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5.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6.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11.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3.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4.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5.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7.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8.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19.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20.xml" ContentType="application/vnd.openxmlformats-officedocument.theme+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21.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22.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23.xml" ContentType="application/vnd.openxmlformats-officedocument.theme+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874" r:id="rId2"/>
    <p:sldMasterId id="2147483951" r:id="rId3"/>
    <p:sldMasterId id="2147483977" r:id="rId4"/>
    <p:sldMasterId id="2147484011" r:id="rId5"/>
    <p:sldMasterId id="2147484039" r:id="rId6"/>
    <p:sldMasterId id="2147484069" r:id="rId7"/>
    <p:sldMasterId id="2147484084" r:id="rId8"/>
    <p:sldMasterId id="2147484115" r:id="rId9"/>
    <p:sldMasterId id="2147484130" r:id="rId10"/>
    <p:sldMasterId id="2147484143" r:id="rId11"/>
    <p:sldMasterId id="2147484158" r:id="rId12"/>
    <p:sldMasterId id="2147484174" r:id="rId13"/>
    <p:sldMasterId id="2147484188" r:id="rId14"/>
    <p:sldMasterId id="2147484203" r:id="rId15"/>
    <p:sldMasterId id="2147484232" r:id="rId16"/>
    <p:sldMasterId id="2147484253" r:id="rId17"/>
    <p:sldMasterId id="2147484267" r:id="rId18"/>
    <p:sldMasterId id="2147484296" r:id="rId19"/>
    <p:sldMasterId id="2147484346" r:id="rId20"/>
    <p:sldMasterId id="2147484369" r:id="rId21"/>
    <p:sldMasterId id="2147484392" r:id="rId22"/>
    <p:sldMasterId id="2147484406" r:id="rId23"/>
    <p:sldMasterId id="2147484420" r:id="rId24"/>
  </p:sldMasterIdLst>
  <p:notesMasterIdLst>
    <p:notesMasterId r:id="rId68"/>
  </p:notesMasterIdLst>
  <p:handoutMasterIdLst>
    <p:handoutMasterId r:id="rId69"/>
  </p:handoutMasterIdLst>
  <p:sldIdLst>
    <p:sldId id="800" r:id="rId25"/>
    <p:sldId id="769" r:id="rId26"/>
    <p:sldId id="837" r:id="rId27"/>
    <p:sldId id="838" r:id="rId28"/>
    <p:sldId id="770" r:id="rId29"/>
    <p:sldId id="771" r:id="rId30"/>
    <p:sldId id="772" r:id="rId31"/>
    <p:sldId id="840" r:id="rId32"/>
    <p:sldId id="805" r:id="rId33"/>
    <p:sldId id="804" r:id="rId34"/>
    <p:sldId id="828" r:id="rId35"/>
    <p:sldId id="832" r:id="rId36"/>
    <p:sldId id="834" r:id="rId37"/>
    <p:sldId id="831" r:id="rId38"/>
    <p:sldId id="839" r:id="rId39"/>
    <p:sldId id="790" r:id="rId40"/>
    <p:sldId id="776" r:id="rId41"/>
    <p:sldId id="847" r:id="rId42"/>
    <p:sldId id="848" r:id="rId43"/>
    <p:sldId id="849" r:id="rId44"/>
    <p:sldId id="844" r:id="rId45"/>
    <p:sldId id="843" r:id="rId46"/>
    <p:sldId id="777" r:id="rId47"/>
    <p:sldId id="864" r:id="rId48"/>
    <p:sldId id="850" r:id="rId49"/>
    <p:sldId id="852" r:id="rId50"/>
    <p:sldId id="778" r:id="rId51"/>
    <p:sldId id="856" r:id="rId52"/>
    <p:sldId id="868" r:id="rId53"/>
    <p:sldId id="857" r:id="rId54"/>
    <p:sldId id="779" r:id="rId55"/>
    <p:sldId id="845" r:id="rId56"/>
    <p:sldId id="858" r:id="rId57"/>
    <p:sldId id="846" r:id="rId58"/>
    <p:sldId id="866" r:id="rId59"/>
    <p:sldId id="851" r:id="rId60"/>
    <p:sldId id="865" r:id="rId61"/>
    <p:sldId id="841" r:id="rId62"/>
    <p:sldId id="842" r:id="rId63"/>
    <p:sldId id="825" r:id="rId64"/>
    <p:sldId id="860" r:id="rId65"/>
    <p:sldId id="867" r:id="rId66"/>
    <p:sldId id="799" r:id="rId67"/>
  </p:sldIdLst>
  <p:sldSz cx="12188825" cy="6858000"/>
  <p:notesSz cx="7010400" cy="9296400"/>
  <p:defaultTextStyle>
    <a:defPPr>
      <a:defRPr lang="en-US"/>
    </a:defPPr>
    <a:lvl1pPr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1pPr>
    <a:lvl2pPr marL="60949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2pPr>
    <a:lvl3pPr marL="1218987"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3pPr>
    <a:lvl4pPr marL="1828480"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4pPr>
    <a:lvl5pPr marL="2437973" algn="l" rtl="0" fontAlgn="base">
      <a:spcBef>
        <a:spcPct val="20000"/>
      </a:spcBef>
      <a:spcAft>
        <a:spcPct val="0"/>
      </a:spcAft>
      <a:buClr>
        <a:schemeClr val="accent2"/>
      </a:buClr>
      <a:buSzPct val="65000"/>
      <a:buFont typeface="Wingdings" pitchFamily="2" charset="2"/>
      <a:defRPr sz="4000" kern="1200">
        <a:solidFill>
          <a:schemeClr val="tx1"/>
        </a:solidFill>
        <a:latin typeface="Helvetica" pitchFamily="34" charset="0"/>
        <a:ea typeface="+mn-ea"/>
        <a:cs typeface="+mn-cs"/>
      </a:defRPr>
    </a:lvl5pPr>
    <a:lvl6pPr marL="3047467" algn="l" defTabSz="1218987" rtl="0" eaLnBrk="1" latinLnBrk="0" hangingPunct="1">
      <a:defRPr sz="4000" kern="1200">
        <a:solidFill>
          <a:schemeClr val="tx1"/>
        </a:solidFill>
        <a:latin typeface="Helvetica" pitchFamily="34" charset="0"/>
        <a:ea typeface="+mn-ea"/>
        <a:cs typeface="+mn-cs"/>
      </a:defRPr>
    </a:lvl6pPr>
    <a:lvl7pPr marL="3656960" algn="l" defTabSz="1218987" rtl="0" eaLnBrk="1" latinLnBrk="0" hangingPunct="1">
      <a:defRPr sz="4000" kern="1200">
        <a:solidFill>
          <a:schemeClr val="tx1"/>
        </a:solidFill>
        <a:latin typeface="Helvetica" pitchFamily="34" charset="0"/>
        <a:ea typeface="+mn-ea"/>
        <a:cs typeface="+mn-cs"/>
      </a:defRPr>
    </a:lvl7pPr>
    <a:lvl8pPr marL="4266453" algn="l" defTabSz="1218987" rtl="0" eaLnBrk="1" latinLnBrk="0" hangingPunct="1">
      <a:defRPr sz="4000" kern="1200">
        <a:solidFill>
          <a:schemeClr val="tx1"/>
        </a:solidFill>
        <a:latin typeface="Helvetica" pitchFamily="34" charset="0"/>
        <a:ea typeface="+mn-ea"/>
        <a:cs typeface="+mn-cs"/>
      </a:defRPr>
    </a:lvl8pPr>
    <a:lvl9pPr marL="4875947" algn="l" defTabSz="1218987" rtl="0" eaLnBrk="1" latinLnBrk="0" hangingPunct="1">
      <a:defRPr sz="4000" kern="1200">
        <a:solidFill>
          <a:schemeClr val="tx1"/>
        </a:solidFill>
        <a:latin typeface="Helvetica" pitchFamily="34" charset="0"/>
        <a:ea typeface="+mn-ea"/>
        <a:cs typeface="+mn-cs"/>
      </a:defRPr>
    </a:lvl9pPr>
  </p:defaultTextStyle>
  <p:extLst>
    <p:ext uri="{EFAFB233-063F-42B5-8137-9DF3F51BA10A}">
      <p15:sldGuideLst xmlns:p15="http://schemas.microsoft.com/office/powerpoint/2012/main" xmlns="">
        <p15:guide id="1" orient="horz" pos="1449">
          <p15:clr>
            <a:srgbClr val="A4A3A4"/>
          </p15:clr>
        </p15:guide>
        <p15:guide id="2" orient="horz" pos="4270">
          <p15:clr>
            <a:srgbClr val="A4A3A4"/>
          </p15:clr>
        </p15:guide>
        <p15:guide id="3" orient="horz" pos="3379">
          <p15:clr>
            <a:srgbClr val="A4A3A4"/>
          </p15:clr>
        </p15:guide>
        <p15:guide id="4" orient="horz" pos="536">
          <p15:clr>
            <a:srgbClr val="A4A3A4"/>
          </p15:clr>
        </p15:guide>
        <p15:guide id="5" orient="horz" pos="2476">
          <p15:clr>
            <a:srgbClr val="A4A3A4"/>
          </p15:clr>
        </p15:guide>
        <p15:guide id="6" orient="horz" pos="4202">
          <p15:clr>
            <a:srgbClr val="A4A3A4"/>
          </p15:clr>
        </p15:guide>
        <p15:guide id="7" pos="369">
          <p15:clr>
            <a:srgbClr val="A4A3A4"/>
          </p15:clr>
        </p15:guide>
        <p15:guide id="8" pos="2367">
          <p15:clr>
            <a:srgbClr val="A4A3A4"/>
          </p15:clr>
        </p15:guide>
        <p15:guide id="9" pos="3388">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chel Peak" initials="" lastIdx="8" clrIdx="0"/>
  <p:cmAuthor id="1" name="Shay Barak" initials="SB" lastIdx="1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5785"/>
    <a:srgbClr val="FBFBFB"/>
    <a:srgbClr val="FDFDFD"/>
    <a:srgbClr val="F7F7F7"/>
    <a:srgbClr val="7F7F7F"/>
    <a:srgbClr val="595959"/>
    <a:srgbClr val="6A6A6A"/>
    <a:srgbClr val="F1AEBD"/>
    <a:srgbClr val="4E4E4E"/>
    <a:srgbClr val="4D4D4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3912" autoAdjust="0"/>
    <p:restoredTop sz="73197" autoAdjust="0"/>
  </p:normalViewPr>
  <p:slideViewPr>
    <p:cSldViewPr snapToGrid="0" snapToObjects="1">
      <p:cViewPr>
        <p:scale>
          <a:sx n="90" d="100"/>
          <a:sy n="90" d="100"/>
        </p:scale>
        <p:origin x="-1146" y="36"/>
      </p:cViewPr>
      <p:guideLst>
        <p:guide orient="horz"/>
        <p:guide pos="3841"/>
        <p:guide pos="3822"/>
        <p:guide pos="3860"/>
        <p:guide pos="386"/>
      </p:guideLst>
    </p:cSldViewPr>
  </p:slideViewPr>
  <p:outlineViewPr>
    <p:cViewPr>
      <p:scale>
        <a:sx n="33" d="100"/>
        <a:sy n="33" d="100"/>
      </p:scale>
      <p:origin x="0" y="-9186"/>
    </p:cViewPr>
  </p:outlineViewPr>
  <p:notesTextViewPr>
    <p:cViewPr>
      <p:scale>
        <a:sx n="100" d="100"/>
        <a:sy n="100" d="100"/>
      </p:scale>
      <p:origin x="0" y="0"/>
    </p:cViewPr>
  </p:notesTextViewPr>
  <p:sorterViewPr>
    <p:cViewPr>
      <p:scale>
        <a:sx n="79" d="100"/>
        <a:sy n="79" d="100"/>
      </p:scale>
      <p:origin x="0" y="3869"/>
    </p:cViewPr>
  </p:sorterViewPr>
  <p:notesViewPr>
    <p:cSldViewPr snapToGrid="0" snapToObjects="1" showGuides="1">
      <p:cViewPr varScale="1">
        <p:scale>
          <a:sx n="79" d="100"/>
          <a:sy n="79" d="100"/>
        </p:scale>
        <p:origin x="-2904" y="-6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5.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61" Type="http://schemas.openxmlformats.org/officeDocument/2006/relationships/slide" Target="slides/slide3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20.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754A2399-B892-45F0-82BB-FD8C95A65D36}" type="datetimeFigureOut">
              <a:rPr lang="en-US" smtClean="0">
                <a:latin typeface="Arial" panose="020B0604020202020204" pitchFamily="34" charset="0"/>
              </a:rPr>
              <a:t>2/19/2018</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CD8DE283-2FFE-4E79-86B3-19981A050BF6}"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596877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spcBef>
                <a:spcPct val="0"/>
              </a:spcBef>
              <a:buClrTx/>
              <a:buSzTx/>
              <a:buFontTx/>
              <a:buNone/>
              <a:defRPr sz="1200">
                <a:latin typeface="Arial" charset="0"/>
              </a:defRPr>
            </a:lvl1pPr>
          </a:lstStyle>
          <a:p>
            <a:endParaRPr lang="en-US" dirty="0"/>
          </a:p>
        </p:txBody>
      </p:sp>
      <p:sp>
        <p:nvSpPr>
          <p:cNvPr id="15364" name="Rectangle 4"/>
          <p:cNvSpPr>
            <a:spLocks noGrp="1" noRot="1" noChangeAspect="1" noChangeArrowheads="1" noTextEdit="1"/>
          </p:cNvSpPr>
          <p:nvPr>
            <p:ph type="sldImg" idx="2"/>
          </p:nvPr>
        </p:nvSpPr>
        <p:spPr bwMode="auto">
          <a:xfrm>
            <a:off x="407988" y="696913"/>
            <a:ext cx="6194425"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5365"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366"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spcBef>
                <a:spcPct val="0"/>
              </a:spcBef>
              <a:buClrTx/>
              <a:buSzTx/>
              <a:buFontTx/>
              <a:buNone/>
              <a:defRPr sz="1200">
                <a:latin typeface="Arial" charset="0"/>
              </a:defRPr>
            </a:lvl1pPr>
          </a:lstStyle>
          <a:p>
            <a:endParaRPr lang="en-US" dirty="0"/>
          </a:p>
        </p:txBody>
      </p:sp>
      <p:sp>
        <p:nvSpPr>
          <p:cNvPr id="15367"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spcBef>
                <a:spcPct val="0"/>
              </a:spcBef>
              <a:buClrTx/>
              <a:buSzTx/>
              <a:buFontTx/>
              <a:buNone/>
              <a:defRPr sz="1200">
                <a:latin typeface="Arial" charset="0"/>
              </a:defRPr>
            </a:lvl1pPr>
          </a:lstStyle>
          <a:p>
            <a:fld id="{3EEE9B47-791B-47F7-AE03-C0D580CA0B67}" type="slidenum">
              <a:rPr lang="en-US"/>
              <a:pPr/>
              <a:t>‹#›</a:t>
            </a:fld>
            <a:endParaRPr lang="en-US" dirty="0"/>
          </a:p>
        </p:txBody>
      </p:sp>
    </p:spTree>
    <p:extLst>
      <p:ext uri="{BB962C8B-B14F-4D97-AF65-F5344CB8AC3E}">
        <p14:creationId xmlns:p14="http://schemas.microsoft.com/office/powerpoint/2010/main" val="173881603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0" kern="1200">
        <a:solidFill>
          <a:schemeClr val="tx1"/>
        </a:solidFill>
        <a:latin typeface="Arial" charset="0"/>
        <a:ea typeface="+mn-ea"/>
        <a:cs typeface="+mn-cs"/>
      </a:defRPr>
    </a:lvl1pPr>
    <a:lvl2pPr marL="609493" algn="l" rtl="0" fontAlgn="base">
      <a:spcBef>
        <a:spcPct val="30000"/>
      </a:spcBef>
      <a:spcAft>
        <a:spcPct val="0"/>
      </a:spcAft>
      <a:defRPr sz="1600" kern="1200">
        <a:solidFill>
          <a:schemeClr val="tx1"/>
        </a:solidFill>
        <a:latin typeface="Arial" charset="0"/>
        <a:ea typeface="+mn-ea"/>
        <a:cs typeface="+mn-cs"/>
      </a:defRPr>
    </a:lvl2pPr>
    <a:lvl3pPr marL="1218987" algn="l" rtl="0" fontAlgn="base">
      <a:spcBef>
        <a:spcPct val="30000"/>
      </a:spcBef>
      <a:spcAft>
        <a:spcPct val="0"/>
      </a:spcAft>
      <a:defRPr sz="1600" kern="1200">
        <a:solidFill>
          <a:schemeClr val="tx1"/>
        </a:solidFill>
        <a:latin typeface="Arial" charset="0"/>
        <a:ea typeface="+mn-ea"/>
        <a:cs typeface="+mn-cs"/>
      </a:defRPr>
    </a:lvl3pPr>
    <a:lvl4pPr marL="1828480" algn="l" rtl="0" fontAlgn="base">
      <a:spcBef>
        <a:spcPct val="30000"/>
      </a:spcBef>
      <a:spcAft>
        <a:spcPct val="0"/>
      </a:spcAft>
      <a:defRPr sz="1600" kern="1200">
        <a:solidFill>
          <a:schemeClr val="tx1"/>
        </a:solidFill>
        <a:latin typeface="Arial" charset="0"/>
        <a:ea typeface="+mn-ea"/>
        <a:cs typeface="+mn-cs"/>
      </a:defRPr>
    </a:lvl4pPr>
    <a:lvl5pPr marL="2437973" algn="l" rtl="0" fontAlgn="base">
      <a:spcBef>
        <a:spcPct val="30000"/>
      </a:spcBef>
      <a:spcAft>
        <a:spcPct val="0"/>
      </a:spcAft>
      <a:defRPr sz="1600" kern="1200">
        <a:solidFill>
          <a:schemeClr val="tx1"/>
        </a:solidFill>
        <a:latin typeface="Arial"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Electricity"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1</a:t>
            </a:fld>
            <a:endParaRPr lang="en-US" dirty="0">
              <a:solidFill>
                <a:prstClr val="black"/>
              </a:solidFill>
            </a:endParaRPr>
          </a:p>
        </p:txBody>
      </p:sp>
    </p:spTree>
    <p:extLst>
      <p:ext uri="{BB962C8B-B14F-4D97-AF65-F5344CB8AC3E}">
        <p14:creationId xmlns:p14="http://schemas.microsoft.com/office/powerpoint/2010/main" val="1968000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C0504D"/>
              </a:buClr>
            </a:pPr>
            <a:fld id="{69C3F2ED-74C5-7D4F-8560-0CC253E9A436}" type="slidenum">
              <a:rPr lang="en-US" smtClean="0">
                <a:solidFill>
                  <a:prstClr val="black"/>
                </a:solidFill>
              </a:rPr>
              <a:pPr>
                <a:buClr>
                  <a:srgbClr val="C0504D"/>
                </a:buClr>
              </a:pPr>
              <a:t>19</a:t>
            </a:fld>
            <a:endParaRPr lang="en-US" dirty="0">
              <a:solidFill>
                <a:prstClr val="black"/>
              </a:solidFill>
            </a:endParaRPr>
          </a:p>
        </p:txBody>
      </p:sp>
    </p:spTree>
    <p:extLst>
      <p:ext uri="{BB962C8B-B14F-4D97-AF65-F5344CB8AC3E}">
        <p14:creationId xmlns:p14="http://schemas.microsoft.com/office/powerpoint/2010/main" val="2272843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Advanced protections against cyber threats – traditional </a:t>
            </a:r>
            <a:r>
              <a:rPr lang="en-US" dirty="0" err="1" smtClean="0"/>
              <a:t>on-premise</a:t>
            </a:r>
            <a:r>
              <a:rPr lang="en-US" dirty="0" smtClean="0"/>
              <a:t> solutions provide a rich set of application-level security and advanced malware protections, but similar tools are not part of the cloud security arsenal. Cloud providers utilize a shared responsibility security model – providing only one piece of the overall cloud security puzzle – leaving customers with a false sense of security for their cloud applications and data. Since corporate IT security doesn’t touch cloud services organizations, their cloud assets are vulnerable to the same security exploits and threats as their on premise assets.</a:t>
            </a:r>
          </a:p>
          <a:p>
            <a:endParaRPr lang="en-US" dirty="0" smtClean="0"/>
          </a:p>
          <a:p>
            <a:r>
              <a:rPr lang="en-US" smtClean="0"/>
              <a:t>https://aws.amazon.com/compliance/shared-responsibility-model/</a:t>
            </a:r>
            <a:endParaRPr lang="en-US" dirty="0" smtClean="0"/>
          </a:p>
          <a:p>
            <a:endParaRPr lang="nb-NO"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20</a:t>
            </a:fld>
            <a:endParaRPr lang="en-US" dirty="0">
              <a:solidFill>
                <a:prstClr val="black"/>
              </a:solidFill>
            </a:endParaRPr>
          </a:p>
        </p:txBody>
      </p:sp>
    </p:spTree>
    <p:extLst>
      <p:ext uri="{BB962C8B-B14F-4D97-AF65-F5344CB8AC3E}">
        <p14:creationId xmlns:p14="http://schemas.microsoft.com/office/powerpoint/2010/main" val="2843609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smtClean="0">
                <a:solidFill>
                  <a:schemeClr val="tx1"/>
                </a:solidFill>
                <a:effectLst/>
                <a:latin typeface="Arial" charset="0"/>
                <a:ea typeface="+mn-ea"/>
                <a:cs typeface="+mn-cs"/>
              </a:rPr>
              <a:t>the TE usage data shows 7% for EU (764/ 11078) which is identical to the WW usage of TE. </a:t>
            </a:r>
          </a:p>
          <a:p>
            <a:endParaRPr lang="en-US" sz="1600" kern="1200" dirty="0" smtClean="0">
              <a:solidFill>
                <a:schemeClr val="tx1"/>
              </a:solidFill>
              <a:effectLst/>
              <a:latin typeface="Arial" charset="0"/>
              <a:ea typeface="+mn-ea"/>
              <a:cs typeface="+mn-cs"/>
            </a:endParaRPr>
          </a:p>
          <a:p>
            <a:r>
              <a:rPr lang="en-US" sz="1600" kern="1200" dirty="0" smtClean="0">
                <a:solidFill>
                  <a:schemeClr val="tx1"/>
                </a:solidFill>
                <a:effectLst/>
                <a:latin typeface="Arial" charset="0"/>
                <a:ea typeface="+mn-ea"/>
                <a:cs typeface="+mn-cs"/>
              </a:rPr>
              <a:t>Top countries of TE in EU for Q4 are Germany, UK and France. </a:t>
            </a:r>
            <a:endParaRPr lang="en-US" sz="160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pPr>
              <a:spcBef>
                <a:spcPct val="0"/>
              </a:spcBef>
              <a:buClrTx/>
              <a:buSzTx/>
              <a:buFontTx/>
              <a:buNone/>
              <a:defRPr/>
            </a:pPr>
            <a:fld id="{3EEE9B47-791B-47F7-AE03-C0D580CA0B67}" type="slidenum">
              <a:rPr lang="en-US" smtClean="0">
                <a:solidFill>
                  <a:srgbClr val="4D4D4F"/>
                </a:solidFill>
                <a:latin typeface="Arial" charset="0"/>
              </a:rPr>
              <a:pPr>
                <a:spcBef>
                  <a:spcPct val="0"/>
                </a:spcBef>
                <a:buClrTx/>
                <a:buSzTx/>
                <a:buFontTx/>
                <a:buNone/>
                <a:defRPr/>
              </a:pPr>
              <a:t>21</a:t>
            </a:fld>
            <a:endParaRPr lang="en-US" dirty="0">
              <a:solidFill>
                <a:srgbClr val="4D4D4F"/>
              </a:solidFill>
              <a:latin typeface="Arial" charset="0"/>
            </a:endParaRPr>
          </a:p>
        </p:txBody>
      </p:sp>
    </p:spTree>
    <p:extLst>
      <p:ext uri="{BB962C8B-B14F-4D97-AF65-F5344CB8AC3E}">
        <p14:creationId xmlns:p14="http://schemas.microsoft.com/office/powerpoint/2010/main" val="1329747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rtl="0" fontAlgn="base"/>
            <a:r>
              <a:rPr lang="en-US" dirty="0">
                <a:latin typeface="Arial" charset="0"/>
              </a:rPr>
              <a:t>Presentation Outline</a:t>
            </a:r>
          </a:p>
          <a:p>
            <a:r>
              <a:rPr lang="en-US" dirty="0">
                <a:latin typeface="Arial" charset="0"/>
              </a:rPr>
              <a:t>d. What is our position? (We believe in multi layered protection) –  a Multi-layered security strategy is vital to preventing malware infections.</a:t>
            </a:r>
          </a:p>
          <a:p>
            <a:pPr defTabSz="914350">
              <a:defRPr/>
            </a:pPr>
            <a:endParaRPr lang="en-US" dirty="0">
              <a:latin typeface="Arial" charset="0"/>
            </a:endParaRPr>
          </a:p>
          <a:p>
            <a:pPr defTabSz="914350">
              <a:defRPr/>
            </a:pPr>
            <a:r>
              <a:rPr lang="en-US" dirty="0">
                <a:latin typeface="Arial" charset="0"/>
              </a:rPr>
              <a:t>In the face of this vulnerability you may ask what our position is…wonderful question.</a:t>
            </a:r>
          </a:p>
          <a:p>
            <a:pPr defTabSz="914350">
              <a:defRPr/>
            </a:pPr>
            <a:endParaRPr lang="en-US" dirty="0">
              <a:latin typeface="Arial" charset="0"/>
            </a:endParaRPr>
          </a:p>
          <a:p>
            <a:pPr defTabSz="914350">
              <a:defRPr/>
            </a:pPr>
            <a:r>
              <a:rPr lang="en-US" dirty="0">
                <a:latin typeface="Arial" charset="0"/>
              </a:rPr>
              <a:t>We believe a multi-layered security strategy is vital to preventing malware infections.</a:t>
            </a:r>
          </a:p>
          <a:p>
            <a:pPr defTabSz="914350">
              <a:defRPr/>
            </a:pPr>
            <a:r>
              <a:rPr lang="en-US" dirty="0">
                <a:latin typeface="Arial" charset="0"/>
              </a:rPr>
              <a:t>This multi-layered strategy separates malware into known and unknown and uses layers to protect against both.  </a:t>
            </a:r>
          </a:p>
          <a:p>
            <a:pPr marL="171441" indent="-171441" defTabSz="914350">
              <a:buFontTx/>
              <a:buChar char="-"/>
              <a:defRPr/>
            </a:pPr>
            <a:r>
              <a:rPr lang="en-US" dirty="0">
                <a:latin typeface="Arial" charset="0"/>
              </a:rPr>
              <a:t>In the known space IPS, AV &amp; AB use signatures to catch malware that is known to the world</a:t>
            </a:r>
          </a:p>
          <a:p>
            <a:pPr marL="171441" indent="-171441" defTabSz="914350">
              <a:buFontTx/>
              <a:buChar char="-"/>
              <a:defRPr/>
            </a:pPr>
            <a:r>
              <a:rPr lang="en-US" dirty="0">
                <a:latin typeface="Arial" charset="0"/>
              </a:rPr>
              <a:t>In the unknown arena to protect against zero day and unknown malware a two stage emulation strategy identifies &amp; blocks exploits at the </a:t>
            </a:r>
            <a:r>
              <a:rPr lang="en-US" dirty="0" err="1">
                <a:latin typeface="Arial" charset="0"/>
              </a:rPr>
              <a:t>cpu</a:t>
            </a:r>
            <a:r>
              <a:rPr lang="en-US" dirty="0">
                <a:latin typeface="Arial" charset="0"/>
              </a:rPr>
              <a:t> level and vulnerabilities at the OS level</a:t>
            </a:r>
          </a:p>
          <a:p>
            <a:pPr marL="171441" indent="-171441" defTabSz="914350">
              <a:buFontTx/>
              <a:buChar char="-"/>
              <a:defRPr/>
            </a:pPr>
            <a:r>
              <a:rPr lang="en-US" dirty="0">
                <a:latin typeface="Arial" charset="0"/>
              </a:rPr>
              <a:t>To cap this strategy, and complete the protection, Extraction reconstructs documents to ensure they are malware free.</a:t>
            </a:r>
            <a:endParaRPr lang="en-US" b="1" dirty="0">
              <a:latin typeface="Arial" charset="0"/>
            </a:endParaRPr>
          </a:p>
          <a:p>
            <a:endParaRPr lang="en-US" dirty="0" smtClean="0"/>
          </a:p>
          <a:p>
            <a:r>
              <a:rPr lang="en-US" b="1" dirty="0" smtClean="0"/>
              <a:t>Source: </a:t>
            </a:r>
          </a:p>
          <a:p>
            <a:r>
              <a:rPr lang="en-US" dirty="0">
                <a:latin typeface="Arial" charset="0"/>
              </a:rPr>
              <a:t>1- Kaspersky Labs Virus Bulletin (www.virusbtn.com) – October 2014</a:t>
            </a:r>
            <a:endParaRPr lang="en-US" b="1" dirty="0">
              <a:latin typeface="Arial" charset="0"/>
            </a:endParaRPr>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latin typeface="Calibri"/>
              </a:rPr>
              <a:pPr>
                <a:buClr>
                  <a:srgbClr val="C0504D"/>
                </a:buClr>
              </a:pPr>
              <a:t>22</a:t>
            </a:fld>
            <a:endParaRPr lang="en-US" dirty="0">
              <a:solidFill>
                <a:prstClr val="black"/>
              </a:solidFill>
              <a:latin typeface="Calibri"/>
            </a:endParaRPr>
          </a:p>
        </p:txBody>
      </p:sp>
    </p:spTree>
    <p:extLst>
      <p:ext uri="{BB962C8B-B14F-4D97-AF65-F5344CB8AC3E}">
        <p14:creationId xmlns:p14="http://schemas.microsoft.com/office/powerpoint/2010/main" val="1276817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600" kern="0" dirty="0" smtClean="0"/>
              <a:t>Perimeter security can not: </a:t>
            </a:r>
          </a:p>
          <a:p>
            <a:r>
              <a:rPr lang="en-US" sz="1600" kern="0" dirty="0" smtClean="0"/>
              <a:t>Prevent infection movement between applications </a:t>
            </a:r>
          </a:p>
          <a:p>
            <a:r>
              <a:rPr lang="en-US" sz="1600" kern="0" dirty="0" smtClean="0"/>
              <a:t>Provide visibility inside the datacenter </a:t>
            </a:r>
          </a:p>
          <a:p>
            <a:endParaRPr lang="nb-NO"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23</a:t>
            </a:fld>
            <a:endParaRPr lang="en-US" dirty="0"/>
          </a:p>
        </p:txBody>
      </p:sp>
    </p:spTree>
    <p:extLst>
      <p:ext uri="{BB962C8B-B14F-4D97-AF65-F5344CB8AC3E}">
        <p14:creationId xmlns:p14="http://schemas.microsoft.com/office/powerpoint/2010/main" val="2941614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Visibility into all traffic and threats </a:t>
            </a:r>
            <a:r>
              <a:rPr lang="en-US" dirty="0" smtClean="0"/>
              <a:t>– with more and more data extending beyond traditional corporate control, businesses are increasingly challenged to get a clear view of the workloads running in cloud environments, including any threats and other malicious activity that could be introduced and/or affecting their data residing in the cloud. What’s more, assets tagged or grouped in the cloud may not directly translate to corporate security schemas, leaving security teams guessing as to the exact extent of their attack surface and hampering their ability to mitigate risk. </a:t>
            </a:r>
          </a:p>
          <a:p>
            <a:r>
              <a:rPr lang="en-US" b="1" dirty="0" smtClean="0"/>
              <a:t>Security management and enforcement </a:t>
            </a:r>
            <a:r>
              <a:rPr lang="en-US" dirty="0" smtClean="0"/>
              <a:t>– as security controls are now shared with virtual networks and cloud providers, organizations struggle to maintain a consistent security posture for their extended application workloads and data. The tools and technology used to manage legacy corporate security are quite different than the tools and technology employed by cloud providers, resulting in a lack of consistent security policies and enforcement.</a:t>
            </a:r>
          </a:p>
          <a:p>
            <a:r>
              <a:rPr lang="en-US" b="1" dirty="0" smtClean="0"/>
              <a:t>Logging and reporting </a:t>
            </a:r>
            <a:r>
              <a:rPr lang="en-US" dirty="0" smtClean="0"/>
              <a:t>– toggling between multiple, disparate solutions makes getting a clear picture of network traffic and threat activity extremely difficult, especially as data and workloads migrate away from IT controlled equipment. Audits and compliance reporting are equally challenging as businesses and cloud providers utilize different tools, maintain and secure logs in different manners, and provide varying degrees of access controls for administration and reporting</a:t>
            </a:r>
          </a:p>
          <a:p>
            <a:endParaRPr lang="nb-NO"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27</a:t>
            </a:fld>
            <a:endParaRPr lang="en-US" dirty="0"/>
          </a:p>
        </p:txBody>
      </p:sp>
    </p:spTree>
    <p:extLst>
      <p:ext uri="{BB962C8B-B14F-4D97-AF65-F5344CB8AC3E}">
        <p14:creationId xmlns:p14="http://schemas.microsoft.com/office/powerpoint/2010/main" val="5671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dirty="0" smtClean="0"/>
              <a:t>Check Point </a:t>
            </a:r>
            <a:r>
              <a:rPr lang="en-US" dirty="0" err="1" smtClean="0"/>
              <a:t>CloudGuard</a:t>
            </a:r>
            <a:r>
              <a:rPr lang="en-US" dirty="0" smtClean="0"/>
              <a:t> is comprehensive portfolio of products designed to bring our industry-leading</a:t>
            </a:r>
            <a:r>
              <a:rPr lang="en-US" baseline="0" dirty="0" smtClean="0"/>
              <a:t> advanced threat prevention security to protect assets in private clouds, public cloud – IaaS environments and now also to SaaS-based applications</a:t>
            </a:r>
            <a:r>
              <a:rPr lang="en-US" baseline="0" smtClean="0"/>
              <a:t>. </a:t>
            </a:r>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29</a:t>
            </a:fld>
            <a:endParaRPr lang="en-US" dirty="0">
              <a:solidFill>
                <a:prstClr val="black"/>
              </a:solidFill>
            </a:endParaRPr>
          </a:p>
        </p:txBody>
      </p:sp>
    </p:spTree>
    <p:extLst>
      <p:ext uri="{BB962C8B-B14F-4D97-AF65-F5344CB8AC3E}">
        <p14:creationId xmlns:p14="http://schemas.microsoft.com/office/powerpoint/2010/main" val="3843316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35</a:t>
            </a:fld>
            <a:endParaRPr lang="en-US" dirty="0">
              <a:solidFill>
                <a:prstClr val="black"/>
              </a:solidFill>
            </a:endParaRPr>
          </a:p>
        </p:txBody>
      </p:sp>
    </p:spTree>
    <p:extLst>
      <p:ext uri="{BB962C8B-B14F-4D97-AF65-F5344CB8AC3E}">
        <p14:creationId xmlns:p14="http://schemas.microsoft.com/office/powerpoint/2010/main" val="2462276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spcBef>
                <a:spcPts val="1000"/>
              </a:spcBef>
              <a:buSzPct val="85000"/>
              <a:buFont typeface="Calibri" panose="020F0502020204030204" pitchFamily="34" charset="0"/>
              <a:buNone/>
            </a:pPr>
            <a:r>
              <a:rPr lang="en-US" dirty="0" smtClean="0"/>
              <a:t>Our blueprint</a:t>
            </a:r>
            <a:r>
              <a:rPr lang="en-US" baseline="0" dirty="0" smtClean="0"/>
              <a:t> shows the recommended security architecture for deployment on public cloud. </a:t>
            </a:r>
            <a:endParaRPr lang="en-US" dirty="0" smtClean="0"/>
          </a:p>
          <a:p>
            <a:pPr marL="571500" lvl="1" indent="-342900">
              <a:spcBef>
                <a:spcPts val="1000"/>
              </a:spcBef>
              <a:buSzPct val="85000"/>
              <a:buFont typeface="Calibri" panose="020F0502020204030204" pitchFamily="34" charset="0"/>
              <a:buAutoNum type="arabicPeriod"/>
            </a:pPr>
            <a:endParaRPr lang="en-US" dirty="0" smtClean="0"/>
          </a:p>
          <a:p>
            <a:pPr marL="571500" lvl="1" indent="-342900">
              <a:spcBef>
                <a:spcPts val="1000"/>
              </a:spcBef>
              <a:buSzPct val="85000"/>
              <a:buFont typeface="Calibri" panose="020F0502020204030204" pitchFamily="34" charset="0"/>
              <a:buAutoNum type="arabicPeriod"/>
            </a:pPr>
            <a:r>
              <a:rPr lang="en-US" dirty="0" smtClean="0"/>
              <a:t>North and South Hubs (only entry points to the environment) are owned/managed by Network / Security departments,</a:t>
            </a:r>
            <a:r>
              <a:rPr lang="en-US" baseline="0" dirty="0" smtClean="0"/>
              <a:t> the rest are managed by the application owner and by that allow better agility.</a:t>
            </a:r>
            <a:r>
              <a:rPr lang="en-US" dirty="0" smtClean="0"/>
              <a:t> </a:t>
            </a:r>
          </a:p>
          <a:p>
            <a:pPr marL="571500" lvl="1" indent="-342900">
              <a:spcBef>
                <a:spcPts val="1000"/>
              </a:spcBef>
              <a:buSzPct val="85000"/>
              <a:buFont typeface="Calibri" panose="020F0502020204030204" pitchFamily="34" charset="0"/>
              <a:buAutoNum type="arabicPeriod"/>
            </a:pPr>
            <a:r>
              <a:rPr lang="en-US" dirty="0" smtClean="0"/>
              <a:t>Elasticity</a:t>
            </a:r>
            <a:r>
              <a:rPr lang="en-US" baseline="0" dirty="0" smtClean="0"/>
              <a:t> and efficiency are achieved by extracting the security to an external hubs and by that the network can be flexible with the number spokes per the needs without impacting the security.</a:t>
            </a:r>
            <a:endParaRPr lang="en-US" dirty="0" smtClean="0"/>
          </a:p>
          <a:p>
            <a:pPr marL="571500" lvl="1" indent="-342900">
              <a:spcBef>
                <a:spcPts val="1000"/>
              </a:spcBef>
              <a:buSzPct val="85000"/>
              <a:buFont typeface="Calibri" panose="020F0502020204030204" pitchFamily="34" charset="0"/>
              <a:buAutoNum type="arabicPeriod"/>
            </a:pPr>
            <a:r>
              <a:rPr lang="en-US" dirty="0" smtClean="0"/>
              <a:t>Traffic leaving a the spokes is always inspected by the firewalls in the south-hub</a:t>
            </a:r>
          </a:p>
          <a:p>
            <a:pPr marL="571500" lvl="1" indent="-342900">
              <a:spcBef>
                <a:spcPts val="1000"/>
              </a:spcBef>
              <a:buSzPct val="85000"/>
              <a:buFont typeface="Calibri" panose="020F0502020204030204" pitchFamily="34" charset="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38</a:t>
            </a:fld>
            <a:endParaRPr lang="en-US" dirty="0">
              <a:solidFill>
                <a:prstClr val="black"/>
              </a:solidFill>
            </a:endParaRPr>
          </a:p>
        </p:txBody>
      </p:sp>
    </p:spTree>
    <p:extLst>
      <p:ext uri="{BB962C8B-B14F-4D97-AF65-F5344CB8AC3E}">
        <p14:creationId xmlns:p14="http://schemas.microsoft.com/office/powerpoint/2010/main" val="2688853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Point blueprint for public cloud is based on a Hub and spokes architectures. While the security</a:t>
            </a:r>
            <a:r>
              <a:rPr lang="en-US" baseline="0" dirty="0" smtClean="0"/>
              <a:t> </a:t>
            </a:r>
            <a:r>
              <a:rPr lang="en-US" dirty="0" smtClean="0"/>
              <a:t>management is unified</a:t>
            </a:r>
            <a:r>
              <a:rPr lang="en-US" baseline="0" dirty="0" smtClean="0"/>
              <a:t> to all gateways from a single server.</a:t>
            </a:r>
            <a:endParaRPr lang="en-US" dirty="0" smtClean="0"/>
          </a:p>
          <a:p>
            <a:r>
              <a:rPr lang="en-US" sz="1600" kern="1200" dirty="0" smtClean="0">
                <a:solidFill>
                  <a:schemeClr val="tx1"/>
                </a:solidFill>
                <a:effectLst/>
                <a:latin typeface="Arial" charset="0"/>
                <a:ea typeface="+mn-ea"/>
                <a:cs typeface="+mn-cs"/>
              </a:rPr>
              <a:t>we utilize 2 hubs within the environment, this enables flexibility and systematic separation of communication types through the environment. </a:t>
            </a:r>
            <a:endParaRPr lang="en-US" dirty="0" smtClean="0"/>
          </a:p>
          <a:p>
            <a:r>
              <a:rPr lang="en-US" dirty="0" smtClean="0"/>
              <a:t>It includes</a:t>
            </a:r>
            <a:r>
              <a:rPr lang="en-US" baseline="0" dirty="0" smtClean="0"/>
              <a:t> 3 tiers:</a:t>
            </a:r>
          </a:p>
          <a:p>
            <a:pPr marL="342900" indent="-342900">
              <a:buAutoNum type="arabicPeriod"/>
            </a:pPr>
            <a:r>
              <a:rPr lang="en-US" baseline="0" dirty="0" smtClean="0"/>
              <a:t>North-HUB, this hub </a:t>
            </a:r>
            <a:r>
              <a:rPr lang="en-US" sz="1600" kern="1200" dirty="0" smtClean="0">
                <a:solidFill>
                  <a:schemeClr val="tx1"/>
                </a:solidFill>
                <a:effectLst/>
                <a:latin typeface="Arial" charset="0"/>
                <a:ea typeface="+mn-ea"/>
                <a:cs typeface="+mn-cs"/>
              </a:rPr>
              <a:t>is designated for incoming / outgoing traffic with the Internet. </a:t>
            </a:r>
            <a:r>
              <a:rPr lang="en-US" baseline="0" dirty="0" smtClean="0"/>
              <a:t>we will deploy protection for the internet connectivity, it can deployed as Auto-scaling gateways or any other supported deployment method.</a:t>
            </a:r>
          </a:p>
          <a:p>
            <a:pPr marL="342900" indent="-342900">
              <a:buAutoNum type="arabicPeriod"/>
            </a:pPr>
            <a:r>
              <a:rPr lang="en-US" baseline="0" dirty="0" smtClean="0"/>
              <a:t>Spokes, the spokes might contain </a:t>
            </a:r>
            <a:r>
              <a:rPr lang="en-US" sz="1600" kern="1200" dirty="0" smtClean="0">
                <a:solidFill>
                  <a:schemeClr val="tx1"/>
                </a:solidFill>
                <a:effectLst/>
                <a:latin typeface="Arial" charset="0"/>
                <a:ea typeface="+mn-ea"/>
                <a:cs typeface="+mn-cs"/>
              </a:rPr>
              <a:t>several virtual servers that comprise application stack (web, application and database) or acts as an extension of existing on premise network, depend</a:t>
            </a:r>
            <a:r>
              <a:rPr lang="en-US" sz="1600" kern="1200" baseline="0" dirty="0" smtClean="0">
                <a:solidFill>
                  <a:schemeClr val="tx1"/>
                </a:solidFill>
                <a:effectLst/>
                <a:latin typeface="Arial" charset="0"/>
                <a:ea typeface="+mn-ea"/>
                <a:cs typeface="+mn-cs"/>
              </a:rPr>
              <a:t> on the company needs</a:t>
            </a:r>
            <a:r>
              <a:rPr lang="en-US" sz="1600" kern="1200" dirty="0" smtClean="0">
                <a:solidFill>
                  <a:schemeClr val="tx1"/>
                </a:solidFill>
                <a:effectLst/>
                <a:latin typeface="Arial" charset="0"/>
                <a:ea typeface="+mn-ea"/>
                <a:cs typeface="+mn-cs"/>
              </a:rPr>
              <a:t>. </a:t>
            </a:r>
            <a:endParaRPr lang="en-US" baseline="0" dirty="0" smtClean="0"/>
          </a:p>
          <a:p>
            <a:pPr marL="342900" indent="-342900">
              <a:buAutoNum type="arabicPeriod"/>
            </a:pPr>
            <a:r>
              <a:rPr lang="en-US" baseline="0" dirty="0" smtClean="0"/>
              <a:t>South-HUB, this hub </a:t>
            </a:r>
            <a:r>
              <a:rPr lang="en-US" sz="1600" kern="1200" dirty="0" smtClean="0">
                <a:solidFill>
                  <a:schemeClr val="tx1"/>
                </a:solidFill>
                <a:effectLst/>
                <a:latin typeface="Arial" charset="0"/>
                <a:ea typeface="+mn-ea"/>
                <a:cs typeface="+mn-cs"/>
              </a:rPr>
              <a:t>is designated for lateral traffic between spokes and the connectivity with the on-premise. In</a:t>
            </a:r>
            <a:r>
              <a:rPr lang="en-US" sz="1600" kern="1200" baseline="0" dirty="0" smtClean="0">
                <a:solidFill>
                  <a:schemeClr val="tx1"/>
                </a:solidFill>
                <a:effectLst/>
                <a:latin typeface="Arial" charset="0"/>
                <a:ea typeface="+mn-ea"/>
                <a:cs typeface="+mn-cs"/>
              </a:rPr>
              <a:t> this hub we will handle all of the lateral communication between the spokes.</a:t>
            </a:r>
            <a:endParaRPr lang="en-US" baseline="0" dirty="0" smtClean="0"/>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39</a:t>
            </a:fld>
            <a:endParaRPr lang="en-US" dirty="0">
              <a:solidFill>
                <a:prstClr val="black"/>
              </a:solidFill>
            </a:endParaRPr>
          </a:p>
        </p:txBody>
      </p:sp>
    </p:spTree>
    <p:extLst>
      <p:ext uri="{BB962C8B-B14F-4D97-AF65-F5344CB8AC3E}">
        <p14:creationId xmlns:p14="http://schemas.microsoft.com/office/powerpoint/2010/main" val="2688853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Sacrificing</a:t>
            </a:r>
            <a:r>
              <a:rPr lang="en-US" baseline="0" dirty="0" smtClean="0"/>
              <a:t> speed and agility for security </a:t>
            </a:r>
          </a:p>
          <a:p>
            <a:endParaRPr lang="en-US" baseline="0" dirty="0" smtClean="0"/>
          </a:p>
          <a:p>
            <a:r>
              <a:rPr lang="en-US" baseline="0" dirty="0" smtClean="0"/>
              <a:t>Lateral spread of threats </a:t>
            </a:r>
            <a:endParaRPr lang="en-US" dirty="0" smtClean="0"/>
          </a:p>
          <a:p>
            <a:endParaRPr lang="en-US" dirty="0" smtClean="0"/>
          </a:p>
          <a:p>
            <a:endParaRPr lang="en-US" dirty="0" smtClean="0"/>
          </a:p>
          <a:p>
            <a:r>
              <a:rPr lang="en-US" dirty="0" smtClean="0"/>
              <a:t>Security concerns associated with moving data beyond traditional IT controls keep many organizations from fully embracing the cloud. Businesses want the ability to control their own data and keep it private all while maintaining compliance with regulatory mandates. </a:t>
            </a:r>
          </a:p>
          <a:p>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Calibri Light" charset="0"/>
                <a:ea typeface="+mn-ea"/>
                <a:cs typeface="+mn-cs"/>
              </a:rPr>
              <a:t>Advanced protections against cyber threats –</a:t>
            </a:r>
            <a:r>
              <a:rPr lang="en-US" sz="1200" b="0" i="0" kern="1200" dirty="0" smtClean="0">
                <a:solidFill>
                  <a:schemeClr val="tx1"/>
                </a:solidFill>
                <a:effectLst/>
                <a:latin typeface="Calibri Light" charset="0"/>
                <a:ea typeface="+mn-ea"/>
                <a:cs typeface="+mn-cs"/>
              </a:rPr>
              <a:t> traditional</a:t>
            </a:r>
            <a:r>
              <a:rPr lang="en-US" sz="1200" b="0" i="0" kern="1200" baseline="0" dirty="0" smtClean="0">
                <a:solidFill>
                  <a:schemeClr val="tx1"/>
                </a:solidFill>
                <a:effectLst/>
                <a:latin typeface="Calibri Light" charset="0"/>
                <a:ea typeface="+mn-ea"/>
                <a:cs typeface="+mn-cs"/>
              </a:rPr>
              <a:t> </a:t>
            </a:r>
            <a:r>
              <a:rPr lang="en-US" sz="1200" b="0" i="0" kern="1200" dirty="0" err="1" smtClean="0">
                <a:solidFill>
                  <a:schemeClr val="tx1"/>
                </a:solidFill>
                <a:effectLst/>
                <a:latin typeface="Calibri Light" charset="0"/>
                <a:ea typeface="+mn-ea"/>
                <a:cs typeface="+mn-cs"/>
              </a:rPr>
              <a:t>on-premise</a:t>
            </a:r>
            <a:r>
              <a:rPr lang="en-US" sz="1200" b="0" i="0" kern="1200" dirty="0" smtClean="0">
                <a:solidFill>
                  <a:schemeClr val="tx1"/>
                </a:solidFill>
                <a:effectLst/>
                <a:latin typeface="Calibri Light" charset="0"/>
                <a:ea typeface="+mn-ea"/>
                <a:cs typeface="+mn-cs"/>
              </a:rPr>
              <a:t> solutions provide a rich set of application-level security and advanced malware protections, but similar tools are not part of the cloud security arsenal. Cloud providers utilize a shared responsibility security model – providing only one piece of the overall cloud security puzzle – leaving customers with a false sense of security for their cloud applications and data. Since corporate IT security doesn’t touch cloud services organizations, their cloud assets are vulnerable to the same security exploits and threats as their on premise assets.</a:t>
            </a:r>
          </a:p>
          <a:p>
            <a:pPr lvl="0"/>
            <a:r>
              <a:rPr lang="en-US" sz="1200" b="1" i="0" kern="1200" dirty="0" smtClean="0">
                <a:solidFill>
                  <a:schemeClr val="tx1"/>
                </a:solidFill>
                <a:effectLst/>
                <a:latin typeface="Calibri Light" charset="0"/>
                <a:ea typeface="+mn-ea"/>
                <a:cs typeface="+mn-cs"/>
              </a:rPr>
              <a:t>Visibility into all traffic and threats </a:t>
            </a:r>
            <a:r>
              <a:rPr lang="en-US" sz="1200" b="0" i="0" kern="1200" dirty="0" smtClean="0">
                <a:solidFill>
                  <a:schemeClr val="tx1"/>
                </a:solidFill>
                <a:effectLst/>
                <a:latin typeface="Calibri Light" charset="0"/>
                <a:ea typeface="+mn-ea"/>
                <a:cs typeface="+mn-cs"/>
              </a:rPr>
              <a:t>– with more and more data extending beyond traditional</a:t>
            </a:r>
            <a:r>
              <a:rPr lang="en-US" sz="1200" b="0" i="0" kern="1200" baseline="0" dirty="0" smtClean="0">
                <a:solidFill>
                  <a:schemeClr val="tx1"/>
                </a:solidFill>
                <a:effectLst/>
                <a:latin typeface="Calibri Light" charset="0"/>
                <a:ea typeface="+mn-ea"/>
                <a:cs typeface="+mn-cs"/>
              </a:rPr>
              <a:t> </a:t>
            </a:r>
            <a:r>
              <a:rPr lang="en-US" sz="1200" b="0" i="0" kern="1200" dirty="0" smtClean="0">
                <a:solidFill>
                  <a:schemeClr val="tx1"/>
                </a:solidFill>
                <a:effectLst/>
                <a:latin typeface="Calibri Light" charset="0"/>
                <a:ea typeface="+mn-ea"/>
                <a:cs typeface="+mn-cs"/>
              </a:rPr>
              <a:t>corporate control, businesses are increasingly challenged to get a clear view of the workloads running in cloud environments, including any threats and other malicious activity that could be introduced and/or affecting their data residing in the cloud. What’s more, assets tagged or grouped in the cloud may not directly translate to corporate security schemas, leaving security teams guessing as to the exact extent of their attack surface and hampering their ability to mitigate risk. </a:t>
            </a:r>
          </a:p>
          <a:p>
            <a:pPr lvl="0"/>
            <a:r>
              <a:rPr lang="en-US" sz="1200" b="1" i="0" kern="1200" dirty="0" smtClean="0">
                <a:solidFill>
                  <a:schemeClr val="tx1"/>
                </a:solidFill>
                <a:effectLst/>
                <a:latin typeface="Calibri Light" charset="0"/>
                <a:ea typeface="+mn-ea"/>
                <a:cs typeface="+mn-cs"/>
              </a:rPr>
              <a:t>Security management and enforcement</a:t>
            </a:r>
            <a:r>
              <a:rPr lang="en-US" sz="1200" b="0" i="0" kern="1200" dirty="0" smtClean="0">
                <a:solidFill>
                  <a:schemeClr val="tx1"/>
                </a:solidFill>
                <a:effectLst/>
                <a:latin typeface="Calibri Light" charset="0"/>
                <a:ea typeface="+mn-ea"/>
                <a:cs typeface="+mn-cs"/>
              </a:rPr>
              <a:t> – as security controls are now shared with virtual networks and cloud providers, organizations struggle to maintain a consistent security posture for their extended application workloads and data. The tools and technology used to manage legacy corporate security are quite different than the tools and technology employed by cloud providers, resulting in a lack of consistent security policies and enforcement.</a:t>
            </a:r>
          </a:p>
          <a:p>
            <a:r>
              <a:rPr lang="en-US" sz="1200" b="1" i="0" kern="1200" dirty="0" smtClean="0">
                <a:solidFill>
                  <a:schemeClr val="tx1"/>
                </a:solidFill>
                <a:effectLst/>
                <a:latin typeface="Calibri Light" charset="0"/>
                <a:ea typeface="+mn-ea"/>
                <a:cs typeface="+mn-cs"/>
              </a:rPr>
              <a:t>Logging and reporting</a:t>
            </a:r>
            <a:r>
              <a:rPr lang="en-US" sz="1200" b="0" i="0" kern="1200" dirty="0" smtClean="0">
                <a:solidFill>
                  <a:schemeClr val="tx1"/>
                </a:solidFill>
                <a:effectLst/>
                <a:latin typeface="Calibri Light" charset="0"/>
                <a:ea typeface="+mn-ea"/>
                <a:cs typeface="+mn-cs"/>
              </a:rPr>
              <a:t> – toggling between multiple, disparate solutions makes getting a clear picture of network traffic and threat activity extremely difficult, especially as data and workloads migrate away from IT controlled equipment. Audits and compliance reporting are equally challenging as businesses and cloud providers utilize different tools, maintain and secure logs in different manners, and provide varying degrees of access controls for administration and reporting</a:t>
            </a:r>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2</a:t>
            </a:fld>
            <a:endParaRPr lang="en-US" dirty="0">
              <a:solidFill>
                <a:prstClr val="black"/>
              </a:solidFill>
            </a:endParaRPr>
          </a:p>
        </p:txBody>
      </p:sp>
    </p:spTree>
    <p:extLst>
      <p:ext uri="{BB962C8B-B14F-4D97-AF65-F5344CB8AC3E}">
        <p14:creationId xmlns:p14="http://schemas.microsoft.com/office/powerpoint/2010/main" val="19855036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Sacrificing</a:t>
            </a:r>
            <a:r>
              <a:rPr lang="en-US" baseline="0" dirty="0" smtClean="0"/>
              <a:t> speed and agility for security </a:t>
            </a:r>
          </a:p>
          <a:p>
            <a:endParaRPr lang="en-US" baseline="0" dirty="0" smtClean="0"/>
          </a:p>
          <a:p>
            <a:r>
              <a:rPr lang="en-US" baseline="0" dirty="0" smtClean="0"/>
              <a:t>Lateral spread of threats </a:t>
            </a:r>
            <a:endParaRPr lang="en-US" dirty="0" smtClean="0"/>
          </a:p>
          <a:p>
            <a:endParaRPr lang="en-US" dirty="0" smtClean="0"/>
          </a:p>
          <a:p>
            <a:endParaRPr lang="en-US" dirty="0" smtClean="0"/>
          </a:p>
          <a:p>
            <a:r>
              <a:rPr lang="en-US" dirty="0" smtClean="0"/>
              <a:t>Security concerns associated with moving data beyond traditional IT controls keep many organizations from fully embracing the cloud. Businesses want the ability to control their own data and keep it private all while maintaining compliance with regulatory mandates. </a:t>
            </a:r>
          </a:p>
          <a:p>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smtClean="0">
                <a:solidFill>
                  <a:schemeClr val="tx1"/>
                </a:solidFill>
                <a:effectLst/>
                <a:latin typeface="Calibri Light" charset="0"/>
                <a:ea typeface="+mn-ea"/>
                <a:cs typeface="+mn-cs"/>
              </a:rPr>
              <a:t>Advanced protections against cyber threats –</a:t>
            </a:r>
            <a:r>
              <a:rPr lang="en-US" sz="1200" b="0" i="0" kern="1200" dirty="0" smtClean="0">
                <a:solidFill>
                  <a:schemeClr val="tx1"/>
                </a:solidFill>
                <a:effectLst/>
                <a:latin typeface="Calibri Light" charset="0"/>
                <a:ea typeface="+mn-ea"/>
                <a:cs typeface="+mn-cs"/>
              </a:rPr>
              <a:t> traditional</a:t>
            </a:r>
            <a:r>
              <a:rPr lang="en-US" sz="1200" b="0" i="0" kern="1200" baseline="0" dirty="0" smtClean="0">
                <a:solidFill>
                  <a:schemeClr val="tx1"/>
                </a:solidFill>
                <a:effectLst/>
                <a:latin typeface="Calibri Light" charset="0"/>
                <a:ea typeface="+mn-ea"/>
                <a:cs typeface="+mn-cs"/>
              </a:rPr>
              <a:t> </a:t>
            </a:r>
            <a:r>
              <a:rPr lang="en-US" sz="1200" b="0" i="0" kern="1200" dirty="0" err="1" smtClean="0">
                <a:solidFill>
                  <a:schemeClr val="tx1"/>
                </a:solidFill>
                <a:effectLst/>
                <a:latin typeface="Calibri Light" charset="0"/>
                <a:ea typeface="+mn-ea"/>
                <a:cs typeface="+mn-cs"/>
              </a:rPr>
              <a:t>on-premise</a:t>
            </a:r>
            <a:r>
              <a:rPr lang="en-US" sz="1200" b="0" i="0" kern="1200" dirty="0" smtClean="0">
                <a:solidFill>
                  <a:schemeClr val="tx1"/>
                </a:solidFill>
                <a:effectLst/>
                <a:latin typeface="Calibri Light" charset="0"/>
                <a:ea typeface="+mn-ea"/>
                <a:cs typeface="+mn-cs"/>
              </a:rPr>
              <a:t> solutions provide a rich set of application-level security and advanced malware protections, but similar tools are not part of the cloud security arsenal. Cloud providers utilize a shared responsibility security model – providing only one piece of the overall cloud security puzzle – leaving customers with a false sense of security for their cloud applications and data. Since corporate IT security doesn’t touch cloud services organizations, their cloud assets are vulnerable to the same security exploits and threats as their on premise assets.</a:t>
            </a:r>
          </a:p>
          <a:p>
            <a:pPr lvl="0"/>
            <a:r>
              <a:rPr lang="en-US" sz="1200" b="1" i="0" kern="1200" dirty="0" smtClean="0">
                <a:solidFill>
                  <a:schemeClr val="tx1"/>
                </a:solidFill>
                <a:effectLst/>
                <a:latin typeface="Calibri Light" charset="0"/>
                <a:ea typeface="+mn-ea"/>
                <a:cs typeface="+mn-cs"/>
              </a:rPr>
              <a:t>Visibility into all traffic and threats </a:t>
            </a:r>
            <a:r>
              <a:rPr lang="en-US" sz="1200" b="0" i="0" kern="1200" dirty="0" smtClean="0">
                <a:solidFill>
                  <a:schemeClr val="tx1"/>
                </a:solidFill>
                <a:effectLst/>
                <a:latin typeface="Calibri Light" charset="0"/>
                <a:ea typeface="+mn-ea"/>
                <a:cs typeface="+mn-cs"/>
              </a:rPr>
              <a:t>– with more and more data extending beyond traditional</a:t>
            </a:r>
            <a:r>
              <a:rPr lang="en-US" sz="1200" b="0" i="0" kern="1200" baseline="0" dirty="0" smtClean="0">
                <a:solidFill>
                  <a:schemeClr val="tx1"/>
                </a:solidFill>
                <a:effectLst/>
                <a:latin typeface="Calibri Light" charset="0"/>
                <a:ea typeface="+mn-ea"/>
                <a:cs typeface="+mn-cs"/>
              </a:rPr>
              <a:t> </a:t>
            </a:r>
            <a:r>
              <a:rPr lang="en-US" sz="1200" b="0" i="0" kern="1200" dirty="0" smtClean="0">
                <a:solidFill>
                  <a:schemeClr val="tx1"/>
                </a:solidFill>
                <a:effectLst/>
                <a:latin typeface="Calibri Light" charset="0"/>
                <a:ea typeface="+mn-ea"/>
                <a:cs typeface="+mn-cs"/>
              </a:rPr>
              <a:t>corporate control, businesses are increasingly challenged to get a clear view of the workloads running in cloud environments, including any threats and other malicious activity that could be introduced and/or affecting their data residing in the cloud. What’s more, assets tagged or grouped in the cloud may not directly translate to corporate security schemas, leaving security teams guessing as to the exact extent of their attack surface and hampering their ability to mitigate risk. </a:t>
            </a:r>
          </a:p>
          <a:p>
            <a:pPr lvl="0"/>
            <a:r>
              <a:rPr lang="en-US" sz="1200" b="1" i="0" kern="1200" dirty="0" smtClean="0">
                <a:solidFill>
                  <a:schemeClr val="tx1"/>
                </a:solidFill>
                <a:effectLst/>
                <a:latin typeface="Calibri Light" charset="0"/>
                <a:ea typeface="+mn-ea"/>
                <a:cs typeface="+mn-cs"/>
              </a:rPr>
              <a:t>Security management and enforcement</a:t>
            </a:r>
            <a:r>
              <a:rPr lang="en-US" sz="1200" b="0" i="0" kern="1200" dirty="0" smtClean="0">
                <a:solidFill>
                  <a:schemeClr val="tx1"/>
                </a:solidFill>
                <a:effectLst/>
                <a:latin typeface="Calibri Light" charset="0"/>
                <a:ea typeface="+mn-ea"/>
                <a:cs typeface="+mn-cs"/>
              </a:rPr>
              <a:t> – as security controls are now shared with virtual networks and cloud providers, organizations struggle to maintain a consistent security posture for their extended application workloads and data. The tools and technology used to manage legacy corporate security are quite different than the tools and technology employed by cloud providers, resulting in a lack of consistent security policies and enforcement.</a:t>
            </a:r>
          </a:p>
          <a:p>
            <a:r>
              <a:rPr lang="en-US" sz="1200" b="1" i="0" kern="1200" dirty="0" smtClean="0">
                <a:solidFill>
                  <a:schemeClr val="tx1"/>
                </a:solidFill>
                <a:effectLst/>
                <a:latin typeface="Calibri Light" charset="0"/>
                <a:ea typeface="+mn-ea"/>
                <a:cs typeface="+mn-cs"/>
              </a:rPr>
              <a:t>Logging and reporting</a:t>
            </a:r>
            <a:r>
              <a:rPr lang="en-US" sz="1200" b="0" i="0" kern="1200" dirty="0" smtClean="0">
                <a:solidFill>
                  <a:schemeClr val="tx1"/>
                </a:solidFill>
                <a:effectLst/>
                <a:latin typeface="Calibri Light" charset="0"/>
                <a:ea typeface="+mn-ea"/>
                <a:cs typeface="+mn-cs"/>
              </a:rPr>
              <a:t> – toggling between multiple, disparate solutions makes getting a clear picture of network traffic and threat activity extremely difficult, especially as data and workloads migrate away from IT controlled equipment. Audits and compliance reporting are equally challenging as businesses and cloud providers utilize different tools, maintain and secure logs in different manners, and provide varying degrees of access controls for administration and reporting</a:t>
            </a:r>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42</a:t>
            </a:fld>
            <a:endParaRPr lang="en-US" dirty="0">
              <a:solidFill>
                <a:prstClr val="black"/>
              </a:solidFill>
            </a:endParaRPr>
          </a:p>
        </p:txBody>
      </p:sp>
    </p:spTree>
    <p:extLst>
      <p:ext uri="{BB962C8B-B14F-4D97-AF65-F5344CB8AC3E}">
        <p14:creationId xmlns:p14="http://schemas.microsoft.com/office/powerpoint/2010/main" val="1985503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r>
              <a:rPr lang="en-US" dirty="0" smtClean="0"/>
              <a:t>Optional</a:t>
            </a:r>
            <a:r>
              <a:rPr lang="en-US" baseline="0" dirty="0" smtClean="0"/>
              <a:t> Slide </a:t>
            </a:r>
            <a:endParaRPr lang="en-US" dirty="0" smtClean="0"/>
          </a:p>
          <a:p>
            <a:r>
              <a:rPr lang="en-US" dirty="0" smtClean="0"/>
              <a:t>In the past we moved from </a:t>
            </a:r>
            <a:r>
              <a:rPr lang="en-US" baseline="0" dirty="0" smtClean="0"/>
              <a:t>steam-engine to electricity-engine..now we are moving from Virtual-Datacenter to Hybrid-Cloud. Just like with electricity engine, cloud provides more efficiency. Engineers who not learn the cloud, will find themselves out job just like the steam engineers  100 years ago. </a:t>
            </a:r>
          </a:p>
          <a:p>
            <a:endParaRPr lang="en-US" dirty="0" smtClean="0"/>
          </a:p>
          <a:p>
            <a:r>
              <a:rPr lang="en-US" dirty="0" smtClean="0"/>
              <a:t>http://andrewmcafee.org/2009/08/the-cloudy-future-of-corporate-it/</a:t>
            </a:r>
          </a:p>
          <a:p>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nb-NO" sz="1600" b="0" i="0" u="sng" kern="1200" dirty="0" err="1" smtClean="0">
                <a:solidFill>
                  <a:schemeClr val="tx1"/>
                </a:solidFill>
                <a:effectLst/>
                <a:latin typeface="Arial" charset="0"/>
                <a:ea typeface="+mn-ea"/>
                <a:cs typeface="+mn-cs"/>
                <a:hlinkClick r:id="rId3"/>
              </a:rPr>
              <a:t>Electricity</a:t>
            </a:r>
            <a:endParaRPr lang="nb-NO" sz="1600" b="0" i="0" kern="1200" dirty="0" smtClean="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
                <a:srgbClr val="C0504D"/>
              </a:buClr>
              <a:buSzTx/>
              <a:buFontTx/>
              <a:buNone/>
              <a:tabLst/>
              <a:defRPr/>
            </a:pPr>
            <a:fld id="{3EEE9B47-791B-47F7-AE03-C0D580CA0B67}"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
                  <a:srgbClr val="C0504D"/>
                </a:buClr>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52003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Todays’ organizations are moving their datacenter to the cloud: </a:t>
            </a:r>
          </a:p>
          <a:p>
            <a:endParaRPr lang="en-US" dirty="0" smtClean="0"/>
          </a:p>
          <a:p>
            <a:r>
              <a:rPr lang="en-US" dirty="0" smtClean="0"/>
              <a:t>OLD:</a:t>
            </a:r>
          </a:p>
          <a:p>
            <a:r>
              <a:rPr lang="en-US" dirty="0" smtClean="0"/>
              <a:t>Manual operation</a:t>
            </a:r>
          </a:p>
          <a:p>
            <a:r>
              <a:rPr lang="en-US" dirty="0" smtClean="0"/>
              <a:t>Perpetual licensing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Sacrificing</a:t>
            </a:r>
            <a:r>
              <a:rPr lang="en-US" baseline="0" dirty="0" smtClean="0"/>
              <a:t> speed and agility for security </a:t>
            </a:r>
          </a:p>
          <a:p>
            <a:endParaRPr lang="en-US" dirty="0" smtClean="0"/>
          </a:p>
          <a:p>
            <a:r>
              <a:rPr lang="en-US" dirty="0" smtClean="0"/>
              <a:t>NEW:</a:t>
            </a:r>
          </a:p>
          <a:p>
            <a:r>
              <a:rPr lang="en-US" dirty="0" smtClean="0"/>
              <a:t>Automation &amp; Orchestration</a:t>
            </a:r>
          </a:p>
          <a:p>
            <a:r>
              <a:rPr lang="en-US" dirty="0" smtClean="0"/>
              <a:t>Pay as you go licensing </a:t>
            </a:r>
          </a:p>
          <a:p>
            <a:endParaRPr lang="nb-NO"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5</a:t>
            </a:fld>
            <a:endParaRPr lang="en-US" dirty="0"/>
          </a:p>
        </p:txBody>
      </p:sp>
    </p:spTree>
    <p:extLst>
      <p:ext uri="{BB962C8B-B14F-4D97-AF65-F5344CB8AC3E}">
        <p14:creationId xmlns:p14="http://schemas.microsoft.com/office/powerpoint/2010/main" val="564832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http://www.techrepublic.com/article/it-will-spend-more-than-one-third-of-its-budget-on-cloud-in-2017-says-new-report/ </a:t>
            </a:r>
          </a:p>
          <a:p>
            <a:r>
              <a:rPr lang="en-US" dirty="0" smtClean="0"/>
              <a:t>http://www.datamation.com/cloud-computing/cloud-will-have-a-1-trillion-impact-on-it-spending-by-2020-gartner.html</a:t>
            </a:r>
          </a:p>
          <a:p>
            <a:r>
              <a:rPr lang="en-US" dirty="0" smtClean="0"/>
              <a:t>http://www.forbes.com/sites/louiscolumbus/2016/03/23/cios-are-prioritizing-big-data-analytics-cloud-computing-and-security-in-20162017-budget-cycles/#2ea8816b54f6</a:t>
            </a:r>
          </a:p>
          <a:p>
            <a:endParaRPr lang="en-US" dirty="0" smtClean="0"/>
          </a:p>
          <a:p>
            <a:r>
              <a:rPr lang="en-US" dirty="0" smtClean="0"/>
              <a:t>Security concerns associated with moving data beyond traditional IT controls keep many organizations from fully embracing the cloud. Businesses want the ability to control their own data and keep it private all while maintaining compliance with regulatory mandates.</a:t>
            </a:r>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6</a:t>
            </a:fld>
            <a:endParaRPr lang="en-US" dirty="0"/>
          </a:p>
        </p:txBody>
      </p:sp>
    </p:spTree>
    <p:extLst>
      <p:ext uri="{BB962C8B-B14F-4D97-AF65-F5344CB8AC3E}">
        <p14:creationId xmlns:p14="http://schemas.microsoft.com/office/powerpoint/2010/main" val="288901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USED TO TAKE DAYS, </a:t>
            </a:r>
            <a:br>
              <a:rPr lang="en-US" dirty="0" smtClean="0"/>
            </a:br>
            <a:r>
              <a:rPr lang="en-US" dirty="0" smtClean="0"/>
              <a:t>WITH CLOUD TAKES MINUTES</a:t>
            </a:r>
          </a:p>
          <a:p>
            <a:endParaRPr lang="en-US" dirty="0" smtClean="0"/>
          </a:p>
          <a:p>
            <a:r>
              <a:rPr lang="en-US" sz="1600" b="1" kern="0" dirty="0" smtClean="0">
                <a:solidFill>
                  <a:schemeClr val="tx1"/>
                </a:solidFill>
                <a:latin typeface="Arial" charset="0"/>
                <a:ea typeface="+mn-ea"/>
                <a:cs typeface="+mn-cs"/>
              </a:rPr>
              <a:t>DELIVER APPLICATION IN FRACTION OF COST AND TIME </a:t>
            </a:r>
          </a:p>
          <a:p>
            <a:endParaRPr lang="en-US" dirty="0" smtClean="0"/>
          </a:p>
          <a:p>
            <a:r>
              <a:rPr lang="en-US" dirty="0" smtClean="0"/>
              <a:t>CAPEX</a:t>
            </a:r>
            <a:br>
              <a:rPr lang="en-US" dirty="0" smtClean="0"/>
            </a:br>
            <a:r>
              <a:rPr lang="en-US" dirty="0" smtClean="0"/>
              <a:t>SAVING</a:t>
            </a:r>
          </a:p>
          <a:p>
            <a:r>
              <a:rPr lang="en-US" dirty="0" smtClean="0"/>
              <a:t>Hardware Consolidation </a:t>
            </a:r>
          </a:p>
          <a:p>
            <a:endParaRPr lang="en-US" dirty="0" smtClean="0"/>
          </a:p>
          <a:p>
            <a:r>
              <a:rPr lang="en-US" dirty="0" smtClean="0"/>
              <a:t>OPEX</a:t>
            </a:r>
            <a:br>
              <a:rPr lang="en-US" dirty="0" smtClean="0"/>
            </a:br>
            <a:r>
              <a:rPr lang="en-US" dirty="0" smtClean="0"/>
              <a:t>SAVING</a:t>
            </a:r>
          </a:p>
          <a:p>
            <a:r>
              <a:rPr lang="en-US" dirty="0" smtClean="0"/>
              <a:t>Operation Efficiency </a:t>
            </a:r>
          </a:p>
          <a:p>
            <a:endParaRPr lang="en-US" dirty="0" smtClean="0"/>
          </a:p>
          <a:p>
            <a:r>
              <a:rPr lang="en-US" dirty="0" smtClean="0"/>
              <a:t>AGILITY</a:t>
            </a:r>
          </a:p>
          <a:p>
            <a:r>
              <a:rPr lang="en-US" dirty="0" smtClean="0"/>
              <a:t>Fast Service</a:t>
            </a:r>
          </a:p>
          <a:p>
            <a:endParaRPr lang="nb-NO"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7</a:t>
            </a:fld>
            <a:endParaRPr lang="en-US" dirty="0"/>
          </a:p>
        </p:txBody>
      </p:sp>
    </p:spTree>
    <p:extLst>
      <p:ext uri="{BB962C8B-B14F-4D97-AF65-F5344CB8AC3E}">
        <p14:creationId xmlns:p14="http://schemas.microsoft.com/office/powerpoint/2010/main" val="475149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10</a:t>
            </a:fld>
            <a:endParaRPr lang="en-US">
              <a:solidFill>
                <a:prstClr val="black"/>
              </a:solidFill>
            </a:endParaRPr>
          </a:p>
        </p:txBody>
      </p:sp>
    </p:spTree>
    <p:extLst>
      <p:ext uri="{BB962C8B-B14F-4D97-AF65-F5344CB8AC3E}">
        <p14:creationId xmlns:p14="http://schemas.microsoft.com/office/powerpoint/2010/main" val="393318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buClr>
                <a:srgbClr val="C0504D"/>
              </a:buClr>
            </a:pPr>
            <a:fld id="{3EEE9B47-791B-47F7-AE03-C0D580CA0B67}" type="slidenum">
              <a:rPr lang="en-US" smtClean="0">
                <a:solidFill>
                  <a:prstClr val="black"/>
                </a:solidFill>
              </a:rPr>
              <a:pPr>
                <a:buClr>
                  <a:srgbClr val="C0504D"/>
                </a:buClr>
              </a:pPr>
              <a:t>14</a:t>
            </a:fld>
            <a:endParaRPr lang="en-US" dirty="0">
              <a:solidFill>
                <a:prstClr val="black"/>
              </a:solidFill>
            </a:endParaRPr>
          </a:p>
        </p:txBody>
      </p:sp>
    </p:spTree>
    <p:extLst>
      <p:ext uri="{BB962C8B-B14F-4D97-AF65-F5344CB8AC3E}">
        <p14:creationId xmlns:p14="http://schemas.microsoft.com/office/powerpoint/2010/main" val="4173287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E9B47-791B-47F7-AE03-C0D580CA0B67}" type="slidenum">
              <a:rPr lang="en-US" smtClean="0"/>
              <a:pPr/>
              <a:t>17</a:t>
            </a:fld>
            <a:endParaRPr lang="en-US" dirty="0"/>
          </a:p>
        </p:txBody>
      </p:sp>
    </p:spTree>
    <p:extLst>
      <p:ext uri="{BB962C8B-B14F-4D97-AF65-F5344CB8AC3E}">
        <p14:creationId xmlns:p14="http://schemas.microsoft.com/office/powerpoint/2010/main" val="4200543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4.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3.jpeg"/><Relationship Id="rId1" Type="http://schemas.openxmlformats.org/officeDocument/2006/relationships/slideMaster" Target="../slideMasters/slideMaster5.xml"/><Relationship Id="rId4" Type="http://schemas.openxmlformats.org/officeDocument/2006/relationships/image" Target="../media/image24.emf"/></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5.jpeg"/><Relationship Id="rId1" Type="http://schemas.openxmlformats.org/officeDocument/2006/relationships/slideMaster" Target="../slideMasters/slideMaster5.xml"/><Relationship Id="rId4" Type="http://schemas.openxmlformats.org/officeDocument/2006/relationships/image" Target="../media/image24.emf"/></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7.emf"/></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22.emf"/><Relationship Id="rId4" Type="http://schemas.openxmlformats.org/officeDocument/2006/relationships/image" Target="../media/image42.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2.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1.jpeg"/><Relationship Id="rId1" Type="http://schemas.openxmlformats.org/officeDocument/2006/relationships/slideMaster" Target="../slideMasters/slideMaster19.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2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54.jpeg"/><Relationship Id="rId1" Type="http://schemas.openxmlformats.org/officeDocument/2006/relationships/slideMaster" Target="../slideMasters/slideMaster20.xml"/><Relationship Id="rId4" Type="http://schemas.openxmlformats.org/officeDocument/2006/relationships/image" Target="../media/image4.emf"/></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2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54.jpeg"/><Relationship Id="rId1" Type="http://schemas.openxmlformats.org/officeDocument/2006/relationships/slideMaster" Target="../slideMasters/slideMaster21.xml"/><Relationship Id="rId4" Type="http://schemas.openxmlformats.org/officeDocument/2006/relationships/image" Target="../media/image4.emf"/></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1.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2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8.emf"/><Relationship Id="rId4" Type="http://schemas.openxmlformats.org/officeDocument/2006/relationships/image" Target="../media/image7.emf"/></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2.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3.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6.jpeg"/><Relationship Id="rId1" Type="http://schemas.openxmlformats.org/officeDocument/2006/relationships/slideMaster" Target="../slideMasters/slideMaster24.xml"/><Relationship Id="rId4" Type="http://schemas.openxmlformats.org/officeDocument/2006/relationships/image" Target="../media/image17.emf"/></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57.jpeg"/><Relationship Id="rId1" Type="http://schemas.openxmlformats.org/officeDocument/2006/relationships/slideMaster" Target="../slideMasters/slideMaster24.xml"/><Relationship Id="rId4" Type="http://schemas.openxmlformats.org/officeDocument/2006/relationships/image" Target="../media/image17.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8.jpeg"/><Relationship Id="rId1" Type="http://schemas.openxmlformats.org/officeDocument/2006/relationships/slideMaster" Target="../slideMasters/slideMaster2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9.jpeg"/><Relationship Id="rId1" Type="http://schemas.openxmlformats.org/officeDocument/2006/relationships/slideMaster" Target="../slideMasters/slideMaster24.xml"/><Relationship Id="rId4" Type="http://schemas.openxmlformats.org/officeDocument/2006/relationships/image" Target="../media/image17.emf"/></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chemeClr val="bg1">
                    <a:lumMod val="75000"/>
                  </a:schemeClr>
                </a:solidFill>
              </a:rPr>
              <a:t>©2017 Check Point Software Technologies</a:t>
            </a:r>
            <a:r>
              <a:rPr lang="en-US" sz="1000" kern="0" baseline="0" dirty="0" smtClean="0">
                <a:solidFill>
                  <a:schemeClr val="bg1">
                    <a:lumMod val="75000"/>
                  </a:schemeClr>
                </a:solidFill>
              </a:rPr>
              <a:t> </a:t>
            </a:r>
            <a:r>
              <a:rPr lang="en-US" sz="1000" kern="0" dirty="0" smtClean="0">
                <a:solidFill>
                  <a:schemeClr val="bg1">
                    <a:lumMod val="75000"/>
                  </a:schemeClr>
                </a:solidFill>
              </a:rPr>
              <a:t>Ltd. </a:t>
            </a:r>
            <a:endParaRPr lang="en-US" sz="1000" kern="0" dirty="0">
              <a:solidFill>
                <a:schemeClr val="bg1">
                  <a:lumMod val="75000"/>
                </a:scheme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2/19/2018</a:t>
            </a:fld>
            <a:endParaRPr lang="en-US" dirty="0"/>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lumMod val="75000"/>
                  </a:schemeClr>
                </a:solidFill>
                <a:latin typeface="+mn-lt"/>
              </a:defRPr>
            </a:lvl1pPr>
          </a:lstStyle>
          <a:p>
            <a:endParaRPr lang="en-US" dirty="0"/>
          </a:p>
        </p:txBody>
      </p:sp>
    </p:spTree>
    <p:extLst>
      <p:ext uri="{BB962C8B-B14F-4D97-AF65-F5344CB8AC3E}">
        <p14:creationId xmlns:p14="http://schemas.microsoft.com/office/powerpoint/2010/main" val="3525657561"/>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smtClean="0">
              <a:latin typeface="+mn-lt"/>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endParaRPr lang="en-US" dirty="0"/>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fld id="{00C1096B-9679-429B-9328-0AF82824D437}" type="datetimeFigureOut">
              <a:rPr lang="en-US" smtClean="0"/>
              <a:t>2/19/2018</a:t>
            </a:fld>
            <a:endParaRPr lang="en-US" dirty="0"/>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499789008"/>
      </p:ext>
    </p:extLst>
  </p:cSld>
  <p:clrMapOvr>
    <a:masterClrMapping/>
  </p:clrMapOvr>
  <p:transition>
    <p:fade/>
  </p:transition>
  <p:timing>
    <p:tnLst>
      <p:par>
        <p:cTn id="1" dur="indefinite" restart="never" nodeType="tmRoot"/>
      </p:par>
    </p:tnLst>
  </p:timing>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tx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3"/>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2" name="Straight Connector 11"/>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Text Placeholder 15"/>
          <p:cNvSpPr>
            <a:spLocks noGrp="1"/>
          </p:cNvSpPr>
          <p:nvPr>
            <p:ph type="body" sz="quarter" idx="12"/>
          </p:nvPr>
        </p:nvSpPr>
        <p:spPr>
          <a:xfrm>
            <a:off x="774498" y="4991109"/>
            <a:ext cx="11146225" cy="438151"/>
          </a:xfrm>
          <a:prstGeom prst="rect">
            <a:avLst/>
          </a:prstGeom>
        </p:spPr>
        <p:txBody>
          <a:bodyPr>
            <a:normAutofit/>
          </a:bodyPr>
          <a:lstStyle>
            <a:lvl1pPr marL="0" indent="0">
              <a:lnSpc>
                <a:spcPct val="100000"/>
              </a:lnSpc>
              <a:spcBef>
                <a:spcPts val="0"/>
              </a:spcBef>
              <a:buNone/>
              <a:defRPr sz="3200" b="0" baseline="0">
                <a:solidFill>
                  <a:schemeClr val="bg1"/>
                </a:solidFill>
              </a:defRPr>
            </a:lvl1pPr>
            <a:lvl2pPr marL="380917" indent="0">
              <a:buNone/>
              <a:defRPr/>
            </a:lvl2pPr>
            <a:lvl3pPr marL="761835" indent="0">
              <a:buNone/>
              <a:defRPr/>
            </a:lvl3pPr>
            <a:lvl4pPr marL="1066568" indent="0">
              <a:buNone/>
              <a:defRPr/>
            </a:lvl4pPr>
            <a:lvl5pPr marL="1371303" indent="0">
              <a:buNone/>
              <a:defRPr/>
            </a:lvl5pPr>
          </a:lstStyle>
          <a:p>
            <a:pPr lvl="0"/>
            <a:r>
              <a:rPr lang="en-US" smtClean="0"/>
              <a:t>Click to edit Master text styles</a:t>
            </a:r>
          </a:p>
        </p:txBody>
      </p:sp>
      <p:sp>
        <p:nvSpPr>
          <p:cNvPr id="5" name="Text Placeholder 15"/>
          <p:cNvSpPr>
            <a:spLocks noGrp="1"/>
          </p:cNvSpPr>
          <p:nvPr>
            <p:ph type="body" sz="quarter" idx="13"/>
          </p:nvPr>
        </p:nvSpPr>
        <p:spPr>
          <a:xfrm>
            <a:off x="774498" y="5344392"/>
            <a:ext cx="11146225" cy="634789"/>
          </a:xfrm>
          <a:prstGeom prst="rect">
            <a:avLst/>
          </a:prstGeom>
        </p:spPr>
        <p:txBody>
          <a:bodyPr>
            <a:normAutofit/>
          </a:bodyPr>
          <a:lstStyle>
            <a:lvl1pPr marL="0" indent="0">
              <a:buNone/>
              <a:defRPr sz="3200" b="1">
                <a:solidFill>
                  <a:srgbClr val="E45785"/>
                </a:solidFill>
              </a:defRPr>
            </a:lvl1pPr>
            <a:lvl2pPr marL="380917" indent="0">
              <a:buNone/>
              <a:defRPr/>
            </a:lvl2pPr>
            <a:lvl3pPr marL="761835" indent="0">
              <a:buNone/>
              <a:defRPr/>
            </a:lvl3pPr>
            <a:lvl4pPr marL="1066568" indent="0">
              <a:buNone/>
              <a:defRPr/>
            </a:lvl4pPr>
            <a:lvl5pPr marL="1371303" indent="0">
              <a:buNone/>
              <a:defRPr/>
            </a:lvl5pPr>
          </a:lstStyle>
          <a:p>
            <a:pPr lvl="0"/>
            <a:r>
              <a:rPr lang="en-US" smtClean="0"/>
              <a:t>Click to edit Master text styles</a:t>
            </a:r>
          </a:p>
        </p:txBody>
      </p:sp>
      <p:sp>
        <p:nvSpPr>
          <p:cNvPr id="6" name="Text Placeholder 13"/>
          <p:cNvSpPr>
            <a:spLocks noGrp="1"/>
          </p:cNvSpPr>
          <p:nvPr>
            <p:ph type="body" sz="quarter" idx="15"/>
          </p:nvPr>
        </p:nvSpPr>
        <p:spPr>
          <a:xfrm>
            <a:off x="774503" y="1819656"/>
            <a:ext cx="10525558" cy="3200400"/>
          </a:xfrm>
          <a:prstGeom prst="rect">
            <a:avLst/>
          </a:prstGeom>
        </p:spPr>
        <p:txBody>
          <a:bodyPr/>
          <a:lstStyle>
            <a:lvl1pPr marL="0" indent="0">
              <a:buNone/>
              <a:defRPr sz="6400">
                <a:solidFill>
                  <a:schemeClr val="bg1"/>
                </a:solidFill>
              </a:defRPr>
            </a:lvl1pPr>
            <a:lvl2pPr marL="380917" indent="0">
              <a:buNone/>
              <a:defRPr/>
            </a:lvl2pPr>
          </a:lstStyle>
          <a:p>
            <a:pPr lvl="0"/>
            <a:r>
              <a:rPr lang="en-US" smtClean="0"/>
              <a:t>Click to edit Master text styles</a:t>
            </a:r>
          </a:p>
        </p:txBody>
      </p:sp>
      <p:sp>
        <p:nvSpPr>
          <p:cNvPr id="7" name="Text Placeholder 15"/>
          <p:cNvSpPr>
            <a:spLocks noGrp="1"/>
          </p:cNvSpPr>
          <p:nvPr>
            <p:ph type="body" sz="quarter" idx="16"/>
          </p:nvPr>
        </p:nvSpPr>
        <p:spPr>
          <a:xfrm>
            <a:off x="774503" y="714385"/>
            <a:ext cx="10525558" cy="657225"/>
          </a:xfrm>
          <a:prstGeom prst="rect">
            <a:avLst/>
          </a:prstGeom>
        </p:spPr>
        <p:txBody>
          <a:bodyPr>
            <a:normAutofit/>
          </a:bodyPr>
          <a:lstStyle>
            <a:lvl1pPr marL="0" indent="0">
              <a:buNone/>
              <a:defRPr sz="6400" b="1" i="0">
                <a:solidFill>
                  <a:schemeClr val="accent2"/>
                </a:solidFill>
                <a:latin typeface="+mj-lt"/>
                <a:cs typeface="Arial" panose="020B0604020202020204" pitchFamily="34" charset="0"/>
              </a:defRPr>
            </a:lvl1pPr>
          </a:lstStyle>
          <a:p>
            <a:pPr lvl="0"/>
            <a:r>
              <a:rPr lang="en-US" smtClean="0"/>
              <a:t>Click to edit Master text styles</a:t>
            </a:r>
          </a:p>
        </p:txBody>
      </p:sp>
      <p:cxnSp>
        <p:nvCxnSpPr>
          <p:cNvPr id="15" name="Straight Connector 14"/>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357790" y="192919"/>
            <a:ext cx="1344327" cy="630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7"/>
          </p:nvPr>
        </p:nvSpPr>
        <p:spPr>
          <a:xfrm>
            <a:off x="837982" y="6356352"/>
            <a:ext cx="2742486" cy="365125"/>
          </a:xfrm>
          <a:prstGeom prst="rect">
            <a:avLst/>
          </a:prstGeom>
        </p:spPr>
        <p:txBody>
          <a:bodyPr/>
          <a:lstStyle/>
          <a:p>
            <a:pPr>
              <a:buClr>
                <a:srgbClr val="E45785"/>
              </a:buClr>
            </a:pPr>
            <a:fld id="{F023F674-99E6-4E61-87BC-AAFAA1CDECB9}"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034291713"/>
      </p:ext>
    </p:extLst>
  </p:cSld>
  <p:clrMapOvr>
    <a:masterClrMapping/>
  </p:clrMapOvr>
  <p:transition>
    <p:fade/>
  </p:transition>
  <p:timing>
    <p:tnLst>
      <p:par>
        <p:cTn id="1" dur="indefinite" restart="never" nodeType="tmRoot"/>
      </p:par>
    </p:tnLst>
  </p:timing>
  <p:hf sldNum="0"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2709" y="1523"/>
            <a:ext cx="12183408" cy="68549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a:spLocks noGrp="1"/>
          </p:cNvSpPr>
          <p:nvPr>
            <p:ph type="body" sz="quarter" idx="14" hasCustomPrompt="1"/>
          </p:nvPr>
        </p:nvSpPr>
        <p:spPr>
          <a:xfrm>
            <a:off x="620518" y="2760315"/>
            <a:ext cx="4596129" cy="426455"/>
          </a:xfrm>
          <a:prstGeom prst="rect">
            <a:avLst/>
          </a:prstGeom>
        </p:spPr>
        <p:txBody>
          <a:bodyPr>
            <a:normAutofit/>
          </a:bodyPr>
          <a:lstStyle>
            <a:lvl1pPr marL="0" indent="0">
              <a:buFontTx/>
              <a:buNone/>
              <a:defRPr sz="3900" b="1" cap="all" spc="400" baseline="0">
                <a:solidFill>
                  <a:schemeClr val="tx1">
                    <a:lumMod val="75000"/>
                  </a:schemeClr>
                </a:solidFill>
                <a:latin typeface="+mj-lt"/>
              </a:defRPr>
            </a:lvl1pPr>
          </a:lstStyle>
          <a:p>
            <a:pPr>
              <a:buClrTx/>
              <a:buSzTx/>
            </a:pPr>
            <a:r>
              <a:rPr lang="en-US" kern="0" dirty="0" smtClean="0"/>
              <a:t>THANK YOU</a:t>
            </a:r>
            <a:endParaRPr lang="en-US" kern="0" dirty="0"/>
          </a:p>
        </p:txBody>
      </p:sp>
      <p:sp>
        <p:nvSpPr>
          <p:cNvPr id="8" name="Footer Placeholder 1"/>
          <p:cNvSpPr>
            <a:spLocks noGrp="1"/>
          </p:cNvSpPr>
          <p:nvPr>
            <p:ph type="ftr" sz="quarter" idx="3"/>
          </p:nvPr>
        </p:nvSpPr>
        <p:spPr>
          <a:xfrm>
            <a:off x="4875530" y="6556248"/>
            <a:ext cx="3799400" cy="301752"/>
          </a:xfrm>
          <a:prstGeom prst="rect">
            <a:avLst/>
          </a:prstGeom>
        </p:spPr>
        <p:txBody>
          <a:bodyPr vert="horz" lIns="121893" tIns="60947" rIns="121893" bIns="60947" rtlCol="0" anchor="ctr"/>
          <a:lstStyle>
            <a:lvl1pPr algn="l">
              <a:defRPr sz="1100">
                <a:solidFill>
                  <a:schemeClr val="tx1">
                    <a:lumMod val="50000"/>
                  </a:schemeClr>
                </a:solidFill>
              </a:defRPr>
            </a:lvl1pPr>
          </a:lstStyle>
          <a:p>
            <a:pPr>
              <a:buClr>
                <a:srgbClr val="E45785"/>
              </a:buClr>
            </a:pPr>
            <a:r>
              <a:rPr lang="en-US" smtClean="0">
                <a:solidFill>
                  <a:srgbClr val="4D4D4F">
                    <a:lumMod val="50000"/>
                  </a:srgbClr>
                </a:solidFill>
              </a:rPr>
              <a:t> [Restricted] for designated teams ​</a:t>
            </a:r>
            <a:endParaRPr lang="en-US" dirty="0">
              <a:solidFill>
                <a:srgbClr val="4D4D4F">
                  <a:lumMod val="50000"/>
                </a:srgbClr>
              </a:solidFill>
            </a:endParaRPr>
          </a:p>
        </p:txBody>
      </p:sp>
      <p:sp>
        <p:nvSpPr>
          <p:cNvPr id="13" name="Footer Placeholder 2"/>
          <p:cNvSpPr txBox="1">
            <a:spLocks/>
          </p:cNvSpPr>
          <p:nvPr userDrawn="1"/>
        </p:nvSpPr>
        <p:spPr>
          <a:xfrm>
            <a:off x="349590" y="6556248"/>
            <a:ext cx="3680903" cy="304221"/>
          </a:xfrm>
          <a:prstGeom prst="rect">
            <a:avLst/>
          </a:prstGeom>
        </p:spPr>
        <p:txBody>
          <a:bodyPr wrap="square" lIns="121893" tIns="60947" rIns="121893" bIns="60947"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100" dirty="0" smtClean="0">
                <a:solidFill>
                  <a:srgbClr val="4D4D4F">
                    <a:lumMod val="50000"/>
                  </a:srgbClr>
                </a:solidFill>
              </a:rPr>
              <a:t>©2015 Check Point Software Technologies Ltd</a:t>
            </a:r>
            <a:r>
              <a:rPr lang="en-US" sz="1100" kern="0" dirty="0" smtClean="0">
                <a:solidFill>
                  <a:srgbClr val="4D4D4F"/>
                </a:solidFill>
              </a:rPr>
              <a:t>. </a:t>
            </a:r>
            <a:endParaRPr lang="en-US" sz="1100" kern="0" dirty="0">
              <a:solidFill>
                <a:srgbClr val="4D4D4F"/>
              </a:solidFill>
            </a:endParaRPr>
          </a:p>
        </p:txBody>
      </p:sp>
      <p:pic>
        <p:nvPicPr>
          <p:cNvPr id="14"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71099" y="682285"/>
            <a:ext cx="1757921" cy="82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5"/>
          </p:nvPr>
        </p:nvSpPr>
        <p:spPr>
          <a:xfrm>
            <a:off x="837982" y="6356352"/>
            <a:ext cx="2742486" cy="365125"/>
          </a:xfrm>
          <a:prstGeom prst="rect">
            <a:avLst/>
          </a:prstGeom>
        </p:spPr>
        <p:txBody>
          <a:bodyPr/>
          <a:lstStyle/>
          <a:p>
            <a:pPr>
              <a:buClr>
                <a:srgbClr val="E45785"/>
              </a:buClr>
            </a:pPr>
            <a:fld id="{8380072F-7512-4E1D-BD10-4121E142C348}"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622948096"/>
      </p:ext>
    </p:extLst>
  </p:cSld>
  <p:clrMapOvr>
    <a:masterClrMapping/>
  </p:clrMapOvr>
  <p:transition>
    <p:fade/>
  </p:transition>
  <p:timing>
    <p:tnLst>
      <p:par>
        <p:cTn id="1" dur="indefinite" restart="never" nodeType="tmRoot"/>
      </p:par>
    </p:tnLst>
  </p:timing>
  <p:hf sldNum="0"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Standard title and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E45785"/>
              </a:buClr>
            </a:pPr>
            <a:r>
              <a:rPr lang="en-US" smtClean="0">
                <a:solidFill>
                  <a:srgbClr val="D5D5D5">
                    <a:lumMod val="50000"/>
                  </a:srgbClr>
                </a:solidFill>
              </a:rPr>
              <a:t> [Restricted] for designated teams ​</a:t>
            </a:r>
            <a:endParaRPr lang="en-US" dirty="0">
              <a:solidFill>
                <a:srgbClr val="D5D5D5">
                  <a:lumMod val="50000"/>
                </a:srgbClr>
              </a:solidFill>
            </a:endParaRPr>
          </a:p>
        </p:txBody>
      </p:sp>
      <p:sp>
        <p:nvSpPr>
          <p:cNvPr id="2" name="Date Placeholder 1"/>
          <p:cNvSpPr>
            <a:spLocks noGrp="1"/>
          </p:cNvSpPr>
          <p:nvPr>
            <p:ph type="dt" sz="quarter" idx="11"/>
          </p:nvPr>
        </p:nvSpPr>
        <p:spPr>
          <a:xfrm>
            <a:off x="609603" y="6356352"/>
            <a:ext cx="2843213" cy="365125"/>
          </a:xfrm>
          <a:prstGeom prst="rect">
            <a:avLst/>
          </a:prstGeom>
        </p:spPr>
        <p:txBody>
          <a:bodyPr/>
          <a:lstStyle/>
          <a:p>
            <a:pPr>
              <a:buClr>
                <a:srgbClr val="E45785"/>
              </a:buClr>
            </a:pPr>
            <a:fld id="{7494A43E-8AF3-4779-8EAB-38361DF0AE49}" type="datetimeFigureOut">
              <a:rPr lang="en-US" smtClean="0">
                <a:solidFill>
                  <a:srgbClr val="4D4D4F">
                    <a:tint val="75000"/>
                  </a:srgbClr>
                </a:solidFill>
              </a:rPr>
              <a:pPr>
                <a:buClr>
                  <a:srgbClr val="E45785"/>
                </a:buClr>
              </a:pPr>
              <a:t>2/19/2018</a:t>
            </a:fld>
            <a:endParaRPr lang="en-US">
              <a:solidFill>
                <a:srgbClr val="4D4D4F">
                  <a:tint val="75000"/>
                </a:srgbClr>
              </a:solidFill>
            </a:endParaRPr>
          </a:p>
        </p:txBody>
      </p:sp>
    </p:spTree>
    <p:extLst>
      <p:ext uri="{BB962C8B-B14F-4D97-AF65-F5344CB8AC3E}">
        <p14:creationId xmlns:p14="http://schemas.microsoft.com/office/powerpoint/2010/main" val="1587705523"/>
      </p:ext>
    </p:extLst>
  </p:cSld>
  <p:clrMapOvr>
    <a:masterClrMapping/>
  </p:clrMapOvr>
  <p:transition>
    <p:fade/>
  </p:transition>
  <p:timing>
    <p:tnLst>
      <p:par>
        <p:cTn id="1" dur="indefinite" restart="never" nodeType="tmRoot"/>
      </p:par>
    </p:tnLst>
  </p:timing>
  <p:hf sldNum="0"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Standard title and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E45785"/>
              </a:buClr>
            </a:pPr>
            <a:r>
              <a:rPr lang="en-US" smtClean="0">
                <a:solidFill>
                  <a:srgbClr val="D5D5D5">
                    <a:lumMod val="50000"/>
                  </a:srgbClr>
                </a:solidFill>
              </a:rPr>
              <a:t> [Restricted] for designated teams ​</a:t>
            </a:r>
            <a:endParaRPr lang="en-US" dirty="0">
              <a:solidFill>
                <a:srgbClr val="D5D5D5">
                  <a:lumMod val="50000"/>
                </a:srgbClr>
              </a:solidFill>
            </a:endParaRPr>
          </a:p>
        </p:txBody>
      </p:sp>
      <p:sp>
        <p:nvSpPr>
          <p:cNvPr id="2" name="Date Placeholder 1"/>
          <p:cNvSpPr>
            <a:spLocks noGrp="1"/>
          </p:cNvSpPr>
          <p:nvPr>
            <p:ph type="dt" sz="quarter" idx="11"/>
          </p:nvPr>
        </p:nvSpPr>
        <p:spPr>
          <a:xfrm>
            <a:off x="609603" y="6356352"/>
            <a:ext cx="2843213" cy="365125"/>
          </a:xfrm>
          <a:prstGeom prst="rect">
            <a:avLst/>
          </a:prstGeom>
        </p:spPr>
        <p:txBody>
          <a:bodyPr/>
          <a:lstStyle/>
          <a:p>
            <a:pPr>
              <a:buClr>
                <a:srgbClr val="E45785"/>
              </a:buClr>
            </a:pPr>
            <a:fld id="{7494A43E-8AF3-4779-8EAB-38361DF0AE49}" type="datetimeFigureOut">
              <a:rPr lang="en-US" smtClean="0">
                <a:solidFill>
                  <a:srgbClr val="4D4D4F">
                    <a:tint val="75000"/>
                  </a:srgbClr>
                </a:solidFill>
              </a:rPr>
              <a:pPr>
                <a:buClr>
                  <a:srgbClr val="E45785"/>
                </a:buClr>
              </a:pPr>
              <a:t>2/19/2018</a:t>
            </a:fld>
            <a:endParaRPr lang="en-US">
              <a:solidFill>
                <a:srgbClr val="4D4D4F">
                  <a:tint val="75000"/>
                </a:srgbClr>
              </a:solidFill>
            </a:endParaRPr>
          </a:p>
        </p:txBody>
      </p:sp>
    </p:spTree>
    <p:extLst>
      <p:ext uri="{BB962C8B-B14F-4D97-AF65-F5344CB8AC3E}">
        <p14:creationId xmlns:p14="http://schemas.microsoft.com/office/powerpoint/2010/main" val="3952346070"/>
      </p:ext>
    </p:extLst>
  </p:cSld>
  <p:clrMapOvr>
    <a:masterClrMapping/>
  </p:clrMapOvr>
  <p:transition>
    <p:fade/>
  </p:transition>
  <p:timing>
    <p:tnLst>
      <p:par>
        <p:cTn id="1" dur="indefinite" restart="never" nodeType="tmRoot"/>
      </p:par>
    </p:tnLst>
  </p:timing>
  <p:hf sldNum="0"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Agend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Date" hidden="1"/>
          <p:cNvSpPr>
            <a:spLocks noGrp="1"/>
          </p:cNvSpPr>
          <p:nvPr>
            <p:ph type="dt" sz="half" idx="11"/>
          </p:nvPr>
        </p:nvSpPr>
        <p:spPr/>
        <p:txBody>
          <a:bodyPr/>
          <a:lstStyle/>
          <a:p>
            <a:pPr>
              <a:buClr>
                <a:srgbClr val="E45785"/>
              </a:buClr>
            </a:pPr>
            <a:fld id="{285138E8-3F3E-4DC5-A5FA-50868B94627A}"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7"/>
            <a:ext cx="9211621" cy="4163243"/>
          </a:xfrm>
        </p:spPr>
        <p:txBody>
          <a:bodyPr/>
          <a:lstStyle>
            <a:lvl1pPr marL="228591" indent="-228591">
              <a:lnSpc>
                <a:spcPct val="120000"/>
              </a:lnSpc>
              <a:buFont typeface="Calibri" panose="020F0502020204030204" pitchFamily="34" charset="0"/>
              <a:buChar char="•"/>
              <a:defRPr sz="2400">
                <a:solidFill>
                  <a:schemeClr val="tx2">
                    <a:lumMod val="75000"/>
                  </a:schemeClr>
                </a:solidFill>
              </a:defRPr>
            </a:lvl1pPr>
            <a:lvl2pPr marL="576049" indent="-228591">
              <a:buFont typeface="Calibri" panose="020F0502020204030204" pitchFamily="34" charset="0"/>
              <a:buChar char="̶"/>
              <a:defRPr>
                <a:solidFill>
                  <a:schemeClr val="tx2">
                    <a:lumMod val="75000"/>
                  </a:schemeClr>
                </a:solidFill>
              </a:defRPr>
            </a:lvl2pPr>
          </a:lstStyle>
          <a:p>
            <a:pPr lvl="0"/>
            <a:r>
              <a:rPr lang="en-US"/>
              <a:t>Click to edit Master text styles</a:t>
            </a:r>
          </a:p>
          <a:p>
            <a:pPr lvl="1"/>
            <a:r>
              <a:rPr lang="en-US"/>
              <a:t>Second level</a:t>
            </a:r>
          </a:p>
        </p:txBody>
      </p:sp>
      <p:sp>
        <p:nvSpPr>
          <p:cNvPr id="2" name="Slide Title"/>
          <p:cNvSpPr>
            <a:spLocks noGrp="1"/>
          </p:cNvSpPr>
          <p:nvPr>
            <p:ph type="title"/>
          </p:nvPr>
        </p:nvSpPr>
        <p:spPr>
          <a:xfrm>
            <a:off x="1166814" y="976681"/>
            <a:ext cx="8483330" cy="707289"/>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938034161"/>
      </p:ext>
    </p:extLst>
  </p:cSld>
  <p:clrMapOvr>
    <a:masterClrMapping/>
  </p:clrMapOvr>
  <p:transition>
    <p:fade/>
  </p:transition>
  <p:hf sldNum="0"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4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grpSp>
        <p:nvGrpSpPr>
          <p:cNvPr id="4" name="Group 3"/>
          <p:cNvGrpSpPr/>
          <p:nvPr userDrawn="1"/>
        </p:nvGrpSpPr>
        <p:grpSpPr>
          <a:xfrm flipV="1">
            <a:off x="1724016" y="4067889"/>
            <a:ext cx="3900619" cy="247740"/>
            <a:chOff x="561088" y="5345975"/>
            <a:chExt cx="8179052" cy="170104"/>
          </a:xfrm>
        </p:grpSpPr>
        <p:sp>
          <p:nvSpPr>
            <p:cNvPr id="5" name="Rectangle 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a:solidFill>
                  <a:srgbClr val="FFFFFF"/>
                </a:solidFill>
              </a:endParaRPr>
            </a:p>
          </p:txBody>
        </p:sp>
        <p:cxnSp>
          <p:nvCxnSpPr>
            <p:cNvPr id="6" name="Straight Connector 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7" name="Text Placeholder 50"/>
          <p:cNvSpPr>
            <a:spLocks noGrp="1"/>
          </p:cNvSpPr>
          <p:nvPr>
            <p:ph type="body" sz="quarter" idx="16"/>
          </p:nvPr>
        </p:nvSpPr>
        <p:spPr>
          <a:xfrm>
            <a:off x="1724015" y="4943141"/>
            <a:ext cx="3961368" cy="1371600"/>
          </a:xfrm>
        </p:spPr>
        <p:txBody>
          <a:bodyPr>
            <a:normAutofit/>
          </a:bodyPr>
          <a:lstStyle>
            <a:lvl1pPr marL="0" indent="0">
              <a:lnSpc>
                <a:spcPct val="100000"/>
              </a:lnSpc>
              <a:buNone/>
              <a:defRPr sz="2000"/>
            </a:lvl1pPr>
            <a:lvl2pPr marL="285738" indent="0">
              <a:buNone/>
              <a:defRPr sz="2000"/>
            </a:lvl2pPr>
            <a:lvl3pPr marL="571476" indent="0">
              <a:buNone/>
              <a:defRPr sz="2000"/>
            </a:lvl3pPr>
            <a:lvl4pPr marL="800067" indent="0">
              <a:buNone/>
              <a:defRPr sz="2000"/>
            </a:lvl4pPr>
            <a:lvl5pPr marL="1028657" indent="0">
              <a:buNone/>
              <a:defRPr sz="2000"/>
            </a:lvl5pPr>
          </a:lstStyle>
          <a:p>
            <a:pPr lvl="0"/>
            <a:r>
              <a:rPr lang="en-US"/>
              <a:t>Click to edit Master text styles</a:t>
            </a:r>
          </a:p>
        </p:txBody>
      </p:sp>
      <p:sp>
        <p:nvSpPr>
          <p:cNvPr id="8" name="Text Placeholder 48"/>
          <p:cNvSpPr>
            <a:spLocks noGrp="1"/>
          </p:cNvSpPr>
          <p:nvPr>
            <p:ph type="body" sz="quarter" idx="17" hasCustomPrompt="1"/>
          </p:nvPr>
        </p:nvSpPr>
        <p:spPr>
          <a:xfrm>
            <a:off x="1724017" y="4216475"/>
            <a:ext cx="3965600" cy="682703"/>
          </a:xfrm>
        </p:spPr>
        <p:txBody>
          <a:bodyPr>
            <a:normAutofit/>
          </a:bodyPr>
          <a:lstStyle>
            <a:lvl1pPr marL="0" indent="0">
              <a:buNone/>
              <a:defRPr sz="4800" b="1">
                <a:solidFill>
                  <a:schemeClr val="accent2"/>
                </a:solidFill>
                <a:latin typeface="+mj-lt"/>
              </a:defRPr>
            </a:lvl1pPr>
            <a:lvl2pPr marL="285738" indent="0">
              <a:buNone/>
              <a:defRPr/>
            </a:lvl2pPr>
            <a:lvl3pPr marL="571476" indent="0">
              <a:buNone/>
              <a:defRPr/>
            </a:lvl3pPr>
            <a:lvl4pPr marL="800067" indent="0">
              <a:buNone/>
              <a:defRPr/>
            </a:lvl4pPr>
            <a:lvl5pPr marL="1028657" indent="0">
              <a:buNone/>
              <a:defRPr/>
            </a:lvl5pPr>
          </a:lstStyle>
          <a:p>
            <a:pPr lvl="0"/>
            <a:r>
              <a:rPr lang="en-US" dirty="0"/>
              <a:t>Edit%</a:t>
            </a:r>
          </a:p>
        </p:txBody>
      </p:sp>
      <p:grpSp>
        <p:nvGrpSpPr>
          <p:cNvPr id="9" name="Group 8"/>
          <p:cNvGrpSpPr/>
          <p:nvPr userDrawn="1"/>
        </p:nvGrpSpPr>
        <p:grpSpPr>
          <a:xfrm flipV="1">
            <a:off x="1716750" y="1543189"/>
            <a:ext cx="3900619" cy="247740"/>
            <a:chOff x="561088" y="5345975"/>
            <a:chExt cx="8179052" cy="170104"/>
          </a:xfrm>
        </p:grpSpPr>
        <p:sp>
          <p:nvSpPr>
            <p:cNvPr id="10" name="Rectangle 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a:solidFill>
                  <a:srgbClr val="FFFFFF"/>
                </a:solidFill>
              </a:endParaRPr>
            </a:p>
          </p:txBody>
        </p:sp>
        <p:cxnSp>
          <p:nvCxnSpPr>
            <p:cNvPr id="11" name="Straight Connector 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2" name="Text Placeholder 50"/>
          <p:cNvSpPr>
            <a:spLocks noGrp="1"/>
          </p:cNvSpPr>
          <p:nvPr>
            <p:ph type="body" sz="quarter" idx="18"/>
          </p:nvPr>
        </p:nvSpPr>
        <p:spPr>
          <a:xfrm>
            <a:off x="1716748" y="2418441"/>
            <a:ext cx="3961368" cy="1371600"/>
          </a:xfrm>
        </p:spPr>
        <p:txBody>
          <a:bodyPr>
            <a:normAutofit/>
          </a:bodyPr>
          <a:lstStyle>
            <a:lvl1pPr marL="0" indent="0">
              <a:lnSpc>
                <a:spcPct val="100000"/>
              </a:lnSpc>
              <a:buNone/>
              <a:defRPr sz="2000"/>
            </a:lvl1pPr>
            <a:lvl2pPr marL="285738" indent="0">
              <a:buNone/>
              <a:defRPr sz="2000"/>
            </a:lvl2pPr>
            <a:lvl3pPr marL="571476" indent="0">
              <a:buNone/>
              <a:defRPr sz="2000"/>
            </a:lvl3pPr>
            <a:lvl4pPr marL="800067" indent="0">
              <a:buNone/>
              <a:defRPr sz="2000"/>
            </a:lvl4pPr>
            <a:lvl5pPr marL="1028657" indent="0">
              <a:buNone/>
              <a:defRPr sz="2000"/>
            </a:lvl5pPr>
          </a:lstStyle>
          <a:p>
            <a:pPr lvl="0"/>
            <a:r>
              <a:rPr lang="en-US"/>
              <a:t>Click to edit Master text styles</a:t>
            </a:r>
          </a:p>
        </p:txBody>
      </p:sp>
      <p:sp>
        <p:nvSpPr>
          <p:cNvPr id="13" name="Text Placeholder 48"/>
          <p:cNvSpPr>
            <a:spLocks noGrp="1"/>
          </p:cNvSpPr>
          <p:nvPr>
            <p:ph type="body" sz="quarter" idx="19" hasCustomPrompt="1"/>
          </p:nvPr>
        </p:nvSpPr>
        <p:spPr>
          <a:xfrm>
            <a:off x="1716751" y="1691775"/>
            <a:ext cx="3965600" cy="682703"/>
          </a:xfrm>
        </p:spPr>
        <p:txBody>
          <a:bodyPr>
            <a:normAutofit/>
          </a:bodyPr>
          <a:lstStyle>
            <a:lvl1pPr marL="0" indent="0">
              <a:buNone/>
              <a:defRPr sz="4800" b="1">
                <a:solidFill>
                  <a:schemeClr val="accent2"/>
                </a:solidFill>
                <a:latin typeface="+mj-lt"/>
              </a:defRPr>
            </a:lvl1pPr>
            <a:lvl2pPr marL="285738" indent="0">
              <a:buNone/>
              <a:defRPr/>
            </a:lvl2pPr>
            <a:lvl3pPr marL="571476" indent="0">
              <a:buNone/>
              <a:defRPr/>
            </a:lvl3pPr>
            <a:lvl4pPr marL="800067" indent="0">
              <a:buNone/>
              <a:defRPr/>
            </a:lvl4pPr>
            <a:lvl5pPr marL="1028657" indent="0">
              <a:buNone/>
              <a:defRPr/>
            </a:lvl5pPr>
          </a:lstStyle>
          <a:p>
            <a:pPr lvl="0"/>
            <a:r>
              <a:rPr lang="en-US" dirty="0"/>
              <a:t>Edit%</a:t>
            </a:r>
          </a:p>
        </p:txBody>
      </p:sp>
      <p:grpSp>
        <p:nvGrpSpPr>
          <p:cNvPr id="14" name="Group 13"/>
          <p:cNvGrpSpPr/>
          <p:nvPr userDrawn="1"/>
        </p:nvGrpSpPr>
        <p:grpSpPr>
          <a:xfrm flipV="1">
            <a:off x="6550343" y="4067889"/>
            <a:ext cx="3900619" cy="247740"/>
            <a:chOff x="561088" y="5345975"/>
            <a:chExt cx="8179052" cy="170104"/>
          </a:xfrm>
        </p:grpSpPr>
        <p:sp>
          <p:nvSpPr>
            <p:cNvPr id="15" name="Rectangle 1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a:solidFill>
                  <a:srgbClr val="FFFFFF"/>
                </a:solidFill>
              </a:endParaRPr>
            </a:p>
          </p:txBody>
        </p:sp>
        <p:cxnSp>
          <p:nvCxnSpPr>
            <p:cNvPr id="16" name="Straight Connector 1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7" name="Text Placeholder 50"/>
          <p:cNvSpPr>
            <a:spLocks noGrp="1"/>
          </p:cNvSpPr>
          <p:nvPr>
            <p:ph type="body" sz="quarter" idx="20"/>
          </p:nvPr>
        </p:nvSpPr>
        <p:spPr>
          <a:xfrm>
            <a:off x="6550342" y="4943141"/>
            <a:ext cx="3961368" cy="1371600"/>
          </a:xfrm>
        </p:spPr>
        <p:txBody>
          <a:bodyPr>
            <a:normAutofit/>
          </a:bodyPr>
          <a:lstStyle>
            <a:lvl1pPr marL="0" indent="0">
              <a:lnSpc>
                <a:spcPct val="100000"/>
              </a:lnSpc>
              <a:buNone/>
              <a:defRPr sz="2000"/>
            </a:lvl1pPr>
            <a:lvl2pPr marL="285738" indent="0">
              <a:buNone/>
              <a:defRPr sz="2000"/>
            </a:lvl2pPr>
            <a:lvl3pPr marL="571476" indent="0">
              <a:buNone/>
              <a:defRPr sz="2000"/>
            </a:lvl3pPr>
            <a:lvl4pPr marL="800067" indent="0">
              <a:buNone/>
              <a:defRPr sz="2000"/>
            </a:lvl4pPr>
            <a:lvl5pPr marL="1028657" indent="0">
              <a:buNone/>
              <a:defRPr sz="2000"/>
            </a:lvl5pPr>
          </a:lstStyle>
          <a:p>
            <a:pPr lvl="0"/>
            <a:r>
              <a:rPr lang="en-US"/>
              <a:t>Click to edit Master text styles</a:t>
            </a:r>
          </a:p>
        </p:txBody>
      </p:sp>
      <p:sp>
        <p:nvSpPr>
          <p:cNvPr id="18" name="Text Placeholder 48"/>
          <p:cNvSpPr>
            <a:spLocks noGrp="1"/>
          </p:cNvSpPr>
          <p:nvPr>
            <p:ph type="body" sz="quarter" idx="21" hasCustomPrompt="1"/>
          </p:nvPr>
        </p:nvSpPr>
        <p:spPr>
          <a:xfrm>
            <a:off x="6550345" y="4216475"/>
            <a:ext cx="3965600" cy="682703"/>
          </a:xfrm>
        </p:spPr>
        <p:txBody>
          <a:bodyPr>
            <a:normAutofit/>
          </a:bodyPr>
          <a:lstStyle>
            <a:lvl1pPr marL="0" indent="0">
              <a:buNone/>
              <a:defRPr sz="4800" b="1">
                <a:solidFill>
                  <a:schemeClr val="accent2"/>
                </a:solidFill>
                <a:latin typeface="+mj-lt"/>
              </a:defRPr>
            </a:lvl1pPr>
            <a:lvl2pPr marL="285738" indent="0">
              <a:buNone/>
              <a:defRPr/>
            </a:lvl2pPr>
            <a:lvl3pPr marL="571476" indent="0">
              <a:buNone/>
              <a:defRPr/>
            </a:lvl3pPr>
            <a:lvl4pPr marL="800067" indent="0">
              <a:buNone/>
              <a:defRPr/>
            </a:lvl4pPr>
            <a:lvl5pPr marL="1028657" indent="0">
              <a:buNone/>
              <a:defRPr/>
            </a:lvl5pPr>
          </a:lstStyle>
          <a:p>
            <a:pPr lvl="0"/>
            <a:r>
              <a:rPr lang="en-US" dirty="0"/>
              <a:t>Edit%</a:t>
            </a:r>
          </a:p>
        </p:txBody>
      </p:sp>
      <p:grpSp>
        <p:nvGrpSpPr>
          <p:cNvPr id="19" name="Group 18"/>
          <p:cNvGrpSpPr/>
          <p:nvPr userDrawn="1"/>
        </p:nvGrpSpPr>
        <p:grpSpPr>
          <a:xfrm flipV="1">
            <a:off x="6543075" y="1543189"/>
            <a:ext cx="3900619" cy="247740"/>
            <a:chOff x="561088" y="5345975"/>
            <a:chExt cx="8179052" cy="170104"/>
          </a:xfrm>
        </p:grpSpPr>
        <p:sp>
          <p:nvSpPr>
            <p:cNvPr id="20" name="Rectangle 1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a:solidFill>
                  <a:srgbClr val="FFFFFF"/>
                </a:solidFill>
              </a:endParaRPr>
            </a:p>
          </p:txBody>
        </p:sp>
        <p:cxnSp>
          <p:nvCxnSpPr>
            <p:cNvPr id="21" name="Straight Connector 2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22" name="Text Placeholder 50"/>
          <p:cNvSpPr>
            <a:spLocks noGrp="1"/>
          </p:cNvSpPr>
          <p:nvPr>
            <p:ph type="body" sz="quarter" idx="22"/>
          </p:nvPr>
        </p:nvSpPr>
        <p:spPr>
          <a:xfrm>
            <a:off x="6543074" y="2418441"/>
            <a:ext cx="3961368" cy="1371600"/>
          </a:xfrm>
        </p:spPr>
        <p:txBody>
          <a:bodyPr>
            <a:normAutofit/>
          </a:bodyPr>
          <a:lstStyle>
            <a:lvl1pPr marL="0" indent="0">
              <a:lnSpc>
                <a:spcPct val="100000"/>
              </a:lnSpc>
              <a:buNone/>
              <a:defRPr sz="2000"/>
            </a:lvl1pPr>
            <a:lvl2pPr marL="285738" indent="0">
              <a:buNone/>
              <a:defRPr sz="2000"/>
            </a:lvl2pPr>
            <a:lvl3pPr marL="571476" indent="0">
              <a:buNone/>
              <a:defRPr sz="2000"/>
            </a:lvl3pPr>
            <a:lvl4pPr marL="800067" indent="0">
              <a:buNone/>
              <a:defRPr sz="2000"/>
            </a:lvl4pPr>
            <a:lvl5pPr marL="1028657" indent="0">
              <a:buNone/>
              <a:defRPr sz="2000"/>
            </a:lvl5pPr>
          </a:lstStyle>
          <a:p>
            <a:pPr lvl="0"/>
            <a:r>
              <a:rPr lang="en-US"/>
              <a:t>Click to edit Master text styles</a:t>
            </a:r>
          </a:p>
        </p:txBody>
      </p:sp>
      <p:sp>
        <p:nvSpPr>
          <p:cNvPr id="23" name="Text Placeholder 48"/>
          <p:cNvSpPr>
            <a:spLocks noGrp="1"/>
          </p:cNvSpPr>
          <p:nvPr>
            <p:ph type="body" sz="quarter" idx="23" hasCustomPrompt="1"/>
          </p:nvPr>
        </p:nvSpPr>
        <p:spPr>
          <a:xfrm>
            <a:off x="6543076" y="1691775"/>
            <a:ext cx="3965600" cy="682703"/>
          </a:xfrm>
        </p:spPr>
        <p:txBody>
          <a:bodyPr>
            <a:normAutofit/>
          </a:bodyPr>
          <a:lstStyle>
            <a:lvl1pPr marL="0" indent="0">
              <a:buNone/>
              <a:defRPr sz="4800" b="1">
                <a:solidFill>
                  <a:schemeClr val="accent2"/>
                </a:solidFill>
                <a:latin typeface="+mj-lt"/>
              </a:defRPr>
            </a:lvl1pPr>
            <a:lvl2pPr marL="285738" indent="0">
              <a:buNone/>
              <a:defRPr/>
            </a:lvl2pPr>
            <a:lvl3pPr marL="571476" indent="0">
              <a:buNone/>
              <a:defRPr/>
            </a:lvl3pPr>
            <a:lvl4pPr marL="800067" indent="0">
              <a:buNone/>
              <a:defRPr/>
            </a:lvl4pPr>
            <a:lvl5pPr marL="1028657" indent="0">
              <a:buNone/>
              <a:defRPr/>
            </a:lvl5pPr>
          </a:lstStyle>
          <a:p>
            <a:pPr lvl="0"/>
            <a:r>
              <a:rPr lang="en-US" dirty="0"/>
              <a:t>Edit%</a:t>
            </a:r>
          </a:p>
        </p:txBody>
      </p:sp>
      <p:sp>
        <p:nvSpPr>
          <p:cNvPr id="24" name="Date Placeholder 23"/>
          <p:cNvSpPr>
            <a:spLocks noGrp="1"/>
          </p:cNvSpPr>
          <p:nvPr>
            <p:ph type="dt" sz="half" idx="24"/>
          </p:nvPr>
        </p:nvSpPr>
        <p:spPr/>
        <p:txBody>
          <a:bodyPr/>
          <a:lstStyle/>
          <a:p>
            <a:pPr>
              <a:buClr>
                <a:srgbClr val="E45785"/>
              </a:buClr>
            </a:pPr>
            <a:fld id="{C88A7DCA-F001-4FF1-898E-CF95B9FC7477}" type="datetimeFigureOut">
              <a:rPr lang="en-US" smtClean="0">
                <a:solidFill>
                  <a:srgbClr val="4D4D4F">
                    <a:tint val="75000"/>
                  </a:srgbClr>
                </a:solidFill>
              </a:rPr>
              <a:pPr>
                <a:buClr>
                  <a:srgbClr val="E45785"/>
                </a:buClr>
              </a:pPr>
              <a:t>2/19/2018</a:t>
            </a:fld>
            <a:endParaRPr lang="en-US">
              <a:solidFill>
                <a:srgbClr val="4D4D4F">
                  <a:tint val="75000"/>
                </a:srgbClr>
              </a:solidFill>
            </a:endParaRPr>
          </a:p>
        </p:txBody>
      </p:sp>
    </p:spTree>
    <p:extLst>
      <p:ext uri="{BB962C8B-B14F-4D97-AF65-F5344CB8AC3E}">
        <p14:creationId xmlns:p14="http://schemas.microsoft.com/office/powerpoint/2010/main" val="3449449572"/>
      </p:ext>
    </p:extLst>
  </p:cSld>
  <p:clrMapOvr>
    <a:masterClrMapping/>
  </p:clrMapOvr>
  <p:transition>
    <p:fade/>
  </p:transition>
  <p:hf sldNum="0"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tandard title and bullet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Date" hidden="1"/>
          <p:cNvSpPr>
            <a:spLocks noGrp="1"/>
          </p:cNvSpPr>
          <p:nvPr>
            <p:ph type="dt" sz="quarter" idx="12"/>
          </p:nvPr>
        </p:nvSpPr>
        <p:spPr>
          <a:xfrm>
            <a:off x="609602" y="6356351"/>
            <a:ext cx="2843213" cy="365125"/>
          </a:xfrm>
          <a:prstGeom prst="rect">
            <a:avLst/>
          </a:prstGeom>
        </p:spPr>
        <p:txBody>
          <a:bodyPr/>
          <a:lstStyle/>
          <a:p>
            <a:pPr>
              <a:buClr>
                <a:srgbClr val="E45785"/>
              </a:buClr>
            </a:pPr>
            <a:fld id="{1C396E99-728E-4BC1-9827-5FA2D157E6FB}"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1"/>
            <a:ext cx="11000914" cy="4676140"/>
          </a:xfrm>
        </p:spPr>
        <p:txBody>
          <a:bodyPr/>
          <a:lstStyle/>
          <a:p>
            <a:pPr lvl="0"/>
            <a:r>
              <a:rPr lang="en-US"/>
              <a:t>Click to edit Master text styles</a:t>
            </a:r>
          </a:p>
          <a:p>
            <a:pPr lvl="1"/>
            <a:r>
              <a:rPr lang="en-US"/>
              <a:t>Second level</a:t>
            </a:r>
          </a:p>
          <a:p>
            <a:pPr lvl="2"/>
            <a:r>
              <a:rPr lang="en-US"/>
              <a:t>Third level</a:t>
            </a:r>
          </a:p>
        </p:txBody>
      </p:sp>
      <p:sp>
        <p:nvSpPr>
          <p:cNvPr id="2" name="Slide Title"/>
          <p:cNvSpPr>
            <a:spLocks noGrp="1"/>
          </p:cNvSpPr>
          <p:nvPr>
            <p:ph type="title"/>
          </p:nvPr>
        </p:nvSpPr>
        <p:spPr>
          <a:xfrm>
            <a:off x="583843" y="460553"/>
            <a:ext cx="9857339" cy="923748"/>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097533421"/>
      </p:ext>
    </p:extLst>
  </p:cSld>
  <p:clrMapOvr>
    <a:masterClrMapping/>
  </p:clrMapOvr>
  <p:transition>
    <p:fade/>
  </p:transition>
  <p:hf sldNum="0"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8"/>
          </a:xfrm>
          <a:prstGeom prst="rect">
            <a:avLst/>
          </a:prstGeom>
        </p:spPr>
      </p:pic>
      <p:grpSp>
        <p:nvGrpSpPr>
          <p:cNvPr id="125" name="Group 124"/>
          <p:cNvGrpSpPr/>
          <p:nvPr userDrawn="1"/>
        </p:nvGrpSpPr>
        <p:grpSpPr>
          <a:xfrm>
            <a:off x="9145588" y="5899150"/>
            <a:ext cx="407988" cy="53975"/>
            <a:chOff x="9145588" y="5975350"/>
            <a:chExt cx="407988" cy="53975"/>
          </a:xfrm>
        </p:grpSpPr>
        <p:sp>
          <p:nvSpPr>
            <p:cNvPr id="126" name="Freeform 41"/>
            <p:cNvSpPr>
              <a:spLocks noEditPoints="1"/>
            </p:cNvSpPr>
            <p:nvPr userDrawn="1"/>
          </p:nvSpPr>
          <p:spPr bwMode="auto">
            <a:xfrm>
              <a:off x="9145588" y="5975350"/>
              <a:ext cx="26988" cy="52388"/>
            </a:xfrm>
            <a:custGeom>
              <a:avLst/>
              <a:gdLst>
                <a:gd name="T0" fmla="*/ 40 w 81"/>
                <a:gd name="T1" fmla="*/ 97 h 160"/>
                <a:gd name="T2" fmla="*/ 25 w 81"/>
                <a:gd name="T3" fmla="*/ 97 h 160"/>
                <a:gd name="T4" fmla="*/ 25 w 81"/>
                <a:gd name="T5" fmla="*/ 160 h 160"/>
                <a:gd name="T6" fmla="*/ 0 w 81"/>
                <a:gd name="T7" fmla="*/ 160 h 160"/>
                <a:gd name="T8" fmla="*/ 0 w 81"/>
                <a:gd name="T9" fmla="*/ 0 h 160"/>
                <a:gd name="T10" fmla="*/ 40 w 81"/>
                <a:gd name="T11" fmla="*/ 0 h 160"/>
                <a:gd name="T12" fmla="*/ 81 w 81"/>
                <a:gd name="T13" fmla="*/ 49 h 160"/>
                <a:gd name="T14" fmla="*/ 40 w 81"/>
                <a:gd name="T15" fmla="*/ 97 h 160"/>
                <a:gd name="T16" fmla="*/ 39 w 81"/>
                <a:gd name="T17" fmla="*/ 23 h 160"/>
                <a:gd name="T18" fmla="*/ 25 w 81"/>
                <a:gd name="T19" fmla="*/ 23 h 160"/>
                <a:gd name="T20" fmla="*/ 25 w 81"/>
                <a:gd name="T21" fmla="*/ 75 h 160"/>
                <a:gd name="T22" fmla="*/ 39 w 81"/>
                <a:gd name="T23" fmla="*/ 75 h 160"/>
                <a:gd name="T24" fmla="*/ 56 w 81"/>
                <a:gd name="T25" fmla="*/ 49 h 160"/>
                <a:gd name="T26" fmla="*/ 39 w 81"/>
                <a:gd name="T27"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60">
                  <a:moveTo>
                    <a:pt x="40" y="97"/>
                  </a:moveTo>
                  <a:cubicBezTo>
                    <a:pt x="25" y="97"/>
                    <a:pt x="25" y="97"/>
                    <a:pt x="25" y="97"/>
                  </a:cubicBezTo>
                  <a:cubicBezTo>
                    <a:pt x="25" y="160"/>
                    <a:pt x="25" y="160"/>
                    <a:pt x="25" y="160"/>
                  </a:cubicBezTo>
                  <a:cubicBezTo>
                    <a:pt x="0" y="160"/>
                    <a:pt x="0" y="160"/>
                    <a:pt x="0" y="160"/>
                  </a:cubicBezTo>
                  <a:cubicBezTo>
                    <a:pt x="0" y="0"/>
                    <a:pt x="0" y="0"/>
                    <a:pt x="0" y="0"/>
                  </a:cubicBezTo>
                  <a:cubicBezTo>
                    <a:pt x="40" y="0"/>
                    <a:pt x="40" y="0"/>
                    <a:pt x="40" y="0"/>
                  </a:cubicBezTo>
                  <a:cubicBezTo>
                    <a:pt x="69" y="0"/>
                    <a:pt x="81" y="16"/>
                    <a:pt x="81" y="49"/>
                  </a:cubicBezTo>
                  <a:cubicBezTo>
                    <a:pt x="81" y="82"/>
                    <a:pt x="69" y="97"/>
                    <a:pt x="40" y="97"/>
                  </a:cubicBezTo>
                  <a:close/>
                  <a:moveTo>
                    <a:pt x="39" y="23"/>
                  </a:moveTo>
                  <a:cubicBezTo>
                    <a:pt x="25" y="23"/>
                    <a:pt x="25" y="23"/>
                    <a:pt x="25" y="23"/>
                  </a:cubicBezTo>
                  <a:cubicBezTo>
                    <a:pt x="25" y="75"/>
                    <a:pt x="25" y="75"/>
                    <a:pt x="25" y="75"/>
                  </a:cubicBezTo>
                  <a:cubicBezTo>
                    <a:pt x="39" y="75"/>
                    <a:pt x="39" y="75"/>
                    <a:pt x="39" y="75"/>
                  </a:cubicBezTo>
                  <a:cubicBezTo>
                    <a:pt x="52" y="75"/>
                    <a:pt x="56" y="65"/>
                    <a:pt x="56" y="49"/>
                  </a:cubicBezTo>
                  <a:cubicBezTo>
                    <a:pt x="56" y="33"/>
                    <a:pt x="52" y="23"/>
                    <a:pt x="39"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7" name="Freeform 42"/>
            <p:cNvSpPr>
              <a:spLocks noEditPoints="1"/>
            </p:cNvSpPr>
            <p:nvPr userDrawn="1"/>
          </p:nvSpPr>
          <p:spPr bwMode="auto">
            <a:xfrm>
              <a:off x="9188451" y="5975350"/>
              <a:ext cx="26988" cy="53975"/>
            </a:xfrm>
            <a:custGeom>
              <a:avLst/>
              <a:gdLst>
                <a:gd name="T0" fmla="*/ 74 w 85"/>
                <a:gd name="T1" fmla="*/ 149 h 163"/>
                <a:gd name="T2" fmla="*/ 43 w 85"/>
                <a:gd name="T3" fmla="*/ 163 h 163"/>
                <a:gd name="T4" fmla="*/ 12 w 85"/>
                <a:gd name="T5" fmla="*/ 149 h 163"/>
                <a:gd name="T6" fmla="*/ 0 w 85"/>
                <a:gd name="T7" fmla="*/ 81 h 163"/>
                <a:gd name="T8" fmla="*/ 12 w 85"/>
                <a:gd name="T9" fmla="*/ 13 h 163"/>
                <a:gd name="T10" fmla="*/ 43 w 85"/>
                <a:gd name="T11" fmla="*/ 0 h 163"/>
                <a:gd name="T12" fmla="*/ 74 w 85"/>
                <a:gd name="T13" fmla="*/ 13 h 163"/>
                <a:gd name="T14" fmla="*/ 85 w 85"/>
                <a:gd name="T15" fmla="*/ 81 h 163"/>
                <a:gd name="T16" fmla="*/ 74 w 85"/>
                <a:gd name="T17" fmla="*/ 149 h 163"/>
                <a:gd name="T18" fmla="*/ 55 w 85"/>
                <a:gd name="T19" fmla="*/ 28 h 163"/>
                <a:gd name="T20" fmla="*/ 43 w 85"/>
                <a:gd name="T21" fmla="*/ 22 h 163"/>
                <a:gd name="T22" fmla="*/ 31 w 85"/>
                <a:gd name="T23" fmla="*/ 28 h 163"/>
                <a:gd name="T24" fmla="*/ 25 w 85"/>
                <a:gd name="T25" fmla="*/ 81 h 163"/>
                <a:gd name="T26" fmla="*/ 31 w 85"/>
                <a:gd name="T27" fmla="*/ 134 h 163"/>
                <a:gd name="T28" fmla="*/ 43 w 85"/>
                <a:gd name="T29" fmla="*/ 140 h 163"/>
                <a:gd name="T30" fmla="*/ 55 w 85"/>
                <a:gd name="T31" fmla="*/ 134 h 163"/>
                <a:gd name="T32" fmla="*/ 60 w 85"/>
                <a:gd name="T33" fmla="*/ 81 h 163"/>
                <a:gd name="T34" fmla="*/ 55 w 85"/>
                <a:gd name="T35" fmla="*/ 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63">
                  <a:moveTo>
                    <a:pt x="74" y="149"/>
                  </a:moveTo>
                  <a:cubicBezTo>
                    <a:pt x="67" y="157"/>
                    <a:pt x="58" y="163"/>
                    <a:pt x="43" y="163"/>
                  </a:cubicBezTo>
                  <a:cubicBezTo>
                    <a:pt x="28" y="163"/>
                    <a:pt x="18" y="157"/>
                    <a:pt x="12" y="149"/>
                  </a:cubicBezTo>
                  <a:cubicBezTo>
                    <a:pt x="1" y="136"/>
                    <a:pt x="0" y="119"/>
                    <a:pt x="0" y="81"/>
                  </a:cubicBezTo>
                  <a:cubicBezTo>
                    <a:pt x="0" y="43"/>
                    <a:pt x="1" y="26"/>
                    <a:pt x="12" y="13"/>
                  </a:cubicBezTo>
                  <a:cubicBezTo>
                    <a:pt x="18" y="5"/>
                    <a:pt x="28" y="0"/>
                    <a:pt x="43" y="0"/>
                  </a:cubicBezTo>
                  <a:cubicBezTo>
                    <a:pt x="58" y="0"/>
                    <a:pt x="67" y="5"/>
                    <a:pt x="74" y="13"/>
                  </a:cubicBezTo>
                  <a:cubicBezTo>
                    <a:pt x="84" y="26"/>
                    <a:pt x="85" y="43"/>
                    <a:pt x="85" y="81"/>
                  </a:cubicBezTo>
                  <a:cubicBezTo>
                    <a:pt x="85" y="119"/>
                    <a:pt x="84" y="137"/>
                    <a:pt x="74" y="149"/>
                  </a:cubicBezTo>
                  <a:close/>
                  <a:moveTo>
                    <a:pt x="55" y="28"/>
                  </a:moveTo>
                  <a:cubicBezTo>
                    <a:pt x="53" y="25"/>
                    <a:pt x="49" y="22"/>
                    <a:pt x="43" y="22"/>
                  </a:cubicBezTo>
                  <a:cubicBezTo>
                    <a:pt x="37" y="22"/>
                    <a:pt x="33" y="25"/>
                    <a:pt x="31" y="28"/>
                  </a:cubicBezTo>
                  <a:cubicBezTo>
                    <a:pt x="26" y="36"/>
                    <a:pt x="25" y="52"/>
                    <a:pt x="25" y="81"/>
                  </a:cubicBezTo>
                  <a:cubicBezTo>
                    <a:pt x="25" y="110"/>
                    <a:pt x="26" y="126"/>
                    <a:pt x="31" y="134"/>
                  </a:cubicBezTo>
                  <a:cubicBezTo>
                    <a:pt x="33" y="138"/>
                    <a:pt x="37" y="140"/>
                    <a:pt x="43" y="140"/>
                  </a:cubicBezTo>
                  <a:cubicBezTo>
                    <a:pt x="49" y="140"/>
                    <a:pt x="53" y="138"/>
                    <a:pt x="55" y="134"/>
                  </a:cubicBezTo>
                  <a:cubicBezTo>
                    <a:pt x="60" y="126"/>
                    <a:pt x="60" y="110"/>
                    <a:pt x="60" y="81"/>
                  </a:cubicBezTo>
                  <a:cubicBezTo>
                    <a:pt x="60" y="52"/>
                    <a:pt x="60" y="36"/>
                    <a:pt x="55" y="2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8" name="Freeform 43"/>
            <p:cNvSpPr>
              <a:spLocks/>
            </p:cNvSpPr>
            <p:nvPr userDrawn="1"/>
          </p:nvSpPr>
          <p:spPr bwMode="auto">
            <a:xfrm>
              <a:off x="9228138" y="5975350"/>
              <a:ext cx="52388" cy="52388"/>
            </a:xfrm>
            <a:custGeom>
              <a:avLst/>
              <a:gdLst>
                <a:gd name="T0" fmla="*/ 27 w 33"/>
                <a:gd name="T1" fmla="*/ 33 h 33"/>
                <a:gd name="T2" fmla="*/ 21 w 33"/>
                <a:gd name="T3" fmla="*/ 33 h 33"/>
                <a:gd name="T4" fmla="*/ 17 w 33"/>
                <a:gd name="T5" fmla="*/ 8 h 33"/>
                <a:gd name="T6" fmla="*/ 12 w 33"/>
                <a:gd name="T7" fmla="*/ 33 h 33"/>
                <a:gd name="T8" fmla="*/ 7 w 33"/>
                <a:gd name="T9" fmla="*/ 33 h 33"/>
                <a:gd name="T10" fmla="*/ 0 w 33"/>
                <a:gd name="T11" fmla="*/ 0 h 33"/>
                <a:gd name="T12" fmla="*/ 6 w 33"/>
                <a:gd name="T13" fmla="*/ 0 h 33"/>
                <a:gd name="T14" fmla="*/ 9 w 33"/>
                <a:gd name="T15" fmla="*/ 25 h 33"/>
                <a:gd name="T16" fmla="*/ 14 w 33"/>
                <a:gd name="T17" fmla="*/ 0 h 33"/>
                <a:gd name="T18" fmla="*/ 19 w 33"/>
                <a:gd name="T19" fmla="*/ 0 h 33"/>
                <a:gd name="T20" fmla="*/ 24 w 33"/>
                <a:gd name="T21" fmla="*/ 25 h 33"/>
                <a:gd name="T22" fmla="*/ 27 w 33"/>
                <a:gd name="T23" fmla="*/ 0 h 33"/>
                <a:gd name="T24" fmla="*/ 33 w 33"/>
                <a:gd name="T25" fmla="*/ 0 h 33"/>
                <a:gd name="T26" fmla="*/ 27 w 33"/>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7" y="33"/>
                  </a:moveTo>
                  <a:lnTo>
                    <a:pt x="21" y="33"/>
                  </a:lnTo>
                  <a:lnTo>
                    <a:pt x="17" y="8"/>
                  </a:lnTo>
                  <a:lnTo>
                    <a:pt x="12" y="33"/>
                  </a:lnTo>
                  <a:lnTo>
                    <a:pt x="7" y="33"/>
                  </a:lnTo>
                  <a:lnTo>
                    <a:pt x="0" y="0"/>
                  </a:lnTo>
                  <a:lnTo>
                    <a:pt x="6" y="0"/>
                  </a:lnTo>
                  <a:lnTo>
                    <a:pt x="9" y="25"/>
                  </a:lnTo>
                  <a:lnTo>
                    <a:pt x="14" y="0"/>
                  </a:lnTo>
                  <a:lnTo>
                    <a:pt x="19" y="0"/>
                  </a:lnTo>
                  <a:lnTo>
                    <a:pt x="24" y="25"/>
                  </a:lnTo>
                  <a:lnTo>
                    <a:pt x="27" y="0"/>
                  </a:lnTo>
                  <a:lnTo>
                    <a:pt x="33" y="0"/>
                  </a:lnTo>
                  <a:lnTo>
                    <a:pt x="27"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9" name="Freeform 44"/>
            <p:cNvSpPr>
              <a:spLocks/>
            </p:cNvSpPr>
            <p:nvPr userDrawn="1"/>
          </p:nvSpPr>
          <p:spPr bwMode="auto">
            <a:xfrm>
              <a:off x="929640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0" name="Freeform 45"/>
            <p:cNvSpPr>
              <a:spLocks noEditPoints="1"/>
            </p:cNvSpPr>
            <p:nvPr userDrawn="1"/>
          </p:nvSpPr>
          <p:spPr bwMode="auto">
            <a:xfrm>
              <a:off x="9334501" y="5975350"/>
              <a:ext cx="26988" cy="52388"/>
            </a:xfrm>
            <a:custGeom>
              <a:avLst/>
              <a:gdLst>
                <a:gd name="T0" fmla="*/ 60 w 87"/>
                <a:gd name="T1" fmla="*/ 160 h 160"/>
                <a:gd name="T2" fmla="*/ 40 w 87"/>
                <a:gd name="T3" fmla="*/ 95 h 160"/>
                <a:gd name="T4" fmla="*/ 25 w 87"/>
                <a:gd name="T5" fmla="*/ 95 h 160"/>
                <a:gd name="T6" fmla="*/ 25 w 87"/>
                <a:gd name="T7" fmla="*/ 160 h 160"/>
                <a:gd name="T8" fmla="*/ 0 w 87"/>
                <a:gd name="T9" fmla="*/ 160 h 160"/>
                <a:gd name="T10" fmla="*/ 0 w 87"/>
                <a:gd name="T11" fmla="*/ 0 h 160"/>
                <a:gd name="T12" fmla="*/ 41 w 87"/>
                <a:gd name="T13" fmla="*/ 0 h 160"/>
                <a:gd name="T14" fmla="*/ 81 w 87"/>
                <a:gd name="T15" fmla="*/ 48 h 160"/>
                <a:gd name="T16" fmla="*/ 63 w 87"/>
                <a:gd name="T17" fmla="*/ 89 h 160"/>
                <a:gd name="T18" fmla="*/ 87 w 87"/>
                <a:gd name="T19" fmla="*/ 160 h 160"/>
                <a:gd name="T20" fmla="*/ 60 w 87"/>
                <a:gd name="T21" fmla="*/ 160 h 160"/>
                <a:gd name="T22" fmla="*/ 41 w 87"/>
                <a:gd name="T23" fmla="*/ 23 h 160"/>
                <a:gd name="T24" fmla="*/ 25 w 87"/>
                <a:gd name="T25" fmla="*/ 23 h 160"/>
                <a:gd name="T26" fmla="*/ 25 w 87"/>
                <a:gd name="T27" fmla="*/ 72 h 160"/>
                <a:gd name="T28" fmla="*/ 41 w 87"/>
                <a:gd name="T29" fmla="*/ 72 h 160"/>
                <a:gd name="T30" fmla="*/ 56 w 87"/>
                <a:gd name="T31" fmla="*/ 48 h 160"/>
                <a:gd name="T32" fmla="*/ 41 w 87"/>
                <a:gd name="T33"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60">
                  <a:moveTo>
                    <a:pt x="60" y="160"/>
                  </a:moveTo>
                  <a:cubicBezTo>
                    <a:pt x="40" y="95"/>
                    <a:pt x="40" y="95"/>
                    <a:pt x="40" y="95"/>
                  </a:cubicBezTo>
                  <a:cubicBezTo>
                    <a:pt x="25" y="95"/>
                    <a:pt x="25" y="95"/>
                    <a:pt x="25" y="95"/>
                  </a:cubicBezTo>
                  <a:cubicBezTo>
                    <a:pt x="25" y="160"/>
                    <a:pt x="25" y="160"/>
                    <a:pt x="25" y="160"/>
                  </a:cubicBezTo>
                  <a:cubicBezTo>
                    <a:pt x="0" y="160"/>
                    <a:pt x="0" y="160"/>
                    <a:pt x="0" y="160"/>
                  </a:cubicBezTo>
                  <a:cubicBezTo>
                    <a:pt x="0" y="0"/>
                    <a:pt x="0" y="0"/>
                    <a:pt x="0" y="0"/>
                  </a:cubicBezTo>
                  <a:cubicBezTo>
                    <a:pt x="41" y="0"/>
                    <a:pt x="41" y="0"/>
                    <a:pt x="41" y="0"/>
                  </a:cubicBezTo>
                  <a:cubicBezTo>
                    <a:pt x="70" y="0"/>
                    <a:pt x="81" y="15"/>
                    <a:pt x="81" y="48"/>
                  </a:cubicBezTo>
                  <a:cubicBezTo>
                    <a:pt x="81" y="67"/>
                    <a:pt x="77" y="81"/>
                    <a:pt x="63" y="89"/>
                  </a:cubicBezTo>
                  <a:cubicBezTo>
                    <a:pt x="87" y="160"/>
                    <a:pt x="87" y="160"/>
                    <a:pt x="87" y="160"/>
                  </a:cubicBezTo>
                  <a:lnTo>
                    <a:pt x="60" y="160"/>
                  </a:lnTo>
                  <a:close/>
                  <a:moveTo>
                    <a:pt x="41" y="23"/>
                  </a:moveTo>
                  <a:cubicBezTo>
                    <a:pt x="25" y="23"/>
                    <a:pt x="25" y="23"/>
                    <a:pt x="25" y="23"/>
                  </a:cubicBezTo>
                  <a:cubicBezTo>
                    <a:pt x="25" y="72"/>
                    <a:pt x="25" y="72"/>
                    <a:pt x="25" y="72"/>
                  </a:cubicBezTo>
                  <a:cubicBezTo>
                    <a:pt x="41" y="72"/>
                    <a:pt x="41" y="72"/>
                    <a:pt x="41" y="72"/>
                  </a:cubicBezTo>
                  <a:cubicBezTo>
                    <a:pt x="54" y="72"/>
                    <a:pt x="56" y="61"/>
                    <a:pt x="56" y="48"/>
                  </a:cubicBezTo>
                  <a:cubicBezTo>
                    <a:pt x="56" y="34"/>
                    <a:pt x="54" y="23"/>
                    <a:pt x="41"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1" name="Freeform 46"/>
            <p:cNvSpPr>
              <a:spLocks/>
            </p:cNvSpPr>
            <p:nvPr userDrawn="1"/>
          </p:nvSpPr>
          <p:spPr bwMode="auto">
            <a:xfrm>
              <a:off x="937895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2" name="Freeform 47"/>
            <p:cNvSpPr>
              <a:spLocks noEditPoints="1"/>
            </p:cNvSpPr>
            <p:nvPr userDrawn="1"/>
          </p:nvSpPr>
          <p:spPr bwMode="auto">
            <a:xfrm>
              <a:off x="9417051" y="5975350"/>
              <a:ext cx="26988" cy="52388"/>
            </a:xfrm>
            <a:custGeom>
              <a:avLst/>
              <a:gdLst>
                <a:gd name="T0" fmla="*/ 72 w 83"/>
                <a:gd name="T1" fmla="*/ 147 h 160"/>
                <a:gd name="T2" fmla="*/ 41 w 83"/>
                <a:gd name="T3" fmla="*/ 160 h 160"/>
                <a:gd name="T4" fmla="*/ 0 w 83"/>
                <a:gd name="T5" fmla="*/ 160 h 160"/>
                <a:gd name="T6" fmla="*/ 0 w 83"/>
                <a:gd name="T7" fmla="*/ 0 h 160"/>
                <a:gd name="T8" fmla="*/ 41 w 83"/>
                <a:gd name="T9" fmla="*/ 0 h 160"/>
                <a:gd name="T10" fmla="*/ 72 w 83"/>
                <a:gd name="T11" fmla="*/ 14 h 160"/>
                <a:gd name="T12" fmla="*/ 83 w 83"/>
                <a:gd name="T13" fmla="*/ 80 h 160"/>
                <a:gd name="T14" fmla="*/ 72 w 83"/>
                <a:gd name="T15" fmla="*/ 147 h 160"/>
                <a:gd name="T16" fmla="*/ 53 w 83"/>
                <a:gd name="T17" fmla="*/ 30 h 160"/>
                <a:gd name="T18" fmla="*/ 40 w 83"/>
                <a:gd name="T19" fmla="*/ 23 h 160"/>
                <a:gd name="T20" fmla="*/ 25 w 83"/>
                <a:gd name="T21" fmla="*/ 23 h 160"/>
                <a:gd name="T22" fmla="*/ 25 w 83"/>
                <a:gd name="T23" fmla="*/ 137 h 160"/>
                <a:gd name="T24" fmla="*/ 40 w 83"/>
                <a:gd name="T25" fmla="*/ 137 h 160"/>
                <a:gd name="T26" fmla="*/ 53 w 83"/>
                <a:gd name="T27" fmla="*/ 131 h 160"/>
                <a:gd name="T28" fmla="*/ 58 w 83"/>
                <a:gd name="T29" fmla="*/ 80 h 160"/>
                <a:gd name="T30" fmla="*/ 53 w 83"/>
                <a:gd name="T31" fmla="*/ 3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60">
                  <a:moveTo>
                    <a:pt x="72" y="147"/>
                  </a:moveTo>
                  <a:cubicBezTo>
                    <a:pt x="65" y="154"/>
                    <a:pt x="56" y="160"/>
                    <a:pt x="41" y="160"/>
                  </a:cubicBezTo>
                  <a:cubicBezTo>
                    <a:pt x="0" y="160"/>
                    <a:pt x="0" y="160"/>
                    <a:pt x="0" y="160"/>
                  </a:cubicBezTo>
                  <a:cubicBezTo>
                    <a:pt x="0" y="0"/>
                    <a:pt x="0" y="0"/>
                    <a:pt x="0" y="0"/>
                  </a:cubicBezTo>
                  <a:cubicBezTo>
                    <a:pt x="41" y="0"/>
                    <a:pt x="41" y="0"/>
                    <a:pt x="41" y="0"/>
                  </a:cubicBezTo>
                  <a:cubicBezTo>
                    <a:pt x="56" y="0"/>
                    <a:pt x="65" y="6"/>
                    <a:pt x="72" y="14"/>
                  </a:cubicBezTo>
                  <a:cubicBezTo>
                    <a:pt x="82" y="26"/>
                    <a:pt x="83" y="43"/>
                    <a:pt x="83" y="80"/>
                  </a:cubicBezTo>
                  <a:cubicBezTo>
                    <a:pt x="83" y="117"/>
                    <a:pt x="82" y="135"/>
                    <a:pt x="72" y="147"/>
                  </a:cubicBezTo>
                  <a:close/>
                  <a:moveTo>
                    <a:pt x="53" y="30"/>
                  </a:moveTo>
                  <a:cubicBezTo>
                    <a:pt x="50" y="26"/>
                    <a:pt x="46" y="23"/>
                    <a:pt x="40" y="23"/>
                  </a:cubicBezTo>
                  <a:cubicBezTo>
                    <a:pt x="25" y="23"/>
                    <a:pt x="25" y="23"/>
                    <a:pt x="25" y="23"/>
                  </a:cubicBezTo>
                  <a:cubicBezTo>
                    <a:pt x="25" y="137"/>
                    <a:pt x="25" y="137"/>
                    <a:pt x="25" y="137"/>
                  </a:cubicBezTo>
                  <a:cubicBezTo>
                    <a:pt x="40" y="137"/>
                    <a:pt x="40" y="137"/>
                    <a:pt x="40" y="137"/>
                  </a:cubicBezTo>
                  <a:cubicBezTo>
                    <a:pt x="46" y="137"/>
                    <a:pt x="50" y="135"/>
                    <a:pt x="53" y="131"/>
                  </a:cubicBezTo>
                  <a:cubicBezTo>
                    <a:pt x="58" y="123"/>
                    <a:pt x="58" y="108"/>
                    <a:pt x="58" y="80"/>
                  </a:cubicBezTo>
                  <a:cubicBezTo>
                    <a:pt x="58" y="52"/>
                    <a:pt x="58" y="37"/>
                    <a:pt x="53" y="30"/>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3" name="Freeform 48"/>
            <p:cNvSpPr>
              <a:spLocks noEditPoints="1"/>
            </p:cNvSpPr>
            <p:nvPr userDrawn="1"/>
          </p:nvSpPr>
          <p:spPr bwMode="auto">
            <a:xfrm>
              <a:off x="9485313" y="5975350"/>
              <a:ext cx="26988" cy="52388"/>
            </a:xfrm>
            <a:custGeom>
              <a:avLst/>
              <a:gdLst>
                <a:gd name="T0" fmla="*/ 71 w 82"/>
                <a:gd name="T1" fmla="*/ 150 h 160"/>
                <a:gd name="T2" fmla="*/ 40 w 82"/>
                <a:gd name="T3" fmla="*/ 160 h 160"/>
                <a:gd name="T4" fmla="*/ 0 w 82"/>
                <a:gd name="T5" fmla="*/ 160 h 160"/>
                <a:gd name="T6" fmla="*/ 0 w 82"/>
                <a:gd name="T7" fmla="*/ 0 h 160"/>
                <a:gd name="T8" fmla="*/ 40 w 82"/>
                <a:gd name="T9" fmla="*/ 0 h 160"/>
                <a:gd name="T10" fmla="*/ 71 w 82"/>
                <a:gd name="T11" fmla="*/ 10 h 160"/>
                <a:gd name="T12" fmla="*/ 81 w 82"/>
                <a:gd name="T13" fmla="*/ 43 h 160"/>
                <a:gd name="T14" fmla="*/ 72 w 82"/>
                <a:gd name="T15" fmla="*/ 71 h 160"/>
                <a:gd name="T16" fmla="*/ 64 w 82"/>
                <a:gd name="T17" fmla="*/ 76 h 160"/>
                <a:gd name="T18" fmla="*/ 72 w 82"/>
                <a:gd name="T19" fmla="*/ 82 h 160"/>
                <a:gd name="T20" fmla="*/ 82 w 82"/>
                <a:gd name="T21" fmla="*/ 114 h 160"/>
                <a:gd name="T22" fmla="*/ 71 w 82"/>
                <a:gd name="T23" fmla="*/ 150 h 160"/>
                <a:gd name="T24" fmla="*/ 38 w 82"/>
                <a:gd name="T25" fmla="*/ 23 h 160"/>
                <a:gd name="T26" fmla="*/ 25 w 82"/>
                <a:gd name="T27" fmla="*/ 23 h 160"/>
                <a:gd name="T28" fmla="*/ 25 w 82"/>
                <a:gd name="T29" fmla="*/ 66 h 160"/>
                <a:gd name="T30" fmla="*/ 38 w 82"/>
                <a:gd name="T31" fmla="*/ 66 h 160"/>
                <a:gd name="T32" fmla="*/ 56 w 82"/>
                <a:gd name="T33" fmla="*/ 45 h 160"/>
                <a:gd name="T34" fmla="*/ 38 w 82"/>
                <a:gd name="T35" fmla="*/ 23 h 160"/>
                <a:gd name="T36" fmla="*/ 37 w 82"/>
                <a:gd name="T37" fmla="*/ 88 h 160"/>
                <a:gd name="T38" fmla="*/ 25 w 82"/>
                <a:gd name="T39" fmla="*/ 88 h 160"/>
                <a:gd name="T40" fmla="*/ 25 w 82"/>
                <a:gd name="T41" fmla="*/ 137 h 160"/>
                <a:gd name="T42" fmla="*/ 37 w 82"/>
                <a:gd name="T43" fmla="*/ 137 h 160"/>
                <a:gd name="T44" fmla="*/ 56 w 82"/>
                <a:gd name="T45" fmla="*/ 112 h 160"/>
                <a:gd name="T46" fmla="*/ 37 w 82"/>
                <a:gd name="T47"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160">
                  <a:moveTo>
                    <a:pt x="71" y="150"/>
                  </a:moveTo>
                  <a:cubicBezTo>
                    <a:pt x="65" y="157"/>
                    <a:pt x="55" y="160"/>
                    <a:pt x="40" y="160"/>
                  </a:cubicBezTo>
                  <a:cubicBezTo>
                    <a:pt x="0" y="160"/>
                    <a:pt x="0" y="160"/>
                    <a:pt x="0" y="160"/>
                  </a:cubicBezTo>
                  <a:cubicBezTo>
                    <a:pt x="0" y="0"/>
                    <a:pt x="0" y="0"/>
                    <a:pt x="0" y="0"/>
                  </a:cubicBezTo>
                  <a:cubicBezTo>
                    <a:pt x="40" y="0"/>
                    <a:pt x="40" y="0"/>
                    <a:pt x="40" y="0"/>
                  </a:cubicBezTo>
                  <a:cubicBezTo>
                    <a:pt x="55" y="0"/>
                    <a:pt x="65" y="4"/>
                    <a:pt x="71" y="10"/>
                  </a:cubicBezTo>
                  <a:cubicBezTo>
                    <a:pt x="78" y="18"/>
                    <a:pt x="81" y="26"/>
                    <a:pt x="81" y="43"/>
                  </a:cubicBezTo>
                  <a:cubicBezTo>
                    <a:pt x="81" y="54"/>
                    <a:pt x="79" y="63"/>
                    <a:pt x="72" y="71"/>
                  </a:cubicBezTo>
                  <a:cubicBezTo>
                    <a:pt x="70" y="73"/>
                    <a:pt x="67" y="75"/>
                    <a:pt x="64" y="76"/>
                  </a:cubicBezTo>
                  <a:cubicBezTo>
                    <a:pt x="67" y="78"/>
                    <a:pt x="70" y="80"/>
                    <a:pt x="72" y="82"/>
                  </a:cubicBezTo>
                  <a:cubicBezTo>
                    <a:pt x="80" y="90"/>
                    <a:pt x="82" y="99"/>
                    <a:pt x="82" y="114"/>
                  </a:cubicBezTo>
                  <a:cubicBezTo>
                    <a:pt x="82" y="133"/>
                    <a:pt x="79" y="142"/>
                    <a:pt x="71" y="150"/>
                  </a:cubicBezTo>
                  <a:close/>
                  <a:moveTo>
                    <a:pt x="38" y="23"/>
                  </a:moveTo>
                  <a:cubicBezTo>
                    <a:pt x="25" y="23"/>
                    <a:pt x="25" y="23"/>
                    <a:pt x="25" y="23"/>
                  </a:cubicBezTo>
                  <a:cubicBezTo>
                    <a:pt x="25" y="66"/>
                    <a:pt x="25" y="66"/>
                    <a:pt x="25" y="66"/>
                  </a:cubicBezTo>
                  <a:cubicBezTo>
                    <a:pt x="38" y="66"/>
                    <a:pt x="38" y="66"/>
                    <a:pt x="38" y="66"/>
                  </a:cubicBezTo>
                  <a:cubicBezTo>
                    <a:pt x="51" y="66"/>
                    <a:pt x="56" y="60"/>
                    <a:pt x="56" y="45"/>
                  </a:cubicBezTo>
                  <a:cubicBezTo>
                    <a:pt x="56" y="29"/>
                    <a:pt x="51" y="23"/>
                    <a:pt x="38" y="23"/>
                  </a:cubicBezTo>
                  <a:close/>
                  <a:moveTo>
                    <a:pt x="37" y="88"/>
                  </a:moveTo>
                  <a:cubicBezTo>
                    <a:pt x="25" y="88"/>
                    <a:pt x="25" y="88"/>
                    <a:pt x="25" y="88"/>
                  </a:cubicBezTo>
                  <a:cubicBezTo>
                    <a:pt x="25" y="137"/>
                    <a:pt x="25" y="137"/>
                    <a:pt x="25" y="137"/>
                  </a:cubicBezTo>
                  <a:cubicBezTo>
                    <a:pt x="37" y="137"/>
                    <a:pt x="37" y="137"/>
                    <a:pt x="37" y="137"/>
                  </a:cubicBezTo>
                  <a:cubicBezTo>
                    <a:pt x="51" y="137"/>
                    <a:pt x="56" y="131"/>
                    <a:pt x="56" y="112"/>
                  </a:cubicBezTo>
                  <a:cubicBezTo>
                    <a:pt x="56" y="95"/>
                    <a:pt x="51" y="88"/>
                    <a:pt x="37" y="8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4" name="Freeform 49"/>
            <p:cNvSpPr>
              <a:spLocks/>
            </p:cNvSpPr>
            <p:nvPr userDrawn="1"/>
          </p:nvSpPr>
          <p:spPr bwMode="auto">
            <a:xfrm>
              <a:off x="9525001" y="5975350"/>
              <a:ext cx="28575" cy="52388"/>
            </a:xfrm>
            <a:custGeom>
              <a:avLst/>
              <a:gdLst>
                <a:gd name="T0" fmla="*/ 12 w 18"/>
                <a:gd name="T1" fmla="*/ 20 h 33"/>
                <a:gd name="T2" fmla="*/ 12 w 18"/>
                <a:gd name="T3" fmla="*/ 33 h 33"/>
                <a:gd name="T4" fmla="*/ 7 w 18"/>
                <a:gd name="T5" fmla="*/ 33 h 33"/>
                <a:gd name="T6" fmla="*/ 7 w 18"/>
                <a:gd name="T7" fmla="*/ 20 h 33"/>
                <a:gd name="T8" fmla="*/ 0 w 18"/>
                <a:gd name="T9" fmla="*/ 0 h 33"/>
                <a:gd name="T10" fmla="*/ 6 w 18"/>
                <a:gd name="T11" fmla="*/ 0 h 33"/>
                <a:gd name="T12" fmla="*/ 9 w 18"/>
                <a:gd name="T13" fmla="*/ 14 h 33"/>
                <a:gd name="T14" fmla="*/ 13 w 18"/>
                <a:gd name="T15" fmla="*/ 0 h 33"/>
                <a:gd name="T16" fmla="*/ 18 w 18"/>
                <a:gd name="T17" fmla="*/ 0 h 33"/>
                <a:gd name="T18" fmla="*/ 12 w 18"/>
                <a:gd name="T19"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3">
                  <a:moveTo>
                    <a:pt x="12" y="20"/>
                  </a:moveTo>
                  <a:lnTo>
                    <a:pt x="12" y="33"/>
                  </a:lnTo>
                  <a:lnTo>
                    <a:pt x="7" y="33"/>
                  </a:lnTo>
                  <a:lnTo>
                    <a:pt x="7" y="20"/>
                  </a:lnTo>
                  <a:lnTo>
                    <a:pt x="0" y="0"/>
                  </a:lnTo>
                  <a:lnTo>
                    <a:pt x="6" y="0"/>
                  </a:lnTo>
                  <a:lnTo>
                    <a:pt x="9" y="14"/>
                  </a:lnTo>
                  <a:lnTo>
                    <a:pt x="13" y="0"/>
                  </a:lnTo>
                  <a:lnTo>
                    <a:pt x="18" y="0"/>
                  </a:lnTo>
                  <a:lnTo>
                    <a:pt x="12" y="20"/>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pic>
        <p:nvPicPr>
          <p:cNvPr id="155" name="Picture 68" descr="C:\WORK IN PROGRESS\PPT template\Infinity PPT\CheckPoint_Infinity_Logo_cropped.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625687" y="5875437"/>
            <a:ext cx="316623" cy="270094"/>
          </a:xfrm>
          <a:prstGeom prst="rect">
            <a:avLst/>
          </a:prstGeom>
          <a:noFill/>
          <a:extLst>
            <a:ext uri="{909E8E84-426E-40DD-AFC4-6F175D3DCCD1}">
              <a14:hiddenFill xmlns:a14="http://schemas.microsoft.com/office/drawing/2010/main">
                <a:solidFill>
                  <a:srgbClr val="FFFFFF"/>
                </a:solidFill>
              </a14:hiddenFill>
            </a:ext>
          </a:extLst>
        </p:spPr>
      </p:pic>
      <p:sp>
        <p:nvSpPr>
          <p:cNvPr id="89" name="Footer_copyright"/>
          <p:cNvSpPr txBox="1">
            <a:spLocks/>
          </p:cNvSpPr>
          <p:nvPr userDrawn="1"/>
        </p:nvSpPr>
        <p:spPr>
          <a:xfrm>
            <a:off x="349590" y="652576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FFFFFF">
                    <a:lumMod val="75000"/>
                  </a:srgbClr>
                </a:solidFill>
              </a:rPr>
              <a:t>©2017 Check Point Software Technologies Ltd. </a:t>
            </a:r>
            <a:endParaRPr lang="en-US"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2957904" y="652576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pic>
        <p:nvPicPr>
          <p:cNvPr id="1026" name="Check Point Logo"/>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572471" y="239941"/>
            <a:ext cx="1737360" cy="108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userDrawn="1"/>
        </p:nvGrpSpPr>
        <p:grpSpPr>
          <a:xfrm>
            <a:off x="7263671" y="5076024"/>
            <a:ext cx="3526771" cy="1432257"/>
            <a:chOff x="7263671" y="5076024"/>
            <a:chExt cx="3526771" cy="1432257"/>
          </a:xfrm>
        </p:grpSpPr>
        <p:grpSp>
          <p:nvGrpSpPr>
            <p:cNvPr id="94" name="Group 7"/>
            <p:cNvGrpSpPr>
              <a:grpSpLocks noChangeAspect="1"/>
            </p:cNvGrpSpPr>
            <p:nvPr userDrawn="1"/>
          </p:nvGrpSpPr>
          <p:grpSpPr bwMode="auto">
            <a:xfrm>
              <a:off x="7263671" y="6436843"/>
              <a:ext cx="2651125" cy="71438"/>
              <a:chOff x="4420" y="3962"/>
              <a:chExt cx="1670" cy="45"/>
            </a:xfrm>
          </p:grpSpPr>
          <p:sp>
            <p:nvSpPr>
              <p:cNvPr id="95" name="AutoShape 6"/>
              <p:cNvSpPr>
                <a:spLocks noChangeAspect="1" noChangeArrowheads="1" noTextEdit="1"/>
              </p:cNvSpPr>
              <p:nvPr userDrawn="1"/>
            </p:nvSpPr>
            <p:spPr bwMode="auto">
              <a:xfrm>
                <a:off x="4420" y="3962"/>
                <a:ext cx="167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6" name="Freeform 8"/>
              <p:cNvSpPr>
                <a:spLocks/>
              </p:cNvSpPr>
              <p:nvPr userDrawn="1"/>
            </p:nvSpPr>
            <p:spPr bwMode="auto">
              <a:xfrm>
                <a:off x="4420" y="3962"/>
                <a:ext cx="32" cy="44"/>
              </a:xfrm>
              <a:custGeom>
                <a:avLst/>
                <a:gdLst>
                  <a:gd name="T0" fmla="*/ 13 w 25"/>
                  <a:gd name="T1" fmla="*/ 35 h 35"/>
                  <a:gd name="T2" fmla="*/ 3 w 25"/>
                  <a:gd name="T3" fmla="*/ 31 h 35"/>
                  <a:gd name="T4" fmla="*/ 0 w 25"/>
                  <a:gd name="T5" fmla="*/ 17 h 35"/>
                  <a:gd name="T6" fmla="*/ 3 w 25"/>
                  <a:gd name="T7" fmla="*/ 3 h 35"/>
                  <a:gd name="T8" fmla="*/ 13 w 25"/>
                  <a:gd name="T9" fmla="*/ 0 h 35"/>
                  <a:gd name="T10" fmla="*/ 25 w 25"/>
                  <a:gd name="T11" fmla="*/ 11 h 35"/>
                  <a:gd name="T12" fmla="*/ 19 w 25"/>
                  <a:gd name="T13" fmla="*/ 11 h 35"/>
                  <a:gd name="T14" fmla="*/ 13 w 25"/>
                  <a:gd name="T15" fmla="*/ 6 h 35"/>
                  <a:gd name="T16" fmla="*/ 8 w 25"/>
                  <a:gd name="T17" fmla="*/ 7 h 35"/>
                  <a:gd name="T18" fmla="*/ 7 w 25"/>
                  <a:gd name="T19" fmla="*/ 17 h 35"/>
                  <a:gd name="T20" fmla="*/ 8 w 25"/>
                  <a:gd name="T21" fmla="*/ 27 h 35"/>
                  <a:gd name="T22" fmla="*/ 13 w 25"/>
                  <a:gd name="T23" fmla="*/ 29 h 35"/>
                  <a:gd name="T24" fmla="*/ 19 w 25"/>
                  <a:gd name="T25" fmla="*/ 24 h 35"/>
                  <a:gd name="T26" fmla="*/ 25 w 25"/>
                  <a:gd name="T27" fmla="*/ 24 h 35"/>
                  <a:gd name="T28" fmla="*/ 13 w 25"/>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5">
                    <a:moveTo>
                      <a:pt x="13" y="35"/>
                    </a:moveTo>
                    <a:cubicBezTo>
                      <a:pt x="9" y="35"/>
                      <a:pt x="6" y="34"/>
                      <a:pt x="3" y="31"/>
                    </a:cubicBezTo>
                    <a:cubicBezTo>
                      <a:pt x="0" y="28"/>
                      <a:pt x="0" y="24"/>
                      <a:pt x="0" y="17"/>
                    </a:cubicBezTo>
                    <a:cubicBezTo>
                      <a:pt x="0" y="11"/>
                      <a:pt x="0" y="7"/>
                      <a:pt x="3" y="3"/>
                    </a:cubicBezTo>
                    <a:cubicBezTo>
                      <a:pt x="6" y="1"/>
                      <a:pt x="9" y="0"/>
                      <a:pt x="13" y="0"/>
                    </a:cubicBezTo>
                    <a:cubicBezTo>
                      <a:pt x="19" y="0"/>
                      <a:pt x="24" y="3"/>
                      <a:pt x="25" y="11"/>
                    </a:cubicBezTo>
                    <a:cubicBezTo>
                      <a:pt x="19" y="11"/>
                      <a:pt x="19" y="11"/>
                      <a:pt x="19" y="11"/>
                    </a:cubicBezTo>
                    <a:cubicBezTo>
                      <a:pt x="18" y="8"/>
                      <a:pt x="16" y="6"/>
                      <a:pt x="13" y="6"/>
                    </a:cubicBezTo>
                    <a:cubicBezTo>
                      <a:pt x="11" y="6"/>
                      <a:pt x="9" y="6"/>
                      <a:pt x="8" y="7"/>
                    </a:cubicBezTo>
                    <a:cubicBezTo>
                      <a:pt x="7" y="9"/>
                      <a:pt x="7" y="11"/>
                      <a:pt x="7" y="17"/>
                    </a:cubicBezTo>
                    <a:cubicBezTo>
                      <a:pt x="7" y="24"/>
                      <a:pt x="7" y="26"/>
                      <a:pt x="8" y="27"/>
                    </a:cubicBezTo>
                    <a:cubicBezTo>
                      <a:pt x="9" y="28"/>
                      <a:pt x="11" y="29"/>
                      <a:pt x="13" y="29"/>
                    </a:cubicBezTo>
                    <a:cubicBezTo>
                      <a:pt x="16" y="29"/>
                      <a:pt x="18" y="27"/>
                      <a:pt x="19" y="24"/>
                    </a:cubicBezTo>
                    <a:cubicBezTo>
                      <a:pt x="25" y="24"/>
                      <a:pt x="25" y="24"/>
                      <a:pt x="25" y="24"/>
                    </a:cubicBezTo>
                    <a:cubicBezTo>
                      <a:pt x="24" y="31"/>
                      <a:pt x="19" y="35"/>
                      <a:pt x="13"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7" name="Freeform 9"/>
              <p:cNvSpPr>
                <a:spLocks/>
              </p:cNvSpPr>
              <p:nvPr userDrawn="1"/>
            </p:nvSpPr>
            <p:spPr bwMode="auto">
              <a:xfrm>
                <a:off x="4472"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8" name="Freeform 10"/>
              <p:cNvSpPr>
                <a:spLocks noEditPoints="1"/>
              </p:cNvSpPr>
              <p:nvPr userDrawn="1"/>
            </p:nvSpPr>
            <p:spPr bwMode="auto">
              <a:xfrm>
                <a:off x="4519" y="3962"/>
                <a:ext cx="32" cy="44"/>
              </a:xfrm>
              <a:custGeom>
                <a:avLst/>
                <a:gdLst>
                  <a:gd name="T0" fmla="*/ 22 w 25"/>
                  <a:gd name="T1" fmla="*/ 31 h 35"/>
                  <a:gd name="T2" fmla="*/ 13 w 25"/>
                  <a:gd name="T3" fmla="*/ 35 h 35"/>
                  <a:gd name="T4" fmla="*/ 3 w 25"/>
                  <a:gd name="T5" fmla="*/ 31 h 35"/>
                  <a:gd name="T6" fmla="*/ 0 w 25"/>
                  <a:gd name="T7" fmla="*/ 17 h 35"/>
                  <a:gd name="T8" fmla="*/ 3 w 25"/>
                  <a:gd name="T9" fmla="*/ 3 h 35"/>
                  <a:gd name="T10" fmla="*/ 13 w 25"/>
                  <a:gd name="T11" fmla="*/ 0 h 35"/>
                  <a:gd name="T12" fmla="*/ 22 w 25"/>
                  <a:gd name="T13" fmla="*/ 3 h 35"/>
                  <a:gd name="T14" fmla="*/ 25 w 25"/>
                  <a:gd name="T15" fmla="*/ 17 h 35"/>
                  <a:gd name="T16" fmla="*/ 22 w 25"/>
                  <a:gd name="T17" fmla="*/ 31 h 35"/>
                  <a:gd name="T18" fmla="*/ 17 w 25"/>
                  <a:gd name="T19" fmla="*/ 8 h 35"/>
                  <a:gd name="T20" fmla="*/ 13 w 25"/>
                  <a:gd name="T21" fmla="*/ 6 h 35"/>
                  <a:gd name="T22" fmla="*/ 8 w 25"/>
                  <a:gd name="T23" fmla="*/ 8 h 35"/>
                  <a:gd name="T24" fmla="*/ 7 w 25"/>
                  <a:gd name="T25" fmla="*/ 17 h 35"/>
                  <a:gd name="T26" fmla="*/ 8 w 25"/>
                  <a:gd name="T27" fmla="*/ 27 h 35"/>
                  <a:gd name="T28" fmla="*/ 13 w 25"/>
                  <a:gd name="T29" fmla="*/ 29 h 35"/>
                  <a:gd name="T30" fmla="*/ 17 w 25"/>
                  <a:gd name="T31" fmla="*/ 27 h 35"/>
                  <a:gd name="T32" fmla="*/ 19 w 25"/>
                  <a:gd name="T33" fmla="*/ 17 h 35"/>
                  <a:gd name="T34" fmla="*/ 17 w 25"/>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35">
                    <a:moveTo>
                      <a:pt x="22" y="31"/>
                    </a:moveTo>
                    <a:cubicBezTo>
                      <a:pt x="20" y="34"/>
                      <a:pt x="17" y="35"/>
                      <a:pt x="13" y="35"/>
                    </a:cubicBezTo>
                    <a:cubicBezTo>
                      <a:pt x="9" y="35"/>
                      <a:pt x="6" y="34"/>
                      <a:pt x="3" y="31"/>
                    </a:cubicBezTo>
                    <a:cubicBezTo>
                      <a:pt x="0" y="28"/>
                      <a:pt x="0" y="24"/>
                      <a:pt x="0" y="17"/>
                    </a:cubicBezTo>
                    <a:cubicBezTo>
                      <a:pt x="0" y="11"/>
                      <a:pt x="0" y="7"/>
                      <a:pt x="3" y="3"/>
                    </a:cubicBezTo>
                    <a:cubicBezTo>
                      <a:pt x="6" y="1"/>
                      <a:pt x="9" y="0"/>
                      <a:pt x="13" y="0"/>
                    </a:cubicBezTo>
                    <a:cubicBezTo>
                      <a:pt x="17" y="0"/>
                      <a:pt x="20" y="1"/>
                      <a:pt x="22" y="3"/>
                    </a:cubicBezTo>
                    <a:cubicBezTo>
                      <a:pt x="25" y="7"/>
                      <a:pt x="25" y="11"/>
                      <a:pt x="25" y="17"/>
                    </a:cubicBezTo>
                    <a:cubicBezTo>
                      <a:pt x="25" y="24"/>
                      <a:pt x="25" y="28"/>
                      <a:pt x="22" y="31"/>
                    </a:cubicBezTo>
                    <a:close/>
                    <a:moveTo>
                      <a:pt x="17" y="8"/>
                    </a:moveTo>
                    <a:cubicBezTo>
                      <a:pt x="16" y="6"/>
                      <a:pt x="14" y="6"/>
                      <a:pt x="13" y="6"/>
                    </a:cubicBezTo>
                    <a:cubicBezTo>
                      <a:pt x="11" y="6"/>
                      <a:pt x="9" y="6"/>
                      <a:pt x="8" y="8"/>
                    </a:cubicBezTo>
                    <a:cubicBezTo>
                      <a:pt x="7" y="9"/>
                      <a:pt x="7" y="11"/>
                      <a:pt x="7" y="17"/>
                    </a:cubicBezTo>
                    <a:cubicBezTo>
                      <a:pt x="7" y="24"/>
                      <a:pt x="7" y="26"/>
                      <a:pt x="8" y="27"/>
                    </a:cubicBezTo>
                    <a:cubicBezTo>
                      <a:pt x="9" y="28"/>
                      <a:pt x="11" y="29"/>
                      <a:pt x="13" y="29"/>
                    </a:cubicBezTo>
                    <a:cubicBezTo>
                      <a:pt x="14" y="29"/>
                      <a:pt x="16" y="28"/>
                      <a:pt x="17" y="27"/>
                    </a:cubicBezTo>
                    <a:cubicBezTo>
                      <a:pt x="18" y="26"/>
                      <a:pt x="19" y="24"/>
                      <a:pt x="19" y="17"/>
                    </a:cubicBezTo>
                    <a:cubicBezTo>
                      <a:pt x="19" y="11"/>
                      <a:pt x="18"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9" name="Freeform 11"/>
              <p:cNvSpPr>
                <a:spLocks/>
              </p:cNvSpPr>
              <p:nvPr userDrawn="1"/>
            </p:nvSpPr>
            <p:spPr bwMode="auto">
              <a:xfrm>
                <a:off x="4572" y="3962"/>
                <a:ext cx="32" cy="44"/>
              </a:xfrm>
              <a:custGeom>
                <a:avLst/>
                <a:gdLst>
                  <a:gd name="T0" fmla="*/ 12 w 25"/>
                  <a:gd name="T1" fmla="*/ 35 h 35"/>
                  <a:gd name="T2" fmla="*/ 0 w 25"/>
                  <a:gd name="T3" fmla="*/ 23 h 35"/>
                  <a:gd name="T4" fmla="*/ 0 w 25"/>
                  <a:gd name="T5" fmla="*/ 0 h 35"/>
                  <a:gd name="T6" fmla="*/ 6 w 25"/>
                  <a:gd name="T7" fmla="*/ 0 h 35"/>
                  <a:gd name="T8" fmla="*/ 6 w 25"/>
                  <a:gd name="T9" fmla="*/ 23 h 35"/>
                  <a:gd name="T10" fmla="*/ 12 w 25"/>
                  <a:gd name="T11" fmla="*/ 29 h 35"/>
                  <a:gd name="T12" fmla="*/ 18 w 25"/>
                  <a:gd name="T13" fmla="*/ 23 h 35"/>
                  <a:gd name="T14" fmla="*/ 18 w 25"/>
                  <a:gd name="T15" fmla="*/ 0 h 35"/>
                  <a:gd name="T16" fmla="*/ 25 w 25"/>
                  <a:gd name="T17" fmla="*/ 0 h 35"/>
                  <a:gd name="T18" fmla="*/ 25 w 25"/>
                  <a:gd name="T19" fmla="*/ 23 h 35"/>
                  <a:gd name="T20" fmla="*/ 12 w 25"/>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5">
                    <a:moveTo>
                      <a:pt x="12" y="35"/>
                    </a:moveTo>
                    <a:cubicBezTo>
                      <a:pt x="5" y="35"/>
                      <a:pt x="0" y="30"/>
                      <a:pt x="0" y="23"/>
                    </a:cubicBezTo>
                    <a:cubicBezTo>
                      <a:pt x="0" y="0"/>
                      <a:pt x="0" y="0"/>
                      <a:pt x="0" y="0"/>
                    </a:cubicBezTo>
                    <a:cubicBezTo>
                      <a:pt x="6" y="0"/>
                      <a:pt x="6" y="0"/>
                      <a:pt x="6" y="0"/>
                    </a:cubicBezTo>
                    <a:cubicBezTo>
                      <a:pt x="6" y="23"/>
                      <a:pt x="6" y="23"/>
                      <a:pt x="6" y="23"/>
                    </a:cubicBezTo>
                    <a:cubicBezTo>
                      <a:pt x="6" y="27"/>
                      <a:pt x="9" y="29"/>
                      <a:pt x="12" y="29"/>
                    </a:cubicBezTo>
                    <a:cubicBezTo>
                      <a:pt x="16" y="29"/>
                      <a:pt x="18" y="27"/>
                      <a:pt x="18" y="23"/>
                    </a:cubicBezTo>
                    <a:cubicBezTo>
                      <a:pt x="18" y="0"/>
                      <a:pt x="18" y="0"/>
                      <a:pt x="18" y="0"/>
                    </a:cubicBezTo>
                    <a:cubicBezTo>
                      <a:pt x="25" y="0"/>
                      <a:pt x="25" y="0"/>
                      <a:pt x="25" y="0"/>
                    </a:cubicBezTo>
                    <a:cubicBezTo>
                      <a:pt x="25" y="23"/>
                      <a:pt x="25" y="23"/>
                      <a:pt x="25" y="23"/>
                    </a:cubicBezTo>
                    <a:cubicBezTo>
                      <a:pt x="25" y="30"/>
                      <a:pt x="19" y="35"/>
                      <a:pt x="12"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0" name="Freeform 12"/>
              <p:cNvSpPr>
                <a:spLocks noEditPoints="1"/>
              </p:cNvSpPr>
              <p:nvPr userDrawn="1"/>
            </p:nvSpPr>
            <p:spPr bwMode="auto">
              <a:xfrm>
                <a:off x="4625" y="3962"/>
                <a:ext cx="33" cy="44"/>
              </a:xfrm>
              <a:custGeom>
                <a:avLst/>
                <a:gdLst>
                  <a:gd name="T0" fmla="*/ 23 w 26"/>
                  <a:gd name="T1" fmla="*/ 30 h 35"/>
                  <a:gd name="T2" fmla="*/ 13 w 26"/>
                  <a:gd name="T3" fmla="*/ 35 h 35"/>
                  <a:gd name="T4" fmla="*/ 0 w 26"/>
                  <a:gd name="T5" fmla="*/ 35 h 35"/>
                  <a:gd name="T6" fmla="*/ 0 w 26"/>
                  <a:gd name="T7" fmla="*/ 0 h 35"/>
                  <a:gd name="T8" fmla="*/ 13 w 26"/>
                  <a:gd name="T9" fmla="*/ 0 h 35"/>
                  <a:gd name="T10" fmla="*/ 23 w 26"/>
                  <a:gd name="T11" fmla="*/ 5 h 35"/>
                  <a:gd name="T12" fmla="*/ 26 w 26"/>
                  <a:gd name="T13" fmla="*/ 17 h 35"/>
                  <a:gd name="T14" fmla="*/ 23 w 26"/>
                  <a:gd name="T15" fmla="*/ 30 h 35"/>
                  <a:gd name="T16" fmla="*/ 17 w 26"/>
                  <a:gd name="T17" fmla="*/ 8 h 35"/>
                  <a:gd name="T18" fmla="*/ 12 w 26"/>
                  <a:gd name="T19" fmla="*/ 6 h 35"/>
                  <a:gd name="T20" fmla="*/ 7 w 26"/>
                  <a:gd name="T21" fmla="*/ 6 h 35"/>
                  <a:gd name="T22" fmla="*/ 7 w 26"/>
                  <a:gd name="T23" fmla="*/ 29 h 35"/>
                  <a:gd name="T24" fmla="*/ 12 w 26"/>
                  <a:gd name="T25" fmla="*/ 29 h 35"/>
                  <a:gd name="T26" fmla="*/ 17 w 26"/>
                  <a:gd name="T27" fmla="*/ 26 h 35"/>
                  <a:gd name="T28" fmla="*/ 19 w 26"/>
                  <a:gd name="T29" fmla="*/ 17 h 35"/>
                  <a:gd name="T30" fmla="*/ 17 w 26"/>
                  <a:gd name="T31"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5">
                    <a:moveTo>
                      <a:pt x="23" y="30"/>
                    </a:moveTo>
                    <a:cubicBezTo>
                      <a:pt x="21" y="33"/>
                      <a:pt x="18" y="35"/>
                      <a:pt x="13" y="35"/>
                    </a:cubicBezTo>
                    <a:cubicBezTo>
                      <a:pt x="0" y="35"/>
                      <a:pt x="0" y="35"/>
                      <a:pt x="0" y="35"/>
                    </a:cubicBezTo>
                    <a:cubicBezTo>
                      <a:pt x="0" y="0"/>
                      <a:pt x="0" y="0"/>
                      <a:pt x="0" y="0"/>
                    </a:cubicBezTo>
                    <a:cubicBezTo>
                      <a:pt x="13" y="0"/>
                      <a:pt x="13" y="0"/>
                      <a:pt x="13" y="0"/>
                    </a:cubicBezTo>
                    <a:cubicBezTo>
                      <a:pt x="18" y="0"/>
                      <a:pt x="21" y="2"/>
                      <a:pt x="23" y="5"/>
                    </a:cubicBezTo>
                    <a:cubicBezTo>
                      <a:pt x="26" y="8"/>
                      <a:pt x="26" y="12"/>
                      <a:pt x="26" y="17"/>
                    </a:cubicBezTo>
                    <a:cubicBezTo>
                      <a:pt x="26" y="23"/>
                      <a:pt x="26" y="27"/>
                      <a:pt x="23" y="30"/>
                    </a:cubicBezTo>
                    <a:close/>
                    <a:moveTo>
                      <a:pt x="17" y="8"/>
                    </a:moveTo>
                    <a:cubicBezTo>
                      <a:pt x="16" y="7"/>
                      <a:pt x="15" y="6"/>
                      <a:pt x="12" y="6"/>
                    </a:cubicBezTo>
                    <a:cubicBezTo>
                      <a:pt x="7" y="6"/>
                      <a:pt x="7" y="6"/>
                      <a:pt x="7" y="6"/>
                    </a:cubicBezTo>
                    <a:cubicBezTo>
                      <a:pt x="7" y="29"/>
                      <a:pt x="7" y="29"/>
                      <a:pt x="7" y="29"/>
                    </a:cubicBezTo>
                    <a:cubicBezTo>
                      <a:pt x="12" y="29"/>
                      <a:pt x="12" y="29"/>
                      <a:pt x="12" y="29"/>
                    </a:cubicBezTo>
                    <a:cubicBezTo>
                      <a:pt x="15" y="29"/>
                      <a:pt x="16" y="28"/>
                      <a:pt x="17" y="26"/>
                    </a:cubicBezTo>
                    <a:cubicBezTo>
                      <a:pt x="19" y="25"/>
                      <a:pt x="19" y="23"/>
                      <a:pt x="19" y="17"/>
                    </a:cubicBezTo>
                    <a:cubicBezTo>
                      <a:pt x="19" y="12"/>
                      <a:pt x="19" y="10"/>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1" name="Oval 13"/>
              <p:cNvSpPr>
                <a:spLocks noChangeArrowheads="1"/>
              </p:cNvSpPr>
              <p:nvPr userDrawn="1"/>
            </p:nvSpPr>
            <p:spPr bwMode="auto">
              <a:xfrm>
                <a:off x="4722" y="3968"/>
                <a:ext cx="25"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2" name="Freeform 14"/>
              <p:cNvSpPr>
                <a:spLocks/>
              </p:cNvSpPr>
              <p:nvPr userDrawn="1"/>
            </p:nvSpPr>
            <p:spPr bwMode="auto">
              <a:xfrm>
                <a:off x="4827" y="3962"/>
                <a:ext cx="41" cy="44"/>
              </a:xfrm>
              <a:custGeom>
                <a:avLst/>
                <a:gdLst>
                  <a:gd name="T0" fmla="*/ 32 w 41"/>
                  <a:gd name="T1" fmla="*/ 44 h 44"/>
                  <a:gd name="T2" fmla="*/ 32 w 41"/>
                  <a:gd name="T3" fmla="*/ 17 h 44"/>
                  <a:gd name="T4" fmla="*/ 23 w 41"/>
                  <a:gd name="T5" fmla="*/ 35 h 44"/>
                  <a:gd name="T6" fmla="*/ 18 w 41"/>
                  <a:gd name="T7" fmla="*/ 35 h 44"/>
                  <a:gd name="T8" fmla="*/ 9 w 41"/>
                  <a:gd name="T9" fmla="*/ 17 h 44"/>
                  <a:gd name="T10" fmla="*/ 9 w 41"/>
                  <a:gd name="T11" fmla="*/ 44 h 44"/>
                  <a:gd name="T12" fmla="*/ 0 w 41"/>
                  <a:gd name="T13" fmla="*/ 44 h 44"/>
                  <a:gd name="T14" fmla="*/ 0 w 41"/>
                  <a:gd name="T15" fmla="*/ 0 h 44"/>
                  <a:gd name="T16" fmla="*/ 9 w 41"/>
                  <a:gd name="T17" fmla="*/ 0 h 44"/>
                  <a:gd name="T18" fmla="*/ 20 w 41"/>
                  <a:gd name="T19" fmla="*/ 24 h 44"/>
                  <a:gd name="T20" fmla="*/ 32 w 41"/>
                  <a:gd name="T21" fmla="*/ 0 h 44"/>
                  <a:gd name="T22" fmla="*/ 41 w 41"/>
                  <a:gd name="T23" fmla="*/ 0 h 44"/>
                  <a:gd name="T24" fmla="*/ 41 w 41"/>
                  <a:gd name="T25" fmla="*/ 44 h 44"/>
                  <a:gd name="T26" fmla="*/ 32 w 41"/>
                  <a:gd name="T2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4">
                    <a:moveTo>
                      <a:pt x="32" y="44"/>
                    </a:moveTo>
                    <a:lnTo>
                      <a:pt x="32" y="17"/>
                    </a:lnTo>
                    <a:lnTo>
                      <a:pt x="23" y="35"/>
                    </a:lnTo>
                    <a:lnTo>
                      <a:pt x="18" y="35"/>
                    </a:lnTo>
                    <a:lnTo>
                      <a:pt x="9" y="17"/>
                    </a:lnTo>
                    <a:lnTo>
                      <a:pt x="9" y="44"/>
                    </a:lnTo>
                    <a:lnTo>
                      <a:pt x="0" y="44"/>
                    </a:lnTo>
                    <a:lnTo>
                      <a:pt x="0" y="0"/>
                    </a:lnTo>
                    <a:lnTo>
                      <a:pt x="9" y="0"/>
                    </a:lnTo>
                    <a:lnTo>
                      <a:pt x="20" y="24"/>
                    </a:lnTo>
                    <a:lnTo>
                      <a:pt x="32" y="0"/>
                    </a:lnTo>
                    <a:lnTo>
                      <a:pt x="41" y="0"/>
                    </a:lnTo>
                    <a:lnTo>
                      <a:pt x="41" y="44"/>
                    </a:lnTo>
                    <a:lnTo>
                      <a:pt x="32"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3" name="Freeform 15"/>
              <p:cNvSpPr>
                <a:spLocks noEditPoints="1"/>
              </p:cNvSpPr>
              <p:nvPr userDrawn="1"/>
            </p:nvSpPr>
            <p:spPr bwMode="auto">
              <a:xfrm>
                <a:off x="4888"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4" name="Freeform 16"/>
              <p:cNvSpPr>
                <a:spLocks noEditPoints="1"/>
              </p:cNvSpPr>
              <p:nvPr userDrawn="1"/>
            </p:nvSpPr>
            <p:spPr bwMode="auto">
              <a:xfrm>
                <a:off x="4941" y="3962"/>
                <a:ext cx="33" cy="44"/>
              </a:xfrm>
              <a:custGeom>
                <a:avLst/>
                <a:gdLst>
                  <a:gd name="T0" fmla="*/ 15 w 26"/>
                  <a:gd name="T1" fmla="*/ 35 h 35"/>
                  <a:gd name="T2" fmla="*/ 0 w 26"/>
                  <a:gd name="T3" fmla="*/ 35 h 35"/>
                  <a:gd name="T4" fmla="*/ 0 w 26"/>
                  <a:gd name="T5" fmla="*/ 0 h 35"/>
                  <a:gd name="T6" fmla="*/ 14 w 26"/>
                  <a:gd name="T7" fmla="*/ 0 h 35"/>
                  <a:gd name="T8" fmla="*/ 25 w 26"/>
                  <a:gd name="T9" fmla="*/ 10 h 35"/>
                  <a:gd name="T10" fmla="*/ 21 w 26"/>
                  <a:gd name="T11" fmla="*/ 17 h 35"/>
                  <a:gd name="T12" fmla="*/ 26 w 26"/>
                  <a:gd name="T13" fmla="*/ 25 h 35"/>
                  <a:gd name="T14" fmla="*/ 15 w 26"/>
                  <a:gd name="T15" fmla="*/ 35 h 35"/>
                  <a:gd name="T16" fmla="*/ 14 w 26"/>
                  <a:gd name="T17" fmla="*/ 6 h 35"/>
                  <a:gd name="T18" fmla="*/ 7 w 26"/>
                  <a:gd name="T19" fmla="*/ 6 h 35"/>
                  <a:gd name="T20" fmla="*/ 7 w 26"/>
                  <a:gd name="T21" fmla="*/ 14 h 35"/>
                  <a:gd name="T22" fmla="*/ 14 w 26"/>
                  <a:gd name="T23" fmla="*/ 14 h 35"/>
                  <a:gd name="T24" fmla="*/ 18 w 26"/>
                  <a:gd name="T25" fmla="*/ 10 h 35"/>
                  <a:gd name="T26" fmla="*/ 14 w 26"/>
                  <a:gd name="T27" fmla="*/ 6 h 35"/>
                  <a:gd name="T28" fmla="*/ 14 w 26"/>
                  <a:gd name="T29" fmla="*/ 20 h 35"/>
                  <a:gd name="T30" fmla="*/ 7 w 26"/>
                  <a:gd name="T31" fmla="*/ 20 h 35"/>
                  <a:gd name="T32" fmla="*/ 7 w 26"/>
                  <a:gd name="T33" fmla="*/ 29 h 35"/>
                  <a:gd name="T34" fmla="*/ 14 w 26"/>
                  <a:gd name="T35" fmla="*/ 29 h 35"/>
                  <a:gd name="T36" fmla="*/ 19 w 26"/>
                  <a:gd name="T37" fmla="*/ 24 h 35"/>
                  <a:gd name="T38" fmla="*/ 14 w 26"/>
                  <a:gd name="T3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5">
                    <a:moveTo>
                      <a:pt x="15" y="35"/>
                    </a:moveTo>
                    <a:cubicBezTo>
                      <a:pt x="0" y="35"/>
                      <a:pt x="0" y="35"/>
                      <a:pt x="0" y="35"/>
                    </a:cubicBezTo>
                    <a:cubicBezTo>
                      <a:pt x="0" y="0"/>
                      <a:pt x="0" y="0"/>
                      <a:pt x="0" y="0"/>
                    </a:cubicBezTo>
                    <a:cubicBezTo>
                      <a:pt x="14" y="0"/>
                      <a:pt x="14" y="0"/>
                      <a:pt x="14" y="0"/>
                    </a:cubicBezTo>
                    <a:cubicBezTo>
                      <a:pt x="21" y="0"/>
                      <a:pt x="25" y="4"/>
                      <a:pt x="25" y="10"/>
                    </a:cubicBezTo>
                    <a:cubicBezTo>
                      <a:pt x="25" y="14"/>
                      <a:pt x="23" y="16"/>
                      <a:pt x="21" y="17"/>
                    </a:cubicBezTo>
                    <a:cubicBezTo>
                      <a:pt x="23" y="18"/>
                      <a:pt x="26" y="20"/>
                      <a:pt x="26" y="25"/>
                    </a:cubicBezTo>
                    <a:cubicBezTo>
                      <a:pt x="26" y="31"/>
                      <a:pt x="21" y="35"/>
                      <a:pt x="15" y="35"/>
                    </a:cubicBezTo>
                    <a:close/>
                    <a:moveTo>
                      <a:pt x="14" y="6"/>
                    </a:moveTo>
                    <a:cubicBezTo>
                      <a:pt x="7" y="6"/>
                      <a:pt x="7" y="6"/>
                      <a:pt x="7" y="6"/>
                    </a:cubicBezTo>
                    <a:cubicBezTo>
                      <a:pt x="7" y="14"/>
                      <a:pt x="7" y="14"/>
                      <a:pt x="7" y="14"/>
                    </a:cubicBezTo>
                    <a:cubicBezTo>
                      <a:pt x="14" y="14"/>
                      <a:pt x="14" y="14"/>
                      <a:pt x="14" y="14"/>
                    </a:cubicBezTo>
                    <a:cubicBezTo>
                      <a:pt x="17" y="14"/>
                      <a:pt x="18" y="12"/>
                      <a:pt x="18" y="10"/>
                    </a:cubicBezTo>
                    <a:cubicBezTo>
                      <a:pt x="18" y="8"/>
                      <a:pt x="17" y="6"/>
                      <a:pt x="14" y="6"/>
                    </a:cubicBezTo>
                    <a:close/>
                    <a:moveTo>
                      <a:pt x="14" y="20"/>
                    </a:moveTo>
                    <a:cubicBezTo>
                      <a:pt x="7" y="20"/>
                      <a:pt x="7" y="20"/>
                      <a:pt x="7" y="20"/>
                    </a:cubicBezTo>
                    <a:cubicBezTo>
                      <a:pt x="7" y="29"/>
                      <a:pt x="7" y="29"/>
                      <a:pt x="7" y="29"/>
                    </a:cubicBezTo>
                    <a:cubicBezTo>
                      <a:pt x="14" y="29"/>
                      <a:pt x="14" y="29"/>
                      <a:pt x="14" y="29"/>
                    </a:cubicBezTo>
                    <a:cubicBezTo>
                      <a:pt x="17" y="29"/>
                      <a:pt x="19" y="27"/>
                      <a:pt x="19" y="24"/>
                    </a:cubicBezTo>
                    <a:cubicBezTo>
                      <a:pt x="19" y="22"/>
                      <a:pt x="17" y="20"/>
                      <a:pt x="14" y="20"/>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5" name="Rectangle 17"/>
              <p:cNvSpPr>
                <a:spLocks noChangeArrowheads="1"/>
              </p:cNvSpPr>
              <p:nvPr userDrawn="1"/>
            </p:nvSpPr>
            <p:spPr bwMode="auto">
              <a:xfrm>
                <a:off x="4994"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6" name="Freeform 18"/>
              <p:cNvSpPr>
                <a:spLocks/>
              </p:cNvSpPr>
              <p:nvPr userDrawn="1"/>
            </p:nvSpPr>
            <p:spPr bwMode="auto">
              <a:xfrm>
                <a:off x="5025"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7" name="Freeform 19"/>
              <p:cNvSpPr>
                <a:spLocks/>
              </p:cNvSpPr>
              <p:nvPr userDrawn="1"/>
            </p:nvSpPr>
            <p:spPr bwMode="auto">
              <a:xfrm>
                <a:off x="5073"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8" name="Oval 20"/>
              <p:cNvSpPr>
                <a:spLocks noChangeArrowheads="1"/>
              </p:cNvSpPr>
              <p:nvPr userDrawn="1"/>
            </p:nvSpPr>
            <p:spPr bwMode="auto">
              <a:xfrm>
                <a:off x="5178" y="3968"/>
                <a:ext cx="24"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9" name="Freeform 21"/>
              <p:cNvSpPr>
                <a:spLocks/>
              </p:cNvSpPr>
              <p:nvPr userDrawn="1"/>
            </p:nvSpPr>
            <p:spPr bwMode="auto">
              <a:xfrm>
                <a:off x="5280"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0" name="Freeform 22"/>
              <p:cNvSpPr>
                <a:spLocks/>
              </p:cNvSpPr>
              <p:nvPr userDrawn="1"/>
            </p:nvSpPr>
            <p:spPr bwMode="auto">
              <a:xfrm>
                <a:off x="5330" y="3962"/>
                <a:ext cx="32" cy="44"/>
              </a:xfrm>
              <a:custGeom>
                <a:avLst/>
                <a:gdLst>
                  <a:gd name="T0" fmla="*/ 25 w 32"/>
                  <a:gd name="T1" fmla="*/ 44 h 44"/>
                  <a:gd name="T2" fmla="*/ 25 w 32"/>
                  <a:gd name="T3" fmla="*/ 25 h 44"/>
                  <a:gd name="T4" fmla="*/ 9 w 32"/>
                  <a:gd name="T5" fmla="*/ 25 h 44"/>
                  <a:gd name="T6" fmla="*/ 9 w 32"/>
                  <a:gd name="T7" fmla="*/ 44 h 44"/>
                  <a:gd name="T8" fmla="*/ 0 w 32"/>
                  <a:gd name="T9" fmla="*/ 44 h 44"/>
                  <a:gd name="T10" fmla="*/ 0 w 32"/>
                  <a:gd name="T11" fmla="*/ 0 h 44"/>
                  <a:gd name="T12" fmla="*/ 9 w 32"/>
                  <a:gd name="T13" fmla="*/ 0 h 44"/>
                  <a:gd name="T14" fmla="*/ 9 w 32"/>
                  <a:gd name="T15" fmla="*/ 17 h 44"/>
                  <a:gd name="T16" fmla="*/ 25 w 32"/>
                  <a:gd name="T17" fmla="*/ 17 h 44"/>
                  <a:gd name="T18" fmla="*/ 25 w 32"/>
                  <a:gd name="T19" fmla="*/ 0 h 44"/>
                  <a:gd name="T20" fmla="*/ 32 w 32"/>
                  <a:gd name="T21" fmla="*/ 0 h 44"/>
                  <a:gd name="T22" fmla="*/ 32 w 32"/>
                  <a:gd name="T23" fmla="*/ 44 h 44"/>
                  <a:gd name="T24" fmla="*/ 25 w 32"/>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4">
                    <a:moveTo>
                      <a:pt x="25" y="44"/>
                    </a:moveTo>
                    <a:lnTo>
                      <a:pt x="25" y="25"/>
                    </a:lnTo>
                    <a:lnTo>
                      <a:pt x="9" y="25"/>
                    </a:lnTo>
                    <a:lnTo>
                      <a:pt x="9" y="44"/>
                    </a:lnTo>
                    <a:lnTo>
                      <a:pt x="0" y="44"/>
                    </a:lnTo>
                    <a:lnTo>
                      <a:pt x="0" y="0"/>
                    </a:lnTo>
                    <a:lnTo>
                      <a:pt x="9" y="0"/>
                    </a:lnTo>
                    <a:lnTo>
                      <a:pt x="9" y="17"/>
                    </a:lnTo>
                    <a:lnTo>
                      <a:pt x="25" y="17"/>
                    </a:lnTo>
                    <a:lnTo>
                      <a:pt x="25" y="0"/>
                    </a:lnTo>
                    <a:lnTo>
                      <a:pt x="32" y="0"/>
                    </a:lnTo>
                    <a:lnTo>
                      <a:pt x="32"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1" name="Freeform 23"/>
              <p:cNvSpPr>
                <a:spLocks noEditPoints="1"/>
              </p:cNvSpPr>
              <p:nvPr userDrawn="1"/>
            </p:nvSpPr>
            <p:spPr bwMode="auto">
              <a:xfrm>
                <a:off x="5385"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2" name="Freeform 24"/>
              <p:cNvSpPr>
                <a:spLocks/>
              </p:cNvSpPr>
              <p:nvPr userDrawn="1"/>
            </p:nvSpPr>
            <p:spPr bwMode="auto">
              <a:xfrm>
                <a:off x="5438"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3" name="Freeform 25"/>
              <p:cNvSpPr>
                <a:spLocks noEditPoints="1"/>
              </p:cNvSpPr>
              <p:nvPr userDrawn="1"/>
            </p:nvSpPr>
            <p:spPr bwMode="auto">
              <a:xfrm>
                <a:off x="5485" y="3962"/>
                <a:ext cx="38" cy="44"/>
              </a:xfrm>
              <a:custGeom>
                <a:avLst/>
                <a:gdLst>
                  <a:gd name="T0" fmla="*/ 29 w 38"/>
                  <a:gd name="T1" fmla="*/ 44 h 44"/>
                  <a:gd name="T2" fmla="*/ 27 w 38"/>
                  <a:gd name="T3" fmla="*/ 36 h 44"/>
                  <a:gd name="T4" fmla="*/ 12 w 38"/>
                  <a:gd name="T5" fmla="*/ 36 h 44"/>
                  <a:gd name="T6" fmla="*/ 9 w 38"/>
                  <a:gd name="T7" fmla="*/ 44 h 44"/>
                  <a:gd name="T8" fmla="*/ 0 w 38"/>
                  <a:gd name="T9" fmla="*/ 44 h 44"/>
                  <a:gd name="T10" fmla="*/ 15 w 38"/>
                  <a:gd name="T11" fmla="*/ 0 h 44"/>
                  <a:gd name="T12" fmla="*/ 23 w 38"/>
                  <a:gd name="T13" fmla="*/ 0 h 44"/>
                  <a:gd name="T14" fmla="*/ 38 w 38"/>
                  <a:gd name="T15" fmla="*/ 44 h 44"/>
                  <a:gd name="T16" fmla="*/ 29 w 38"/>
                  <a:gd name="T17" fmla="*/ 44 h 44"/>
                  <a:gd name="T18" fmla="*/ 19 w 38"/>
                  <a:gd name="T19" fmla="*/ 12 h 44"/>
                  <a:gd name="T20" fmla="*/ 14 w 38"/>
                  <a:gd name="T21" fmla="*/ 29 h 44"/>
                  <a:gd name="T22" fmla="*/ 24 w 38"/>
                  <a:gd name="T23" fmla="*/ 29 h 44"/>
                  <a:gd name="T24" fmla="*/ 19 w 38"/>
                  <a:gd name="T2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4">
                    <a:moveTo>
                      <a:pt x="29" y="44"/>
                    </a:moveTo>
                    <a:lnTo>
                      <a:pt x="27" y="36"/>
                    </a:lnTo>
                    <a:lnTo>
                      <a:pt x="12" y="36"/>
                    </a:lnTo>
                    <a:lnTo>
                      <a:pt x="9" y="44"/>
                    </a:lnTo>
                    <a:lnTo>
                      <a:pt x="0" y="44"/>
                    </a:lnTo>
                    <a:lnTo>
                      <a:pt x="15" y="0"/>
                    </a:lnTo>
                    <a:lnTo>
                      <a:pt x="23" y="0"/>
                    </a:lnTo>
                    <a:lnTo>
                      <a:pt x="38" y="44"/>
                    </a:lnTo>
                    <a:lnTo>
                      <a:pt x="29" y="44"/>
                    </a:lnTo>
                    <a:close/>
                    <a:moveTo>
                      <a:pt x="19" y="12"/>
                    </a:moveTo>
                    <a:lnTo>
                      <a:pt x="14" y="29"/>
                    </a:lnTo>
                    <a:lnTo>
                      <a:pt x="24" y="29"/>
                    </a:lnTo>
                    <a:lnTo>
                      <a:pt x="19" y="12"/>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4" name="Freeform 26"/>
              <p:cNvSpPr>
                <a:spLocks/>
              </p:cNvSpPr>
              <p:nvPr userDrawn="1"/>
            </p:nvSpPr>
            <p:spPr bwMode="auto">
              <a:xfrm>
                <a:off x="5535"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5" name="Freeform 27"/>
              <p:cNvSpPr>
                <a:spLocks noEditPoints="1"/>
              </p:cNvSpPr>
              <p:nvPr userDrawn="1"/>
            </p:nvSpPr>
            <p:spPr bwMode="auto">
              <a:xfrm>
                <a:off x="5613" y="3962"/>
                <a:ext cx="32" cy="44"/>
              </a:xfrm>
              <a:custGeom>
                <a:avLst/>
                <a:gdLst>
                  <a:gd name="T0" fmla="*/ 13 w 25"/>
                  <a:gd name="T1" fmla="*/ 22 h 35"/>
                  <a:gd name="T2" fmla="*/ 6 w 25"/>
                  <a:gd name="T3" fmla="*/ 22 h 35"/>
                  <a:gd name="T4" fmla="*/ 6 w 25"/>
                  <a:gd name="T5" fmla="*/ 35 h 35"/>
                  <a:gd name="T6" fmla="*/ 0 w 25"/>
                  <a:gd name="T7" fmla="*/ 35 h 35"/>
                  <a:gd name="T8" fmla="*/ 0 w 25"/>
                  <a:gd name="T9" fmla="*/ 0 h 35"/>
                  <a:gd name="T10" fmla="*/ 13 w 25"/>
                  <a:gd name="T11" fmla="*/ 0 h 35"/>
                  <a:gd name="T12" fmla="*/ 25 w 25"/>
                  <a:gd name="T13" fmla="*/ 11 h 35"/>
                  <a:gd name="T14" fmla="*/ 13 w 25"/>
                  <a:gd name="T15" fmla="*/ 22 h 35"/>
                  <a:gd name="T16" fmla="*/ 13 w 25"/>
                  <a:gd name="T17" fmla="*/ 6 h 35"/>
                  <a:gd name="T18" fmla="*/ 6 w 25"/>
                  <a:gd name="T19" fmla="*/ 6 h 35"/>
                  <a:gd name="T20" fmla="*/ 6 w 25"/>
                  <a:gd name="T21" fmla="*/ 15 h 35"/>
                  <a:gd name="T22" fmla="*/ 13 w 25"/>
                  <a:gd name="T23" fmla="*/ 15 h 35"/>
                  <a:gd name="T24" fmla="*/ 18 w 25"/>
                  <a:gd name="T25" fmla="*/ 11 h 35"/>
                  <a:gd name="T26" fmla="*/ 13 w 25"/>
                  <a:gd name="T2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5">
                    <a:moveTo>
                      <a:pt x="13" y="22"/>
                    </a:moveTo>
                    <a:cubicBezTo>
                      <a:pt x="6" y="22"/>
                      <a:pt x="6" y="22"/>
                      <a:pt x="6" y="22"/>
                    </a:cubicBezTo>
                    <a:cubicBezTo>
                      <a:pt x="6" y="35"/>
                      <a:pt x="6" y="35"/>
                      <a:pt x="6" y="35"/>
                    </a:cubicBezTo>
                    <a:cubicBezTo>
                      <a:pt x="0" y="35"/>
                      <a:pt x="0" y="35"/>
                      <a:pt x="0" y="35"/>
                    </a:cubicBezTo>
                    <a:cubicBezTo>
                      <a:pt x="0" y="0"/>
                      <a:pt x="0" y="0"/>
                      <a:pt x="0" y="0"/>
                    </a:cubicBezTo>
                    <a:cubicBezTo>
                      <a:pt x="13" y="0"/>
                      <a:pt x="13" y="0"/>
                      <a:pt x="13" y="0"/>
                    </a:cubicBezTo>
                    <a:cubicBezTo>
                      <a:pt x="20" y="0"/>
                      <a:pt x="25" y="5"/>
                      <a:pt x="25" y="11"/>
                    </a:cubicBezTo>
                    <a:cubicBezTo>
                      <a:pt x="25" y="17"/>
                      <a:pt x="20" y="22"/>
                      <a:pt x="13" y="22"/>
                    </a:cubicBezTo>
                    <a:close/>
                    <a:moveTo>
                      <a:pt x="13" y="6"/>
                    </a:moveTo>
                    <a:cubicBezTo>
                      <a:pt x="6" y="6"/>
                      <a:pt x="6" y="6"/>
                      <a:pt x="6" y="6"/>
                    </a:cubicBezTo>
                    <a:cubicBezTo>
                      <a:pt x="6" y="15"/>
                      <a:pt x="6" y="15"/>
                      <a:pt x="6" y="15"/>
                    </a:cubicBezTo>
                    <a:cubicBezTo>
                      <a:pt x="13" y="15"/>
                      <a:pt x="13" y="15"/>
                      <a:pt x="13" y="15"/>
                    </a:cubicBezTo>
                    <a:cubicBezTo>
                      <a:pt x="16" y="15"/>
                      <a:pt x="18" y="14"/>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6" name="Freeform 28"/>
              <p:cNvSpPr>
                <a:spLocks noEditPoints="1"/>
              </p:cNvSpPr>
              <p:nvPr userDrawn="1"/>
            </p:nvSpPr>
            <p:spPr bwMode="auto">
              <a:xfrm>
                <a:off x="5664"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7" name="Freeform 29"/>
              <p:cNvSpPr>
                <a:spLocks/>
              </p:cNvSpPr>
              <p:nvPr userDrawn="1"/>
            </p:nvSpPr>
            <p:spPr bwMode="auto">
              <a:xfrm>
                <a:off x="57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8" name="Freeform 30"/>
              <p:cNvSpPr>
                <a:spLocks/>
              </p:cNvSpPr>
              <p:nvPr userDrawn="1"/>
            </p:nvSpPr>
            <p:spPr bwMode="auto">
              <a:xfrm>
                <a:off x="5764" y="3962"/>
                <a:ext cx="36" cy="44"/>
              </a:xfrm>
              <a:custGeom>
                <a:avLst/>
                <a:gdLst>
                  <a:gd name="T0" fmla="*/ 20 w 36"/>
                  <a:gd name="T1" fmla="*/ 44 h 44"/>
                  <a:gd name="T2" fmla="*/ 14 w 36"/>
                  <a:gd name="T3" fmla="*/ 44 h 44"/>
                  <a:gd name="T4" fmla="*/ 0 w 36"/>
                  <a:gd name="T5" fmla="*/ 0 h 44"/>
                  <a:gd name="T6" fmla="*/ 9 w 36"/>
                  <a:gd name="T7" fmla="*/ 0 h 44"/>
                  <a:gd name="T8" fmla="*/ 18 w 36"/>
                  <a:gd name="T9" fmla="*/ 29 h 44"/>
                  <a:gd name="T10" fmla="*/ 27 w 36"/>
                  <a:gd name="T11" fmla="*/ 0 h 44"/>
                  <a:gd name="T12" fmla="*/ 36 w 36"/>
                  <a:gd name="T13" fmla="*/ 0 h 44"/>
                  <a:gd name="T14" fmla="*/ 20 w 3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4">
                    <a:moveTo>
                      <a:pt x="20" y="44"/>
                    </a:moveTo>
                    <a:lnTo>
                      <a:pt x="14" y="44"/>
                    </a:lnTo>
                    <a:lnTo>
                      <a:pt x="0" y="0"/>
                    </a:lnTo>
                    <a:lnTo>
                      <a:pt x="9" y="0"/>
                    </a:lnTo>
                    <a:lnTo>
                      <a:pt x="18" y="29"/>
                    </a:lnTo>
                    <a:lnTo>
                      <a:pt x="27" y="0"/>
                    </a:lnTo>
                    <a:lnTo>
                      <a:pt x="36" y="0"/>
                    </a:lnTo>
                    <a:lnTo>
                      <a:pt x="2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9" name="Freeform 31"/>
              <p:cNvSpPr>
                <a:spLocks/>
              </p:cNvSpPr>
              <p:nvPr userDrawn="1"/>
            </p:nvSpPr>
            <p:spPr bwMode="auto">
              <a:xfrm>
                <a:off x="58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0" name="Freeform 32"/>
              <p:cNvSpPr>
                <a:spLocks/>
              </p:cNvSpPr>
              <p:nvPr userDrawn="1"/>
            </p:nvSpPr>
            <p:spPr bwMode="auto">
              <a:xfrm>
                <a:off x="5868" y="3962"/>
                <a:ext cx="33" cy="44"/>
              </a:xfrm>
              <a:custGeom>
                <a:avLst/>
                <a:gdLst>
                  <a:gd name="T0" fmla="*/ 25 w 33"/>
                  <a:gd name="T1" fmla="*/ 44 h 44"/>
                  <a:gd name="T2" fmla="*/ 8 w 33"/>
                  <a:gd name="T3" fmla="*/ 16 h 44"/>
                  <a:gd name="T4" fmla="*/ 8 w 33"/>
                  <a:gd name="T5" fmla="*/ 44 h 44"/>
                  <a:gd name="T6" fmla="*/ 0 w 33"/>
                  <a:gd name="T7" fmla="*/ 44 h 44"/>
                  <a:gd name="T8" fmla="*/ 0 w 33"/>
                  <a:gd name="T9" fmla="*/ 0 h 44"/>
                  <a:gd name="T10" fmla="*/ 8 w 33"/>
                  <a:gd name="T11" fmla="*/ 0 h 44"/>
                  <a:gd name="T12" fmla="*/ 24 w 33"/>
                  <a:gd name="T13" fmla="*/ 26 h 44"/>
                  <a:gd name="T14" fmla="*/ 24 w 33"/>
                  <a:gd name="T15" fmla="*/ 0 h 44"/>
                  <a:gd name="T16" fmla="*/ 33 w 33"/>
                  <a:gd name="T17" fmla="*/ 0 h 44"/>
                  <a:gd name="T18" fmla="*/ 33 w 33"/>
                  <a:gd name="T19" fmla="*/ 44 h 44"/>
                  <a:gd name="T20" fmla="*/ 25 w 33"/>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4">
                    <a:moveTo>
                      <a:pt x="25" y="44"/>
                    </a:moveTo>
                    <a:lnTo>
                      <a:pt x="8" y="16"/>
                    </a:lnTo>
                    <a:lnTo>
                      <a:pt x="8" y="44"/>
                    </a:lnTo>
                    <a:lnTo>
                      <a:pt x="0" y="44"/>
                    </a:lnTo>
                    <a:lnTo>
                      <a:pt x="0" y="0"/>
                    </a:lnTo>
                    <a:lnTo>
                      <a:pt x="8" y="0"/>
                    </a:lnTo>
                    <a:lnTo>
                      <a:pt x="24" y="26"/>
                    </a:lnTo>
                    <a:lnTo>
                      <a:pt x="24" y="0"/>
                    </a:lnTo>
                    <a:lnTo>
                      <a:pt x="33" y="0"/>
                    </a:lnTo>
                    <a:lnTo>
                      <a:pt x="33"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1" name="Freeform 33"/>
              <p:cNvSpPr>
                <a:spLocks/>
              </p:cNvSpPr>
              <p:nvPr userDrawn="1"/>
            </p:nvSpPr>
            <p:spPr bwMode="auto">
              <a:xfrm>
                <a:off x="5920" y="3962"/>
                <a:ext cx="32" cy="44"/>
              </a:xfrm>
              <a:custGeom>
                <a:avLst/>
                <a:gdLst>
                  <a:gd name="T0" fmla="*/ 20 w 32"/>
                  <a:gd name="T1" fmla="*/ 7 h 44"/>
                  <a:gd name="T2" fmla="*/ 20 w 32"/>
                  <a:gd name="T3" fmla="*/ 44 h 44"/>
                  <a:gd name="T4" fmla="*/ 13 w 32"/>
                  <a:gd name="T5" fmla="*/ 44 h 44"/>
                  <a:gd name="T6" fmla="*/ 13 w 32"/>
                  <a:gd name="T7" fmla="*/ 7 h 44"/>
                  <a:gd name="T8" fmla="*/ 0 w 32"/>
                  <a:gd name="T9" fmla="*/ 7 h 44"/>
                  <a:gd name="T10" fmla="*/ 0 w 32"/>
                  <a:gd name="T11" fmla="*/ 0 h 44"/>
                  <a:gd name="T12" fmla="*/ 32 w 32"/>
                  <a:gd name="T13" fmla="*/ 0 h 44"/>
                  <a:gd name="T14" fmla="*/ 32 w 32"/>
                  <a:gd name="T15" fmla="*/ 7 h 44"/>
                  <a:gd name="T16" fmla="*/ 20 w 32"/>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4">
                    <a:moveTo>
                      <a:pt x="20" y="7"/>
                    </a:moveTo>
                    <a:lnTo>
                      <a:pt x="20" y="44"/>
                    </a:lnTo>
                    <a:lnTo>
                      <a:pt x="13" y="44"/>
                    </a:lnTo>
                    <a:lnTo>
                      <a:pt x="13" y="7"/>
                    </a:lnTo>
                    <a:lnTo>
                      <a:pt x="0" y="7"/>
                    </a:lnTo>
                    <a:lnTo>
                      <a:pt x="0" y="0"/>
                    </a:lnTo>
                    <a:lnTo>
                      <a:pt x="32" y="0"/>
                    </a:lnTo>
                    <a:lnTo>
                      <a:pt x="32"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2" name="Rectangle 34"/>
              <p:cNvSpPr>
                <a:spLocks noChangeArrowheads="1"/>
              </p:cNvSpPr>
              <p:nvPr userDrawn="1"/>
            </p:nvSpPr>
            <p:spPr bwMode="auto">
              <a:xfrm>
                <a:off x="5972"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3" name="Freeform 35"/>
              <p:cNvSpPr>
                <a:spLocks noEditPoints="1"/>
              </p:cNvSpPr>
              <p:nvPr userDrawn="1"/>
            </p:nvSpPr>
            <p:spPr bwMode="auto">
              <a:xfrm>
                <a:off x="6001"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4" name="Freeform 36"/>
              <p:cNvSpPr>
                <a:spLocks/>
              </p:cNvSpPr>
              <p:nvPr userDrawn="1"/>
            </p:nvSpPr>
            <p:spPr bwMode="auto">
              <a:xfrm>
                <a:off x="6054" y="3962"/>
                <a:ext cx="35" cy="44"/>
              </a:xfrm>
              <a:custGeom>
                <a:avLst/>
                <a:gdLst>
                  <a:gd name="T0" fmla="*/ 27 w 35"/>
                  <a:gd name="T1" fmla="*/ 44 h 44"/>
                  <a:gd name="T2" fmla="*/ 9 w 35"/>
                  <a:gd name="T3" fmla="*/ 16 h 44"/>
                  <a:gd name="T4" fmla="*/ 9 w 35"/>
                  <a:gd name="T5" fmla="*/ 44 h 44"/>
                  <a:gd name="T6" fmla="*/ 0 w 35"/>
                  <a:gd name="T7" fmla="*/ 44 h 44"/>
                  <a:gd name="T8" fmla="*/ 0 w 35"/>
                  <a:gd name="T9" fmla="*/ 0 h 44"/>
                  <a:gd name="T10" fmla="*/ 9 w 35"/>
                  <a:gd name="T11" fmla="*/ 0 h 44"/>
                  <a:gd name="T12" fmla="*/ 26 w 35"/>
                  <a:gd name="T13" fmla="*/ 26 h 44"/>
                  <a:gd name="T14" fmla="*/ 26 w 35"/>
                  <a:gd name="T15" fmla="*/ 0 h 44"/>
                  <a:gd name="T16" fmla="*/ 35 w 35"/>
                  <a:gd name="T17" fmla="*/ 0 h 44"/>
                  <a:gd name="T18" fmla="*/ 35 w 35"/>
                  <a:gd name="T19" fmla="*/ 44 h 44"/>
                  <a:gd name="T20" fmla="*/ 27 w 35"/>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4">
                    <a:moveTo>
                      <a:pt x="27" y="44"/>
                    </a:moveTo>
                    <a:lnTo>
                      <a:pt x="9" y="16"/>
                    </a:lnTo>
                    <a:lnTo>
                      <a:pt x="9" y="44"/>
                    </a:lnTo>
                    <a:lnTo>
                      <a:pt x="0" y="44"/>
                    </a:lnTo>
                    <a:lnTo>
                      <a:pt x="0" y="0"/>
                    </a:lnTo>
                    <a:lnTo>
                      <a:pt x="9" y="0"/>
                    </a:lnTo>
                    <a:lnTo>
                      <a:pt x="26" y="26"/>
                    </a:lnTo>
                    <a:lnTo>
                      <a:pt x="26" y="0"/>
                    </a:lnTo>
                    <a:lnTo>
                      <a:pt x="35" y="0"/>
                    </a:lnTo>
                    <a:lnTo>
                      <a:pt x="35" y="44"/>
                    </a:lnTo>
                    <a:lnTo>
                      <a:pt x="27"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nvGrpSpPr>
            <p:cNvPr id="135" name="Group 134"/>
            <p:cNvGrpSpPr/>
            <p:nvPr userDrawn="1"/>
          </p:nvGrpSpPr>
          <p:grpSpPr>
            <a:xfrm>
              <a:off x="9140479" y="5882283"/>
              <a:ext cx="1508125" cy="269875"/>
              <a:chOff x="9145588" y="5880100"/>
              <a:chExt cx="1508125" cy="269875"/>
            </a:xfrm>
          </p:grpSpPr>
          <p:sp>
            <p:nvSpPr>
              <p:cNvPr id="136" name="AutoShape 39"/>
              <p:cNvSpPr>
                <a:spLocks noChangeAspect="1" noChangeArrowheads="1" noTextEdit="1"/>
              </p:cNvSpPr>
              <p:nvPr userDrawn="1"/>
            </p:nvSpPr>
            <p:spPr bwMode="auto">
              <a:xfrm>
                <a:off x="9145588" y="5880100"/>
                <a:ext cx="15081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7" name="Freeform 50"/>
              <p:cNvSpPr>
                <a:spLocks/>
              </p:cNvSpPr>
              <p:nvPr userDrawn="1"/>
            </p:nvSpPr>
            <p:spPr bwMode="auto">
              <a:xfrm>
                <a:off x="9983788" y="5880100"/>
                <a:ext cx="33338" cy="71438"/>
              </a:xfrm>
              <a:custGeom>
                <a:avLst/>
                <a:gdLst>
                  <a:gd name="T0" fmla="*/ 85 w 101"/>
                  <a:gd name="T1" fmla="*/ 204 h 215"/>
                  <a:gd name="T2" fmla="*/ 52 w 101"/>
                  <a:gd name="T3" fmla="*/ 215 h 215"/>
                  <a:gd name="T4" fmla="*/ 16 w 101"/>
                  <a:gd name="T5" fmla="*/ 200 h 215"/>
                  <a:gd name="T6" fmla="*/ 0 w 101"/>
                  <a:gd name="T7" fmla="*/ 108 h 215"/>
                  <a:gd name="T8" fmla="*/ 16 w 101"/>
                  <a:gd name="T9" fmla="*/ 15 h 215"/>
                  <a:gd name="T10" fmla="*/ 52 w 101"/>
                  <a:gd name="T11" fmla="*/ 0 h 215"/>
                  <a:gd name="T12" fmla="*/ 85 w 101"/>
                  <a:gd name="T13" fmla="*/ 12 h 215"/>
                  <a:gd name="T14" fmla="*/ 101 w 101"/>
                  <a:gd name="T15" fmla="*/ 54 h 215"/>
                  <a:gd name="T16" fmla="*/ 75 w 101"/>
                  <a:gd name="T17" fmla="*/ 54 h 215"/>
                  <a:gd name="T18" fmla="*/ 69 w 101"/>
                  <a:gd name="T19" fmla="*/ 30 h 215"/>
                  <a:gd name="T20" fmla="*/ 52 w 101"/>
                  <a:gd name="T21" fmla="*/ 23 h 215"/>
                  <a:gd name="T22" fmla="*/ 35 w 101"/>
                  <a:gd name="T23" fmla="*/ 31 h 215"/>
                  <a:gd name="T24" fmla="*/ 26 w 101"/>
                  <a:gd name="T25" fmla="*/ 108 h 215"/>
                  <a:gd name="T26" fmla="*/ 35 w 101"/>
                  <a:gd name="T27" fmla="*/ 185 h 215"/>
                  <a:gd name="T28" fmla="*/ 52 w 101"/>
                  <a:gd name="T29" fmla="*/ 193 h 215"/>
                  <a:gd name="T30" fmla="*/ 69 w 101"/>
                  <a:gd name="T31" fmla="*/ 185 h 215"/>
                  <a:gd name="T32" fmla="*/ 75 w 101"/>
                  <a:gd name="T33" fmla="*/ 161 h 215"/>
                  <a:gd name="T34" fmla="*/ 101 w 101"/>
                  <a:gd name="T35" fmla="*/ 161 h 215"/>
                  <a:gd name="T36" fmla="*/ 85 w 101"/>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215">
                    <a:moveTo>
                      <a:pt x="85"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7" y="0"/>
                      <a:pt x="77" y="4"/>
                      <a:pt x="85" y="12"/>
                    </a:cubicBezTo>
                    <a:cubicBezTo>
                      <a:pt x="95" y="22"/>
                      <a:pt x="100" y="37"/>
                      <a:pt x="101" y="54"/>
                    </a:cubicBezTo>
                    <a:cubicBezTo>
                      <a:pt x="75" y="54"/>
                      <a:pt x="75" y="54"/>
                      <a:pt x="75" y="54"/>
                    </a:cubicBezTo>
                    <a:cubicBezTo>
                      <a:pt x="75" y="45"/>
                      <a:pt x="74" y="36"/>
                      <a:pt x="69" y="30"/>
                    </a:cubicBezTo>
                    <a:cubicBezTo>
                      <a:pt x="65" y="26"/>
                      <a:pt x="60" y="23"/>
                      <a:pt x="52" y="23"/>
                    </a:cubicBezTo>
                    <a:cubicBezTo>
                      <a:pt x="44" y="23"/>
                      <a:pt x="38" y="26"/>
                      <a:pt x="35" y="31"/>
                    </a:cubicBezTo>
                    <a:cubicBezTo>
                      <a:pt x="27" y="41"/>
                      <a:pt x="26" y="58"/>
                      <a:pt x="26" y="108"/>
                    </a:cubicBezTo>
                    <a:cubicBezTo>
                      <a:pt x="26" y="158"/>
                      <a:pt x="27" y="175"/>
                      <a:pt x="35" y="185"/>
                    </a:cubicBezTo>
                    <a:cubicBezTo>
                      <a:pt x="38" y="189"/>
                      <a:pt x="44" y="193"/>
                      <a:pt x="52" y="193"/>
                    </a:cubicBezTo>
                    <a:cubicBezTo>
                      <a:pt x="60" y="193"/>
                      <a:pt x="65" y="189"/>
                      <a:pt x="69" y="185"/>
                    </a:cubicBezTo>
                    <a:cubicBezTo>
                      <a:pt x="73" y="179"/>
                      <a:pt x="75" y="170"/>
                      <a:pt x="75" y="161"/>
                    </a:cubicBezTo>
                    <a:cubicBezTo>
                      <a:pt x="101" y="161"/>
                      <a:pt x="101" y="161"/>
                      <a:pt x="101" y="161"/>
                    </a:cubicBezTo>
                    <a:cubicBezTo>
                      <a:pt x="100" y="179"/>
                      <a:pt x="95" y="194"/>
                      <a:pt x="85"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8" name="Freeform 51"/>
              <p:cNvSpPr>
                <a:spLocks/>
              </p:cNvSpPr>
              <p:nvPr userDrawn="1"/>
            </p:nvSpPr>
            <p:spPr bwMode="auto">
              <a:xfrm>
                <a:off x="10039351" y="5881688"/>
                <a:ext cx="31750" cy="68263"/>
              </a:xfrm>
              <a:custGeom>
                <a:avLst/>
                <a:gdLst>
                  <a:gd name="T0" fmla="*/ 14 w 20"/>
                  <a:gd name="T1" fmla="*/ 43 h 43"/>
                  <a:gd name="T2" fmla="*/ 14 w 20"/>
                  <a:gd name="T3" fmla="*/ 23 h 43"/>
                  <a:gd name="T4" fmla="*/ 5 w 20"/>
                  <a:gd name="T5" fmla="*/ 23 h 43"/>
                  <a:gd name="T6" fmla="*/ 5 w 20"/>
                  <a:gd name="T7" fmla="*/ 43 h 43"/>
                  <a:gd name="T8" fmla="*/ 0 w 20"/>
                  <a:gd name="T9" fmla="*/ 43 h 43"/>
                  <a:gd name="T10" fmla="*/ 0 w 20"/>
                  <a:gd name="T11" fmla="*/ 0 h 43"/>
                  <a:gd name="T12" fmla="*/ 5 w 20"/>
                  <a:gd name="T13" fmla="*/ 0 h 43"/>
                  <a:gd name="T14" fmla="*/ 5 w 20"/>
                  <a:gd name="T15" fmla="*/ 19 h 43"/>
                  <a:gd name="T16" fmla="*/ 14 w 20"/>
                  <a:gd name="T17" fmla="*/ 19 h 43"/>
                  <a:gd name="T18" fmla="*/ 14 w 20"/>
                  <a:gd name="T19" fmla="*/ 0 h 43"/>
                  <a:gd name="T20" fmla="*/ 20 w 20"/>
                  <a:gd name="T21" fmla="*/ 0 h 43"/>
                  <a:gd name="T22" fmla="*/ 20 w 20"/>
                  <a:gd name="T23" fmla="*/ 43 h 43"/>
                  <a:gd name="T24" fmla="*/ 14 w 20"/>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3">
                    <a:moveTo>
                      <a:pt x="14" y="43"/>
                    </a:moveTo>
                    <a:lnTo>
                      <a:pt x="14" y="23"/>
                    </a:lnTo>
                    <a:lnTo>
                      <a:pt x="5" y="23"/>
                    </a:lnTo>
                    <a:lnTo>
                      <a:pt x="5" y="43"/>
                    </a:lnTo>
                    <a:lnTo>
                      <a:pt x="0" y="43"/>
                    </a:lnTo>
                    <a:lnTo>
                      <a:pt x="0" y="0"/>
                    </a:lnTo>
                    <a:lnTo>
                      <a:pt x="5" y="0"/>
                    </a:lnTo>
                    <a:lnTo>
                      <a:pt x="5" y="19"/>
                    </a:lnTo>
                    <a:lnTo>
                      <a:pt x="14" y="19"/>
                    </a:lnTo>
                    <a:lnTo>
                      <a:pt x="14" y="0"/>
                    </a:lnTo>
                    <a:lnTo>
                      <a:pt x="20" y="0"/>
                    </a:lnTo>
                    <a:lnTo>
                      <a:pt x="20" y="43"/>
                    </a:lnTo>
                    <a:lnTo>
                      <a:pt x="14"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9" name="Freeform 52"/>
              <p:cNvSpPr>
                <a:spLocks/>
              </p:cNvSpPr>
              <p:nvPr userDrawn="1"/>
            </p:nvSpPr>
            <p:spPr bwMode="auto">
              <a:xfrm>
                <a:off x="10093326" y="5881688"/>
                <a:ext cx="26988" cy="68263"/>
              </a:xfrm>
              <a:custGeom>
                <a:avLst/>
                <a:gdLst>
                  <a:gd name="T0" fmla="*/ 0 w 17"/>
                  <a:gd name="T1" fmla="*/ 43 h 43"/>
                  <a:gd name="T2" fmla="*/ 0 w 17"/>
                  <a:gd name="T3" fmla="*/ 0 h 43"/>
                  <a:gd name="T4" fmla="*/ 17 w 17"/>
                  <a:gd name="T5" fmla="*/ 0 h 43"/>
                  <a:gd name="T6" fmla="*/ 17 w 17"/>
                  <a:gd name="T7" fmla="*/ 4 h 43"/>
                  <a:gd name="T8" fmla="*/ 6 w 17"/>
                  <a:gd name="T9" fmla="*/ 4 h 43"/>
                  <a:gd name="T10" fmla="*/ 6 w 17"/>
                  <a:gd name="T11" fmla="*/ 19 h 43"/>
                  <a:gd name="T12" fmla="*/ 16 w 17"/>
                  <a:gd name="T13" fmla="*/ 19 h 43"/>
                  <a:gd name="T14" fmla="*/ 16 w 17"/>
                  <a:gd name="T15" fmla="*/ 24 h 43"/>
                  <a:gd name="T16" fmla="*/ 6 w 17"/>
                  <a:gd name="T17" fmla="*/ 24 h 43"/>
                  <a:gd name="T18" fmla="*/ 6 w 17"/>
                  <a:gd name="T19" fmla="*/ 38 h 43"/>
                  <a:gd name="T20" fmla="*/ 17 w 17"/>
                  <a:gd name="T21" fmla="*/ 38 h 43"/>
                  <a:gd name="T22" fmla="*/ 17 w 17"/>
                  <a:gd name="T23" fmla="*/ 43 h 43"/>
                  <a:gd name="T24" fmla="*/ 0 w 17"/>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0" y="43"/>
                    </a:moveTo>
                    <a:lnTo>
                      <a:pt x="0" y="0"/>
                    </a:lnTo>
                    <a:lnTo>
                      <a:pt x="17" y="0"/>
                    </a:lnTo>
                    <a:lnTo>
                      <a:pt x="17" y="4"/>
                    </a:lnTo>
                    <a:lnTo>
                      <a:pt x="6" y="4"/>
                    </a:lnTo>
                    <a:lnTo>
                      <a:pt x="6" y="19"/>
                    </a:lnTo>
                    <a:lnTo>
                      <a:pt x="16" y="19"/>
                    </a:lnTo>
                    <a:lnTo>
                      <a:pt x="16" y="24"/>
                    </a:lnTo>
                    <a:lnTo>
                      <a:pt x="6" y="24"/>
                    </a:lnTo>
                    <a:lnTo>
                      <a:pt x="6" y="38"/>
                    </a:lnTo>
                    <a:lnTo>
                      <a:pt x="17" y="38"/>
                    </a:lnTo>
                    <a:lnTo>
                      <a:pt x="17" y="43"/>
                    </a:lnTo>
                    <a:lnTo>
                      <a:pt x="0"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0" name="Freeform 53"/>
              <p:cNvSpPr>
                <a:spLocks/>
              </p:cNvSpPr>
              <p:nvPr userDrawn="1"/>
            </p:nvSpPr>
            <p:spPr bwMode="auto">
              <a:xfrm>
                <a:off x="10140951" y="5880100"/>
                <a:ext cx="31750" cy="71438"/>
              </a:xfrm>
              <a:custGeom>
                <a:avLst/>
                <a:gdLst>
                  <a:gd name="T0" fmla="*/ 84 w 100"/>
                  <a:gd name="T1" fmla="*/ 204 h 215"/>
                  <a:gd name="T2" fmla="*/ 52 w 100"/>
                  <a:gd name="T3" fmla="*/ 215 h 215"/>
                  <a:gd name="T4" fmla="*/ 16 w 100"/>
                  <a:gd name="T5" fmla="*/ 200 h 215"/>
                  <a:gd name="T6" fmla="*/ 0 w 100"/>
                  <a:gd name="T7" fmla="*/ 108 h 215"/>
                  <a:gd name="T8" fmla="*/ 16 w 100"/>
                  <a:gd name="T9" fmla="*/ 15 h 215"/>
                  <a:gd name="T10" fmla="*/ 52 w 100"/>
                  <a:gd name="T11" fmla="*/ 0 h 215"/>
                  <a:gd name="T12" fmla="*/ 85 w 100"/>
                  <a:gd name="T13" fmla="*/ 12 h 215"/>
                  <a:gd name="T14" fmla="*/ 100 w 100"/>
                  <a:gd name="T15" fmla="*/ 54 h 215"/>
                  <a:gd name="T16" fmla="*/ 75 w 100"/>
                  <a:gd name="T17" fmla="*/ 54 h 215"/>
                  <a:gd name="T18" fmla="*/ 68 w 100"/>
                  <a:gd name="T19" fmla="*/ 30 h 215"/>
                  <a:gd name="T20" fmla="*/ 52 w 100"/>
                  <a:gd name="T21" fmla="*/ 23 h 215"/>
                  <a:gd name="T22" fmla="*/ 34 w 100"/>
                  <a:gd name="T23" fmla="*/ 31 h 215"/>
                  <a:gd name="T24" fmla="*/ 26 w 100"/>
                  <a:gd name="T25" fmla="*/ 108 h 215"/>
                  <a:gd name="T26" fmla="*/ 34 w 100"/>
                  <a:gd name="T27" fmla="*/ 185 h 215"/>
                  <a:gd name="T28" fmla="*/ 52 w 100"/>
                  <a:gd name="T29" fmla="*/ 193 h 215"/>
                  <a:gd name="T30" fmla="*/ 68 w 100"/>
                  <a:gd name="T31" fmla="*/ 185 h 215"/>
                  <a:gd name="T32" fmla="*/ 75 w 100"/>
                  <a:gd name="T33" fmla="*/ 161 h 215"/>
                  <a:gd name="T34" fmla="*/ 100 w 100"/>
                  <a:gd name="T35" fmla="*/ 161 h 215"/>
                  <a:gd name="T36" fmla="*/ 84 w 100"/>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215">
                    <a:moveTo>
                      <a:pt x="84"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6" y="0"/>
                      <a:pt x="77" y="4"/>
                      <a:pt x="85" y="12"/>
                    </a:cubicBezTo>
                    <a:cubicBezTo>
                      <a:pt x="95" y="22"/>
                      <a:pt x="100" y="37"/>
                      <a:pt x="100" y="54"/>
                    </a:cubicBezTo>
                    <a:cubicBezTo>
                      <a:pt x="75" y="54"/>
                      <a:pt x="75" y="54"/>
                      <a:pt x="75" y="54"/>
                    </a:cubicBezTo>
                    <a:cubicBezTo>
                      <a:pt x="75" y="45"/>
                      <a:pt x="73" y="36"/>
                      <a:pt x="68" y="30"/>
                    </a:cubicBezTo>
                    <a:cubicBezTo>
                      <a:pt x="65" y="26"/>
                      <a:pt x="60" y="23"/>
                      <a:pt x="52" y="23"/>
                    </a:cubicBezTo>
                    <a:cubicBezTo>
                      <a:pt x="43" y="23"/>
                      <a:pt x="38" y="26"/>
                      <a:pt x="34" y="31"/>
                    </a:cubicBezTo>
                    <a:cubicBezTo>
                      <a:pt x="27" y="41"/>
                      <a:pt x="26" y="58"/>
                      <a:pt x="26" y="108"/>
                    </a:cubicBezTo>
                    <a:cubicBezTo>
                      <a:pt x="26" y="158"/>
                      <a:pt x="27" y="175"/>
                      <a:pt x="34" y="185"/>
                    </a:cubicBezTo>
                    <a:cubicBezTo>
                      <a:pt x="38" y="189"/>
                      <a:pt x="43" y="193"/>
                      <a:pt x="52" y="193"/>
                    </a:cubicBezTo>
                    <a:cubicBezTo>
                      <a:pt x="60" y="193"/>
                      <a:pt x="65" y="189"/>
                      <a:pt x="68" y="185"/>
                    </a:cubicBezTo>
                    <a:cubicBezTo>
                      <a:pt x="73" y="179"/>
                      <a:pt x="75" y="170"/>
                      <a:pt x="75" y="161"/>
                    </a:cubicBezTo>
                    <a:cubicBezTo>
                      <a:pt x="100" y="161"/>
                      <a:pt x="100" y="161"/>
                      <a:pt x="100" y="161"/>
                    </a:cubicBezTo>
                    <a:cubicBezTo>
                      <a:pt x="100" y="179"/>
                      <a:pt x="95" y="194"/>
                      <a:pt x="84"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1" name="Freeform 54"/>
              <p:cNvSpPr>
                <a:spLocks/>
              </p:cNvSpPr>
              <p:nvPr userDrawn="1"/>
            </p:nvSpPr>
            <p:spPr bwMode="auto">
              <a:xfrm>
                <a:off x="10194926" y="5881688"/>
                <a:ext cx="34925" cy="68263"/>
              </a:xfrm>
              <a:custGeom>
                <a:avLst/>
                <a:gdLst>
                  <a:gd name="T0" fmla="*/ 17 w 22"/>
                  <a:gd name="T1" fmla="*/ 43 h 43"/>
                  <a:gd name="T2" fmla="*/ 9 w 22"/>
                  <a:gd name="T3" fmla="*/ 24 h 43"/>
                  <a:gd name="T4" fmla="*/ 5 w 22"/>
                  <a:gd name="T5" fmla="*/ 31 h 43"/>
                  <a:gd name="T6" fmla="*/ 5 w 22"/>
                  <a:gd name="T7" fmla="*/ 43 h 43"/>
                  <a:gd name="T8" fmla="*/ 0 w 22"/>
                  <a:gd name="T9" fmla="*/ 43 h 43"/>
                  <a:gd name="T10" fmla="*/ 0 w 22"/>
                  <a:gd name="T11" fmla="*/ 0 h 43"/>
                  <a:gd name="T12" fmla="*/ 5 w 22"/>
                  <a:gd name="T13" fmla="*/ 0 h 43"/>
                  <a:gd name="T14" fmla="*/ 5 w 22"/>
                  <a:gd name="T15" fmla="*/ 22 h 43"/>
                  <a:gd name="T16" fmla="*/ 16 w 22"/>
                  <a:gd name="T17" fmla="*/ 0 h 43"/>
                  <a:gd name="T18" fmla="*/ 21 w 22"/>
                  <a:gd name="T19" fmla="*/ 0 h 43"/>
                  <a:gd name="T20" fmla="*/ 12 w 22"/>
                  <a:gd name="T21" fmla="*/ 18 h 43"/>
                  <a:gd name="T22" fmla="*/ 22 w 22"/>
                  <a:gd name="T23" fmla="*/ 43 h 43"/>
                  <a:gd name="T24" fmla="*/ 17 w 22"/>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43">
                    <a:moveTo>
                      <a:pt x="17" y="43"/>
                    </a:moveTo>
                    <a:lnTo>
                      <a:pt x="9" y="24"/>
                    </a:lnTo>
                    <a:lnTo>
                      <a:pt x="5" y="31"/>
                    </a:lnTo>
                    <a:lnTo>
                      <a:pt x="5" y="43"/>
                    </a:lnTo>
                    <a:lnTo>
                      <a:pt x="0" y="43"/>
                    </a:lnTo>
                    <a:lnTo>
                      <a:pt x="0" y="0"/>
                    </a:lnTo>
                    <a:lnTo>
                      <a:pt x="5" y="0"/>
                    </a:lnTo>
                    <a:lnTo>
                      <a:pt x="5" y="22"/>
                    </a:lnTo>
                    <a:lnTo>
                      <a:pt x="16" y="0"/>
                    </a:lnTo>
                    <a:lnTo>
                      <a:pt x="21" y="0"/>
                    </a:lnTo>
                    <a:lnTo>
                      <a:pt x="12" y="18"/>
                    </a:lnTo>
                    <a:lnTo>
                      <a:pt x="22" y="43"/>
                    </a:lnTo>
                    <a:lnTo>
                      <a:pt x="17"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2" name="Freeform 55"/>
              <p:cNvSpPr>
                <a:spLocks noEditPoints="1"/>
              </p:cNvSpPr>
              <p:nvPr userDrawn="1"/>
            </p:nvSpPr>
            <p:spPr bwMode="auto">
              <a:xfrm>
                <a:off x="10283826" y="5881688"/>
                <a:ext cx="31750" cy="68263"/>
              </a:xfrm>
              <a:custGeom>
                <a:avLst/>
                <a:gdLst>
                  <a:gd name="T0" fmla="*/ 48 w 98"/>
                  <a:gd name="T1" fmla="*/ 123 h 211"/>
                  <a:gd name="T2" fmla="*/ 26 w 98"/>
                  <a:gd name="T3" fmla="*/ 123 h 211"/>
                  <a:gd name="T4" fmla="*/ 26 w 98"/>
                  <a:gd name="T5" fmla="*/ 211 h 211"/>
                  <a:gd name="T6" fmla="*/ 0 w 98"/>
                  <a:gd name="T7" fmla="*/ 211 h 211"/>
                  <a:gd name="T8" fmla="*/ 0 w 98"/>
                  <a:gd name="T9" fmla="*/ 0 h 211"/>
                  <a:gd name="T10" fmla="*/ 48 w 98"/>
                  <a:gd name="T11" fmla="*/ 0 h 211"/>
                  <a:gd name="T12" fmla="*/ 98 w 98"/>
                  <a:gd name="T13" fmla="*/ 62 h 211"/>
                  <a:gd name="T14" fmla="*/ 48 w 98"/>
                  <a:gd name="T15" fmla="*/ 123 h 211"/>
                  <a:gd name="T16" fmla="*/ 47 w 98"/>
                  <a:gd name="T17" fmla="*/ 23 h 211"/>
                  <a:gd name="T18" fmla="*/ 26 w 98"/>
                  <a:gd name="T19" fmla="*/ 23 h 211"/>
                  <a:gd name="T20" fmla="*/ 26 w 98"/>
                  <a:gd name="T21" fmla="*/ 100 h 211"/>
                  <a:gd name="T22" fmla="*/ 47 w 98"/>
                  <a:gd name="T23" fmla="*/ 100 h 211"/>
                  <a:gd name="T24" fmla="*/ 72 w 98"/>
                  <a:gd name="T25" fmla="*/ 62 h 211"/>
                  <a:gd name="T26" fmla="*/ 47 w 98"/>
                  <a:gd name="T27" fmla="*/ 2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11">
                    <a:moveTo>
                      <a:pt x="48" y="123"/>
                    </a:moveTo>
                    <a:cubicBezTo>
                      <a:pt x="26" y="123"/>
                      <a:pt x="26" y="123"/>
                      <a:pt x="26" y="123"/>
                    </a:cubicBezTo>
                    <a:cubicBezTo>
                      <a:pt x="26" y="211"/>
                      <a:pt x="26" y="211"/>
                      <a:pt x="26" y="211"/>
                    </a:cubicBezTo>
                    <a:cubicBezTo>
                      <a:pt x="0" y="211"/>
                      <a:pt x="0" y="211"/>
                      <a:pt x="0" y="211"/>
                    </a:cubicBezTo>
                    <a:cubicBezTo>
                      <a:pt x="0" y="0"/>
                      <a:pt x="0" y="0"/>
                      <a:pt x="0" y="0"/>
                    </a:cubicBezTo>
                    <a:cubicBezTo>
                      <a:pt x="48" y="0"/>
                      <a:pt x="48" y="0"/>
                      <a:pt x="48" y="0"/>
                    </a:cubicBezTo>
                    <a:cubicBezTo>
                      <a:pt x="79" y="0"/>
                      <a:pt x="98" y="15"/>
                      <a:pt x="98" y="62"/>
                    </a:cubicBezTo>
                    <a:cubicBezTo>
                      <a:pt x="98" y="108"/>
                      <a:pt x="79" y="123"/>
                      <a:pt x="48" y="123"/>
                    </a:cubicBezTo>
                    <a:close/>
                    <a:moveTo>
                      <a:pt x="47" y="23"/>
                    </a:moveTo>
                    <a:cubicBezTo>
                      <a:pt x="26" y="23"/>
                      <a:pt x="26" y="23"/>
                      <a:pt x="26" y="23"/>
                    </a:cubicBezTo>
                    <a:cubicBezTo>
                      <a:pt x="26" y="100"/>
                      <a:pt x="26" y="100"/>
                      <a:pt x="26" y="100"/>
                    </a:cubicBezTo>
                    <a:cubicBezTo>
                      <a:pt x="47" y="100"/>
                      <a:pt x="47" y="100"/>
                      <a:pt x="47" y="100"/>
                    </a:cubicBezTo>
                    <a:cubicBezTo>
                      <a:pt x="64" y="100"/>
                      <a:pt x="72" y="90"/>
                      <a:pt x="72" y="62"/>
                    </a:cubicBezTo>
                    <a:cubicBezTo>
                      <a:pt x="72" y="33"/>
                      <a:pt x="64" y="23"/>
                      <a:pt x="47"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3" name="Freeform 56"/>
              <p:cNvSpPr>
                <a:spLocks noEditPoints="1"/>
              </p:cNvSpPr>
              <p:nvPr userDrawn="1"/>
            </p:nvSpPr>
            <p:spPr bwMode="auto">
              <a:xfrm>
                <a:off x="10336213" y="5880100"/>
                <a:ext cx="33338" cy="71438"/>
              </a:xfrm>
              <a:custGeom>
                <a:avLst/>
                <a:gdLst>
                  <a:gd name="T0" fmla="*/ 87 w 103"/>
                  <a:gd name="T1" fmla="*/ 200 h 215"/>
                  <a:gd name="T2" fmla="*/ 51 w 103"/>
                  <a:gd name="T3" fmla="*/ 215 h 215"/>
                  <a:gd name="T4" fmla="*/ 15 w 103"/>
                  <a:gd name="T5" fmla="*/ 200 h 215"/>
                  <a:gd name="T6" fmla="*/ 0 w 103"/>
                  <a:gd name="T7" fmla="*/ 108 h 215"/>
                  <a:gd name="T8" fmla="*/ 15 w 103"/>
                  <a:gd name="T9" fmla="*/ 15 h 215"/>
                  <a:gd name="T10" fmla="*/ 51 w 103"/>
                  <a:gd name="T11" fmla="*/ 0 h 215"/>
                  <a:gd name="T12" fmla="*/ 87 w 103"/>
                  <a:gd name="T13" fmla="*/ 15 h 215"/>
                  <a:gd name="T14" fmla="*/ 103 w 103"/>
                  <a:gd name="T15" fmla="*/ 108 h 215"/>
                  <a:gd name="T16" fmla="*/ 87 w 103"/>
                  <a:gd name="T17" fmla="*/ 200 h 215"/>
                  <a:gd name="T18" fmla="*/ 68 w 103"/>
                  <a:gd name="T19" fmla="*/ 31 h 215"/>
                  <a:gd name="T20" fmla="*/ 51 w 103"/>
                  <a:gd name="T21" fmla="*/ 23 h 215"/>
                  <a:gd name="T22" fmla="*/ 34 w 103"/>
                  <a:gd name="T23" fmla="*/ 31 h 215"/>
                  <a:gd name="T24" fmla="*/ 25 w 103"/>
                  <a:gd name="T25" fmla="*/ 108 h 215"/>
                  <a:gd name="T26" fmla="*/ 34 w 103"/>
                  <a:gd name="T27" fmla="*/ 185 h 215"/>
                  <a:gd name="T28" fmla="*/ 51 w 103"/>
                  <a:gd name="T29" fmla="*/ 193 h 215"/>
                  <a:gd name="T30" fmla="*/ 68 w 103"/>
                  <a:gd name="T31" fmla="*/ 185 h 215"/>
                  <a:gd name="T32" fmla="*/ 77 w 103"/>
                  <a:gd name="T33" fmla="*/ 108 h 215"/>
                  <a:gd name="T34" fmla="*/ 68 w 103"/>
                  <a:gd name="T35" fmla="*/ 3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15">
                    <a:moveTo>
                      <a:pt x="87" y="200"/>
                    </a:moveTo>
                    <a:cubicBezTo>
                      <a:pt x="79" y="209"/>
                      <a:pt x="68" y="215"/>
                      <a:pt x="51" y="215"/>
                    </a:cubicBezTo>
                    <a:cubicBezTo>
                      <a:pt x="35" y="215"/>
                      <a:pt x="23" y="209"/>
                      <a:pt x="15" y="200"/>
                    </a:cubicBezTo>
                    <a:cubicBezTo>
                      <a:pt x="1" y="185"/>
                      <a:pt x="0" y="166"/>
                      <a:pt x="0" y="108"/>
                    </a:cubicBezTo>
                    <a:cubicBezTo>
                      <a:pt x="0" y="49"/>
                      <a:pt x="1" y="30"/>
                      <a:pt x="15" y="15"/>
                    </a:cubicBezTo>
                    <a:cubicBezTo>
                      <a:pt x="23" y="6"/>
                      <a:pt x="35" y="0"/>
                      <a:pt x="51" y="0"/>
                    </a:cubicBezTo>
                    <a:cubicBezTo>
                      <a:pt x="68" y="0"/>
                      <a:pt x="79" y="6"/>
                      <a:pt x="87" y="15"/>
                    </a:cubicBezTo>
                    <a:cubicBezTo>
                      <a:pt x="101" y="30"/>
                      <a:pt x="103" y="49"/>
                      <a:pt x="103" y="108"/>
                    </a:cubicBezTo>
                    <a:cubicBezTo>
                      <a:pt x="103" y="166"/>
                      <a:pt x="101" y="185"/>
                      <a:pt x="87" y="200"/>
                    </a:cubicBezTo>
                    <a:close/>
                    <a:moveTo>
                      <a:pt x="68" y="31"/>
                    </a:moveTo>
                    <a:cubicBezTo>
                      <a:pt x="65" y="26"/>
                      <a:pt x="59" y="23"/>
                      <a:pt x="51" y="23"/>
                    </a:cubicBezTo>
                    <a:cubicBezTo>
                      <a:pt x="43" y="23"/>
                      <a:pt x="37" y="26"/>
                      <a:pt x="34" y="31"/>
                    </a:cubicBezTo>
                    <a:cubicBezTo>
                      <a:pt x="26" y="41"/>
                      <a:pt x="25" y="58"/>
                      <a:pt x="25" y="108"/>
                    </a:cubicBezTo>
                    <a:cubicBezTo>
                      <a:pt x="25" y="158"/>
                      <a:pt x="26" y="175"/>
                      <a:pt x="34" y="185"/>
                    </a:cubicBezTo>
                    <a:cubicBezTo>
                      <a:pt x="37" y="189"/>
                      <a:pt x="43" y="193"/>
                      <a:pt x="51" y="193"/>
                    </a:cubicBezTo>
                    <a:cubicBezTo>
                      <a:pt x="59" y="193"/>
                      <a:pt x="65" y="189"/>
                      <a:pt x="68" y="185"/>
                    </a:cubicBezTo>
                    <a:cubicBezTo>
                      <a:pt x="76" y="175"/>
                      <a:pt x="77" y="158"/>
                      <a:pt x="77" y="108"/>
                    </a:cubicBezTo>
                    <a:cubicBezTo>
                      <a:pt x="77" y="58"/>
                      <a:pt x="76" y="41"/>
                      <a:pt x="68" y="31"/>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4" name="Rectangle 57"/>
              <p:cNvSpPr>
                <a:spLocks noChangeArrowheads="1"/>
              </p:cNvSpPr>
              <p:nvPr userDrawn="1"/>
            </p:nvSpPr>
            <p:spPr bwMode="auto">
              <a:xfrm>
                <a:off x="10393363" y="5881688"/>
                <a:ext cx="7938" cy="68263"/>
              </a:xfrm>
              <a:prstGeom prst="rect">
                <a:avLst/>
              </a:prstGeom>
              <a:solidFill>
                <a:srgbClr val="3939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5" name="Freeform 58"/>
              <p:cNvSpPr>
                <a:spLocks/>
              </p:cNvSpPr>
              <p:nvPr userDrawn="1"/>
            </p:nvSpPr>
            <p:spPr bwMode="auto">
              <a:xfrm>
                <a:off x="10425113" y="5881688"/>
                <a:ext cx="33338" cy="68263"/>
              </a:xfrm>
              <a:custGeom>
                <a:avLst/>
                <a:gdLst>
                  <a:gd name="T0" fmla="*/ 16 w 21"/>
                  <a:gd name="T1" fmla="*/ 43 h 43"/>
                  <a:gd name="T2" fmla="*/ 5 w 21"/>
                  <a:gd name="T3" fmla="*/ 13 h 43"/>
                  <a:gd name="T4" fmla="*/ 5 w 21"/>
                  <a:gd name="T5" fmla="*/ 43 h 43"/>
                  <a:gd name="T6" fmla="*/ 0 w 21"/>
                  <a:gd name="T7" fmla="*/ 43 h 43"/>
                  <a:gd name="T8" fmla="*/ 0 w 21"/>
                  <a:gd name="T9" fmla="*/ 0 h 43"/>
                  <a:gd name="T10" fmla="*/ 5 w 21"/>
                  <a:gd name="T11" fmla="*/ 0 h 43"/>
                  <a:gd name="T12" fmla="*/ 16 w 21"/>
                  <a:gd name="T13" fmla="*/ 29 h 43"/>
                  <a:gd name="T14" fmla="*/ 16 w 21"/>
                  <a:gd name="T15" fmla="*/ 0 h 43"/>
                  <a:gd name="T16" fmla="*/ 21 w 21"/>
                  <a:gd name="T17" fmla="*/ 0 h 43"/>
                  <a:gd name="T18" fmla="*/ 21 w 21"/>
                  <a:gd name="T19" fmla="*/ 43 h 43"/>
                  <a:gd name="T20" fmla="*/ 16 w 2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3">
                    <a:moveTo>
                      <a:pt x="16" y="43"/>
                    </a:moveTo>
                    <a:lnTo>
                      <a:pt x="5" y="13"/>
                    </a:lnTo>
                    <a:lnTo>
                      <a:pt x="5" y="43"/>
                    </a:lnTo>
                    <a:lnTo>
                      <a:pt x="0" y="43"/>
                    </a:lnTo>
                    <a:lnTo>
                      <a:pt x="0" y="0"/>
                    </a:lnTo>
                    <a:lnTo>
                      <a:pt x="5" y="0"/>
                    </a:lnTo>
                    <a:lnTo>
                      <a:pt x="16" y="29"/>
                    </a:lnTo>
                    <a:lnTo>
                      <a:pt x="16" y="0"/>
                    </a:lnTo>
                    <a:lnTo>
                      <a:pt x="21" y="0"/>
                    </a:lnTo>
                    <a:lnTo>
                      <a:pt x="21" y="43"/>
                    </a:lnTo>
                    <a:lnTo>
                      <a:pt x="16"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6" name="Freeform 59"/>
              <p:cNvSpPr>
                <a:spLocks/>
              </p:cNvSpPr>
              <p:nvPr userDrawn="1"/>
            </p:nvSpPr>
            <p:spPr bwMode="auto">
              <a:xfrm>
                <a:off x="10479088" y="5881688"/>
                <a:ext cx="31750" cy="68263"/>
              </a:xfrm>
              <a:custGeom>
                <a:avLst/>
                <a:gdLst>
                  <a:gd name="T0" fmla="*/ 12 w 20"/>
                  <a:gd name="T1" fmla="*/ 4 h 43"/>
                  <a:gd name="T2" fmla="*/ 12 w 20"/>
                  <a:gd name="T3" fmla="*/ 43 h 43"/>
                  <a:gd name="T4" fmla="*/ 7 w 20"/>
                  <a:gd name="T5" fmla="*/ 43 h 43"/>
                  <a:gd name="T6" fmla="*/ 7 w 20"/>
                  <a:gd name="T7" fmla="*/ 4 h 43"/>
                  <a:gd name="T8" fmla="*/ 0 w 20"/>
                  <a:gd name="T9" fmla="*/ 4 h 43"/>
                  <a:gd name="T10" fmla="*/ 0 w 20"/>
                  <a:gd name="T11" fmla="*/ 0 h 43"/>
                  <a:gd name="T12" fmla="*/ 20 w 20"/>
                  <a:gd name="T13" fmla="*/ 0 h 43"/>
                  <a:gd name="T14" fmla="*/ 20 w 20"/>
                  <a:gd name="T15" fmla="*/ 4 h 43"/>
                  <a:gd name="T16" fmla="*/ 12 w 20"/>
                  <a:gd name="T1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3">
                    <a:moveTo>
                      <a:pt x="12" y="4"/>
                    </a:moveTo>
                    <a:lnTo>
                      <a:pt x="12" y="43"/>
                    </a:lnTo>
                    <a:lnTo>
                      <a:pt x="7" y="43"/>
                    </a:lnTo>
                    <a:lnTo>
                      <a:pt x="7" y="4"/>
                    </a:lnTo>
                    <a:lnTo>
                      <a:pt x="0" y="4"/>
                    </a:lnTo>
                    <a:lnTo>
                      <a:pt x="0" y="0"/>
                    </a:lnTo>
                    <a:lnTo>
                      <a:pt x="20" y="0"/>
                    </a:lnTo>
                    <a:lnTo>
                      <a:pt x="20" y="4"/>
                    </a:lnTo>
                    <a:lnTo>
                      <a:pt x="12" y="4"/>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7" name="Rectangle 60"/>
              <p:cNvSpPr>
                <a:spLocks noChangeArrowheads="1"/>
              </p:cNvSpPr>
              <p:nvPr userDrawn="1"/>
            </p:nvSpPr>
            <p:spPr bwMode="auto">
              <a:xfrm>
                <a:off x="9986963" y="6003925"/>
                <a:ext cx="22225"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8" name="Freeform 61"/>
              <p:cNvSpPr>
                <a:spLocks/>
              </p:cNvSpPr>
              <p:nvPr userDrawn="1"/>
            </p:nvSpPr>
            <p:spPr bwMode="auto">
              <a:xfrm>
                <a:off x="10045701" y="6003925"/>
                <a:ext cx="77788" cy="146050"/>
              </a:xfrm>
              <a:custGeom>
                <a:avLst/>
                <a:gdLst>
                  <a:gd name="T0" fmla="*/ 36 w 49"/>
                  <a:gd name="T1" fmla="*/ 92 h 92"/>
                  <a:gd name="T2" fmla="*/ 14 w 49"/>
                  <a:gd name="T3" fmla="*/ 37 h 92"/>
                  <a:gd name="T4" fmla="*/ 14 w 49"/>
                  <a:gd name="T5" fmla="*/ 92 h 92"/>
                  <a:gd name="T6" fmla="*/ 0 w 49"/>
                  <a:gd name="T7" fmla="*/ 92 h 92"/>
                  <a:gd name="T8" fmla="*/ 0 w 49"/>
                  <a:gd name="T9" fmla="*/ 0 h 92"/>
                  <a:gd name="T10" fmla="*/ 13 w 49"/>
                  <a:gd name="T11" fmla="*/ 0 h 92"/>
                  <a:gd name="T12" fmla="*/ 34 w 49"/>
                  <a:gd name="T13" fmla="*/ 55 h 92"/>
                  <a:gd name="T14" fmla="*/ 34 w 49"/>
                  <a:gd name="T15" fmla="*/ 0 h 92"/>
                  <a:gd name="T16" fmla="*/ 49 w 49"/>
                  <a:gd name="T17" fmla="*/ 0 h 92"/>
                  <a:gd name="T18" fmla="*/ 49 w 49"/>
                  <a:gd name="T19" fmla="*/ 92 h 92"/>
                  <a:gd name="T20" fmla="*/ 36 w 49"/>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92">
                    <a:moveTo>
                      <a:pt x="36" y="92"/>
                    </a:moveTo>
                    <a:lnTo>
                      <a:pt x="14" y="37"/>
                    </a:lnTo>
                    <a:lnTo>
                      <a:pt x="14" y="92"/>
                    </a:lnTo>
                    <a:lnTo>
                      <a:pt x="0" y="92"/>
                    </a:lnTo>
                    <a:lnTo>
                      <a:pt x="0" y="0"/>
                    </a:lnTo>
                    <a:lnTo>
                      <a:pt x="13" y="0"/>
                    </a:lnTo>
                    <a:lnTo>
                      <a:pt x="34" y="55"/>
                    </a:lnTo>
                    <a:lnTo>
                      <a:pt x="34" y="0"/>
                    </a:lnTo>
                    <a:lnTo>
                      <a:pt x="49" y="0"/>
                    </a:lnTo>
                    <a:lnTo>
                      <a:pt x="49"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9" name="Freeform 62"/>
              <p:cNvSpPr>
                <a:spLocks/>
              </p:cNvSpPr>
              <p:nvPr userDrawn="1"/>
            </p:nvSpPr>
            <p:spPr bwMode="auto">
              <a:xfrm>
                <a:off x="10160001" y="6003925"/>
                <a:ext cx="60325" cy="146050"/>
              </a:xfrm>
              <a:custGeom>
                <a:avLst/>
                <a:gdLst>
                  <a:gd name="T0" fmla="*/ 14 w 38"/>
                  <a:gd name="T1" fmla="*/ 13 h 92"/>
                  <a:gd name="T2" fmla="*/ 14 w 38"/>
                  <a:gd name="T3" fmla="*/ 39 h 92"/>
                  <a:gd name="T4" fmla="*/ 35 w 38"/>
                  <a:gd name="T5" fmla="*/ 39 h 92"/>
                  <a:gd name="T6" fmla="*/ 35 w 38"/>
                  <a:gd name="T7" fmla="*/ 52 h 92"/>
                  <a:gd name="T8" fmla="*/ 14 w 38"/>
                  <a:gd name="T9" fmla="*/ 52 h 92"/>
                  <a:gd name="T10" fmla="*/ 14 w 38"/>
                  <a:gd name="T11" fmla="*/ 92 h 92"/>
                  <a:gd name="T12" fmla="*/ 0 w 38"/>
                  <a:gd name="T13" fmla="*/ 92 h 92"/>
                  <a:gd name="T14" fmla="*/ 0 w 38"/>
                  <a:gd name="T15" fmla="*/ 0 h 92"/>
                  <a:gd name="T16" fmla="*/ 38 w 38"/>
                  <a:gd name="T17" fmla="*/ 0 h 92"/>
                  <a:gd name="T18" fmla="*/ 38 w 38"/>
                  <a:gd name="T19" fmla="*/ 13 h 92"/>
                  <a:gd name="T20" fmla="*/ 14 w 38"/>
                  <a:gd name="T21"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92">
                    <a:moveTo>
                      <a:pt x="14" y="13"/>
                    </a:moveTo>
                    <a:lnTo>
                      <a:pt x="14" y="39"/>
                    </a:lnTo>
                    <a:lnTo>
                      <a:pt x="35" y="39"/>
                    </a:lnTo>
                    <a:lnTo>
                      <a:pt x="35" y="52"/>
                    </a:lnTo>
                    <a:lnTo>
                      <a:pt x="14" y="52"/>
                    </a:lnTo>
                    <a:lnTo>
                      <a:pt x="14" y="92"/>
                    </a:lnTo>
                    <a:lnTo>
                      <a:pt x="0" y="92"/>
                    </a:lnTo>
                    <a:lnTo>
                      <a:pt x="0" y="0"/>
                    </a:lnTo>
                    <a:lnTo>
                      <a:pt x="38" y="0"/>
                    </a:lnTo>
                    <a:lnTo>
                      <a:pt x="38" y="13"/>
                    </a:lnTo>
                    <a:lnTo>
                      <a:pt x="1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0" name="Rectangle 63"/>
              <p:cNvSpPr>
                <a:spLocks noChangeArrowheads="1"/>
              </p:cNvSpPr>
              <p:nvPr userDrawn="1"/>
            </p:nvSpPr>
            <p:spPr bwMode="auto">
              <a:xfrm>
                <a:off x="10252076"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1" name="Freeform 64"/>
              <p:cNvSpPr>
                <a:spLocks/>
              </p:cNvSpPr>
              <p:nvPr userDrawn="1"/>
            </p:nvSpPr>
            <p:spPr bwMode="auto">
              <a:xfrm>
                <a:off x="10312401" y="6003925"/>
                <a:ext cx="76200" cy="146050"/>
              </a:xfrm>
              <a:custGeom>
                <a:avLst/>
                <a:gdLst>
                  <a:gd name="T0" fmla="*/ 36 w 48"/>
                  <a:gd name="T1" fmla="*/ 92 h 92"/>
                  <a:gd name="T2" fmla="*/ 14 w 48"/>
                  <a:gd name="T3" fmla="*/ 37 h 92"/>
                  <a:gd name="T4" fmla="*/ 14 w 48"/>
                  <a:gd name="T5" fmla="*/ 92 h 92"/>
                  <a:gd name="T6" fmla="*/ 0 w 48"/>
                  <a:gd name="T7" fmla="*/ 92 h 92"/>
                  <a:gd name="T8" fmla="*/ 0 w 48"/>
                  <a:gd name="T9" fmla="*/ 0 h 92"/>
                  <a:gd name="T10" fmla="*/ 12 w 48"/>
                  <a:gd name="T11" fmla="*/ 0 h 92"/>
                  <a:gd name="T12" fmla="*/ 34 w 48"/>
                  <a:gd name="T13" fmla="*/ 55 h 92"/>
                  <a:gd name="T14" fmla="*/ 34 w 48"/>
                  <a:gd name="T15" fmla="*/ 0 h 92"/>
                  <a:gd name="T16" fmla="*/ 48 w 48"/>
                  <a:gd name="T17" fmla="*/ 0 h 92"/>
                  <a:gd name="T18" fmla="*/ 48 w 48"/>
                  <a:gd name="T19" fmla="*/ 92 h 92"/>
                  <a:gd name="T20" fmla="*/ 36 w 48"/>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92">
                    <a:moveTo>
                      <a:pt x="36" y="92"/>
                    </a:moveTo>
                    <a:lnTo>
                      <a:pt x="14" y="37"/>
                    </a:lnTo>
                    <a:lnTo>
                      <a:pt x="14" y="92"/>
                    </a:lnTo>
                    <a:lnTo>
                      <a:pt x="0" y="92"/>
                    </a:lnTo>
                    <a:lnTo>
                      <a:pt x="0" y="0"/>
                    </a:lnTo>
                    <a:lnTo>
                      <a:pt x="12" y="0"/>
                    </a:lnTo>
                    <a:lnTo>
                      <a:pt x="34" y="55"/>
                    </a:lnTo>
                    <a:lnTo>
                      <a:pt x="34" y="0"/>
                    </a:lnTo>
                    <a:lnTo>
                      <a:pt x="48" y="0"/>
                    </a:lnTo>
                    <a:lnTo>
                      <a:pt x="48"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2" name="Rectangle 65"/>
              <p:cNvSpPr>
                <a:spLocks noChangeArrowheads="1"/>
              </p:cNvSpPr>
              <p:nvPr userDrawn="1"/>
            </p:nvSpPr>
            <p:spPr bwMode="auto">
              <a:xfrm>
                <a:off x="10425113"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3" name="Freeform 66"/>
              <p:cNvSpPr>
                <a:spLocks/>
              </p:cNvSpPr>
              <p:nvPr userDrawn="1"/>
            </p:nvSpPr>
            <p:spPr bwMode="auto">
              <a:xfrm>
                <a:off x="10479088" y="6003925"/>
                <a:ext cx="71438" cy="146050"/>
              </a:xfrm>
              <a:custGeom>
                <a:avLst/>
                <a:gdLst>
                  <a:gd name="T0" fmla="*/ 30 w 45"/>
                  <a:gd name="T1" fmla="*/ 13 h 92"/>
                  <a:gd name="T2" fmla="*/ 30 w 45"/>
                  <a:gd name="T3" fmla="*/ 92 h 92"/>
                  <a:gd name="T4" fmla="*/ 15 w 45"/>
                  <a:gd name="T5" fmla="*/ 92 h 92"/>
                  <a:gd name="T6" fmla="*/ 15 w 45"/>
                  <a:gd name="T7" fmla="*/ 13 h 92"/>
                  <a:gd name="T8" fmla="*/ 0 w 45"/>
                  <a:gd name="T9" fmla="*/ 13 h 92"/>
                  <a:gd name="T10" fmla="*/ 0 w 45"/>
                  <a:gd name="T11" fmla="*/ 0 h 92"/>
                  <a:gd name="T12" fmla="*/ 45 w 45"/>
                  <a:gd name="T13" fmla="*/ 0 h 92"/>
                  <a:gd name="T14" fmla="*/ 45 w 45"/>
                  <a:gd name="T15" fmla="*/ 13 h 92"/>
                  <a:gd name="T16" fmla="*/ 30 w 45"/>
                  <a:gd name="T17"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2">
                    <a:moveTo>
                      <a:pt x="30" y="13"/>
                    </a:moveTo>
                    <a:lnTo>
                      <a:pt x="30" y="92"/>
                    </a:lnTo>
                    <a:lnTo>
                      <a:pt x="15" y="92"/>
                    </a:lnTo>
                    <a:lnTo>
                      <a:pt x="15" y="13"/>
                    </a:lnTo>
                    <a:lnTo>
                      <a:pt x="0" y="13"/>
                    </a:lnTo>
                    <a:lnTo>
                      <a:pt x="0" y="0"/>
                    </a:lnTo>
                    <a:lnTo>
                      <a:pt x="45" y="0"/>
                    </a:lnTo>
                    <a:lnTo>
                      <a:pt x="45"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4" name="Freeform 67"/>
              <p:cNvSpPr>
                <a:spLocks/>
              </p:cNvSpPr>
              <p:nvPr userDrawn="1"/>
            </p:nvSpPr>
            <p:spPr bwMode="auto">
              <a:xfrm>
                <a:off x="10574338" y="6003925"/>
                <a:ext cx="79375" cy="146050"/>
              </a:xfrm>
              <a:custGeom>
                <a:avLst/>
                <a:gdLst>
                  <a:gd name="T0" fmla="*/ 32 w 50"/>
                  <a:gd name="T1" fmla="*/ 56 h 92"/>
                  <a:gd name="T2" fmla="*/ 32 w 50"/>
                  <a:gd name="T3" fmla="*/ 92 h 92"/>
                  <a:gd name="T4" fmla="*/ 17 w 50"/>
                  <a:gd name="T5" fmla="*/ 92 h 92"/>
                  <a:gd name="T6" fmla="*/ 17 w 50"/>
                  <a:gd name="T7" fmla="*/ 56 h 92"/>
                  <a:gd name="T8" fmla="*/ 0 w 50"/>
                  <a:gd name="T9" fmla="*/ 0 h 92"/>
                  <a:gd name="T10" fmla="*/ 16 w 50"/>
                  <a:gd name="T11" fmla="*/ 0 h 92"/>
                  <a:gd name="T12" fmla="*/ 25 w 50"/>
                  <a:gd name="T13" fmla="*/ 36 h 92"/>
                  <a:gd name="T14" fmla="*/ 34 w 50"/>
                  <a:gd name="T15" fmla="*/ 0 h 92"/>
                  <a:gd name="T16" fmla="*/ 50 w 50"/>
                  <a:gd name="T17" fmla="*/ 0 h 92"/>
                  <a:gd name="T18" fmla="*/ 32 w 50"/>
                  <a:gd name="T1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92">
                    <a:moveTo>
                      <a:pt x="32" y="56"/>
                    </a:moveTo>
                    <a:lnTo>
                      <a:pt x="32" y="92"/>
                    </a:lnTo>
                    <a:lnTo>
                      <a:pt x="17" y="92"/>
                    </a:lnTo>
                    <a:lnTo>
                      <a:pt x="17" y="56"/>
                    </a:lnTo>
                    <a:lnTo>
                      <a:pt x="0" y="0"/>
                    </a:lnTo>
                    <a:lnTo>
                      <a:pt x="16" y="0"/>
                    </a:lnTo>
                    <a:lnTo>
                      <a:pt x="25" y="36"/>
                    </a:lnTo>
                    <a:lnTo>
                      <a:pt x="34" y="0"/>
                    </a:lnTo>
                    <a:lnTo>
                      <a:pt x="50" y="0"/>
                    </a:lnTo>
                    <a:lnTo>
                      <a:pt x="32"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pic>
          <p:nvPicPr>
            <p:cNvPr id="1027" name="Picture 3"/>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8156970" y="5076024"/>
              <a:ext cx="2633472" cy="76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01837796"/>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474459673"/>
      </p:ext>
    </p:extLst>
  </p:cSld>
  <p:clrMapOvr>
    <a:masterClrMapping/>
  </p:clrMapOvr>
  <p:transition>
    <p:fade/>
  </p:transition>
  <p:timing>
    <p:tnLst>
      <p:par>
        <p:cTn id="1" dur="indefinite" restart="never" nodeType="tmRoot"/>
      </p:par>
    </p:tnLst>
  </p:timing>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83802688"/>
      </p:ext>
    </p:extLst>
  </p:cSld>
  <p:clrMapOvr>
    <a:masterClrMapping/>
  </p:clrMapOvr>
  <p:transition>
    <p:fade/>
  </p:transition>
  <p:timing>
    <p:tnLst>
      <p:par>
        <p:cT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72183E"/>
              </a:buClr>
            </a:pPr>
            <a:fld id="{AB0FD6AF-631B-4935-958E-235DE8D379B4}"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466734815"/>
      </p:ext>
    </p:extLst>
  </p:cSld>
  <p:clrMapOvr>
    <a:masterClrMapping/>
  </p:clrMapOvr>
  <p:transition>
    <p:fade/>
  </p:transition>
  <p:timing>
    <p:tnLst>
      <p:par>
        <p:cTn id="1" dur="indefinite" restart="never" nodeType="tmRoot"/>
      </p:par>
    </p:tnLst>
  </p:timing>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188380590"/>
      </p:ext>
    </p:extLst>
  </p:cSld>
  <p:clrMapOvr>
    <a:masterClrMapping/>
  </p:clrMapOvr>
  <p:transition>
    <p:fade/>
  </p:transition>
  <p:timing>
    <p:tnLst>
      <p:par>
        <p:cTn id="1" dur="indefinite" restart="never" nodeType="tmRoot"/>
      </p:par>
    </p:tnLst>
  </p:timing>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973538859"/>
      </p:ext>
    </p:extLst>
  </p:cSld>
  <p:clrMapOvr>
    <a:masterClrMapping/>
  </p:clrMapOvr>
  <p:transition>
    <p:fade/>
  </p:transition>
  <p:timing>
    <p:tnLst>
      <p:par>
        <p:cTn id="1" dur="indefinite" restart="never" nodeType="tmRoot"/>
      </p:par>
    </p:tnLst>
  </p:timing>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71762770"/>
      </p:ext>
    </p:extLst>
  </p:cSld>
  <p:clrMapOvr>
    <a:masterClrMapping/>
  </p:clrMapOvr>
  <p:transition>
    <p:fade/>
  </p:transition>
  <p:timing>
    <p:tnLst>
      <p:par>
        <p:cTn id="1" dur="indefinite" restart="never" nodeType="tmRoot"/>
      </p:par>
    </p:tnLst>
  </p:timing>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487813003"/>
      </p:ext>
    </p:extLst>
  </p:cSld>
  <p:clrMapOvr>
    <a:masterClrMapping/>
  </p:clrMapOvr>
  <p:transition>
    <p:fade/>
  </p:transition>
  <p:timing>
    <p:tnLst>
      <p:par>
        <p:cTn id="1" dur="indefinite" restart="never" nodeType="tmRoot"/>
      </p:par>
    </p:tnLst>
  </p:timing>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777777"/>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789879613"/>
      </p:ext>
    </p:extLst>
  </p:cSld>
  <p:clrMapOvr>
    <a:masterClrMapping/>
  </p:clrMapOvr>
  <p:transition>
    <p:fade/>
  </p:transition>
  <p:timing>
    <p:tnLst>
      <p:par>
        <p:cTn id="1" dur="indefinite" restart="never" nodeType="tmRoot"/>
      </p:par>
    </p:tnLst>
  </p:timing>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6" name="Footer_security classification" hidden="1"/>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
        <p:nvSpPr>
          <p:cNvPr id="20" name="Footer_copyright"/>
          <p:cNvSpPr txBox="1">
            <a:spLocks/>
          </p:cNvSpPr>
          <p:nvPr userDrawn="1"/>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FFFFFF">
                    <a:lumMod val="75000"/>
                  </a:srgbClr>
                </a:solidFill>
              </a:rPr>
              <a:t>©2017 Check Point Software Technologies Ltd. </a:t>
            </a:r>
            <a:endParaRPr lang="en-US" kern="0" dirty="0">
              <a:solidFill>
                <a:srgbClr val="FFFFFF">
                  <a:lumMod val="75000"/>
                </a:srgbClr>
              </a:solidFill>
            </a:endParaRPr>
          </a:p>
        </p:txBody>
      </p:sp>
    </p:spTree>
    <p:extLst>
      <p:ext uri="{BB962C8B-B14F-4D97-AF65-F5344CB8AC3E}">
        <p14:creationId xmlns:p14="http://schemas.microsoft.com/office/powerpoint/2010/main" val="3886184126"/>
      </p:ext>
    </p:extLst>
  </p:cSld>
  <p:clrMapOvr>
    <a:masterClrMapping/>
  </p:clrMapOvr>
  <p:transition>
    <p:fade/>
  </p:transition>
  <p:timing>
    <p:tnLst>
      <p:par>
        <p:cTn id="1" dur="indefinite" restart="never" nodeType="tmRoot"/>
      </p:par>
    </p:tnLst>
  </p:timing>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241060" y="0"/>
            <a:ext cx="8039205" cy="6477855"/>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21416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777777"/>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marL="667512" indent="-237744">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3949943834"/>
      </p:ext>
    </p:extLst>
  </p:cSld>
  <p:clrMapOvr>
    <a:masterClrMapping/>
  </p:clrMapOvr>
  <p:transition>
    <p:fade/>
  </p:transition>
  <p:timing>
    <p:tnLst>
      <p:par>
        <p:cTn id="1" dur="indefinite" restart="never" nodeType="tmRoot"/>
      </p:par>
    </p:tnLst>
  </p:timing>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7_Cover">
    <p:spTree>
      <p:nvGrpSpPr>
        <p:cNvPr id="1" name=""/>
        <p:cNvGrpSpPr/>
        <p:nvPr/>
      </p:nvGrpSpPr>
      <p:grpSpPr>
        <a:xfrm>
          <a:off x="0" y="0"/>
          <a:ext cx="0" cy="0"/>
          <a:chOff x="0" y="0"/>
          <a:chExt cx="0" cy="0"/>
        </a:xfrm>
      </p:grpSpPr>
      <p:sp>
        <p:nvSpPr>
          <p:cNvPr id="2" name="Footer Placeholder 1" hidden="1"/>
          <p:cNvSpPr>
            <a:spLocks noGrp="1"/>
          </p:cNvSpPr>
          <p:nvPr>
            <p:ph type="ftr" sz="quarter" idx="3"/>
          </p:nvPr>
        </p:nvSpPr>
        <p:spPr>
          <a:xfrm>
            <a:off x="4182013" y="6556248"/>
            <a:ext cx="3799400" cy="301752"/>
          </a:xfrm>
          <a:prstGeom prst="rect">
            <a:avLst/>
          </a:prstGeom>
        </p:spPr>
        <p:txBody>
          <a:bodyPr vert="horz" lIns="91436" tIns="45719" rIns="91436" bIns="45719" rtlCol="0" anchor="ctr"/>
          <a:lstStyle>
            <a:lvl1pPr algn="ctr">
              <a:defRPr sz="1100" b="0" i="0">
                <a:solidFill>
                  <a:schemeClr val="accent2"/>
                </a:solidFill>
                <a:latin typeface="Calibri Light" charset="0"/>
              </a:defRPr>
            </a:lvl1pPr>
          </a:lstStyle>
          <a:p>
            <a:pPr>
              <a:buClr>
                <a:srgbClr val="72183E"/>
              </a:buClr>
            </a:pPr>
            <a:endParaRPr lang="en-US" dirty="0">
              <a:solidFill>
                <a:srgbClr val="72183E"/>
              </a:solidFill>
            </a:endParaRPr>
          </a:p>
        </p:txBody>
      </p:sp>
      <p:sp>
        <p:nvSpPr>
          <p:cNvPr id="3" name="Date Placeholder 2"/>
          <p:cNvSpPr>
            <a:spLocks noGrp="1"/>
          </p:cNvSpPr>
          <p:nvPr>
            <p:ph type="dt" sz="quarter" idx="10"/>
          </p:nvPr>
        </p:nvSpPr>
        <p:spPr>
          <a:xfrm>
            <a:off x="609602" y="6356351"/>
            <a:ext cx="2843213" cy="365125"/>
          </a:xfrm>
          <a:prstGeom prst="rect">
            <a:avLst/>
          </a:prstGeom>
        </p:spPr>
        <p:txBody>
          <a:bodyPr/>
          <a:lstStyle/>
          <a:p>
            <a:pPr>
              <a:buClr>
                <a:srgbClr val="72183E"/>
              </a:buClr>
            </a:pPr>
            <a:fld id="{B7D29A17-ACBC-42B0-A510-AC58825A4740}"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13405203"/>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182013" y="6556248"/>
            <a:ext cx="3799400" cy="301752"/>
          </a:xfrm>
          <a:prstGeom prst="rect">
            <a:avLst/>
          </a:prstGeom>
        </p:spPr>
        <p:txBody>
          <a:bodyPr/>
          <a:lstStyle>
            <a:lvl1pPr algn="ctr">
              <a:defRPr/>
            </a:lvl1pPr>
          </a:lstStyle>
          <a:p>
            <a:pPr>
              <a:buClr>
                <a:srgbClr val="72183E"/>
              </a:buClr>
            </a:pPr>
            <a:endParaRPr lang="en-US" dirty="0">
              <a:solidFill>
                <a:srgbClr val="777777"/>
              </a:solidFill>
            </a:endParaRPr>
          </a:p>
        </p:txBody>
      </p:sp>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8340BF03-2361-4F98-A84C-A98FC3BD1421}"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913162584"/>
      </p:ext>
    </p:extLst>
  </p:cSld>
  <p:clrMapOvr>
    <a:masterClrMapping/>
  </p:clrMapOvr>
  <p:transition>
    <p:fade/>
  </p:transition>
  <p:timing>
    <p:tnLst>
      <p:par>
        <p:cTn id="1" dur="indefinite" restart="never" nodeType="tmRoot"/>
      </p:par>
    </p:tnLst>
  </p:timing>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6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2" name="Date Placeholder 1"/>
          <p:cNvSpPr>
            <a:spLocks noGrp="1"/>
          </p:cNvSpPr>
          <p:nvPr>
            <p:ph type="dt" sz="half" idx="11"/>
          </p:nvPr>
        </p:nvSpPr>
        <p:spPr/>
        <p:txBody>
          <a:bodyPr/>
          <a:lstStyle/>
          <a:p>
            <a:pPr>
              <a:buClr>
                <a:srgbClr val="72183E"/>
              </a:buClr>
            </a:pPr>
            <a:fld id="{BFAFC764-DD00-445E-9574-676A5220305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867081641"/>
      </p:ext>
    </p:extLst>
  </p:cSld>
  <p:clrMapOvr>
    <a:masterClrMapping/>
  </p:clrMapOvr>
  <p:transition>
    <p:fade/>
  </p:transition>
  <p:timing>
    <p:tnLst>
      <p:par>
        <p:cT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half" idx="11"/>
          </p:nvPr>
        </p:nvSpPr>
        <p:spPr/>
        <p:txBody>
          <a:bodyPr/>
          <a:lstStyle/>
          <a:p>
            <a:fld id="{297200CB-6FD6-42F5-9203-59FA3E2A606E}" type="datetimeFigureOut">
              <a:rPr lang="en-US" smtClean="0"/>
              <a:t>2/19/2018</a:t>
            </a:fld>
            <a:endParaRPr lang="en-US"/>
          </a:p>
        </p:txBody>
      </p:sp>
    </p:spTree>
    <p:extLst>
      <p:ext uri="{BB962C8B-B14F-4D97-AF65-F5344CB8AC3E}">
        <p14:creationId xmlns:p14="http://schemas.microsoft.com/office/powerpoint/2010/main" val="599874106"/>
      </p:ext>
    </p:extLst>
  </p:cSld>
  <p:clrMapOvr>
    <a:masterClrMapping/>
  </p:clrMapOvr>
  <p:transition>
    <p:fade/>
  </p:transition>
  <p:timing>
    <p:tnLst>
      <p:par>
        <p:cTn id="1" dur="indefinite" restart="never" nodeType="tmRoot"/>
      </p:par>
    </p:tnLst>
  </p:timing>
  <p:hf sldNum="0"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2" name="Date Placeholder 1"/>
          <p:cNvSpPr>
            <a:spLocks noGrp="1"/>
          </p:cNvSpPr>
          <p:nvPr>
            <p:ph type="dt" sz="half" idx="11"/>
          </p:nvPr>
        </p:nvSpPr>
        <p:spPr/>
        <p:txBody>
          <a:bodyPr/>
          <a:lstStyle/>
          <a:p>
            <a:pPr>
              <a:buClr>
                <a:srgbClr val="72183E"/>
              </a:buClr>
            </a:pPr>
            <a:fld id="{029B98B9-8D5F-4E92-8759-53A82C35B598}"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87095409"/>
      </p:ext>
    </p:extLst>
  </p:cSld>
  <p:clrMapOvr>
    <a:masterClrMapping/>
  </p:clrMapOvr>
  <p:transition>
    <p:fade/>
  </p:transition>
  <p:timing>
    <p:tnLst>
      <p:par>
        <p:cTn id="1" dur="indefinite" restart="never" nodeType="tmRoot"/>
      </p:par>
    </p:tnLst>
  </p:timing>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Standard title and bulle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a:xfrm>
            <a:off x="4182013" y="6556248"/>
            <a:ext cx="3799400" cy="301752"/>
          </a:xfrm>
          <a:prstGeom prst="rect">
            <a:avLst/>
          </a:prstGeom>
        </p:spPr>
        <p:txBody>
          <a:bodyPr/>
          <a:lstStyle>
            <a:lvl1pPr algn="ctr">
              <a:defRPr/>
            </a:lvl1pPr>
          </a:lstStyle>
          <a:p>
            <a:pPr>
              <a:buClr>
                <a:srgbClr val="72183E"/>
              </a:buClr>
            </a:pPr>
            <a:endParaRPr lang="en-US" dirty="0">
              <a:solidFill>
                <a:srgbClr val="777777"/>
              </a:solidFill>
            </a:endParaRPr>
          </a:p>
        </p:txBody>
      </p:sp>
      <p:sp>
        <p:nvSpPr>
          <p:cNvPr id="13" name="Content Placeholder 12"/>
          <p:cNvSpPr>
            <a:spLocks noGrp="1"/>
          </p:cNvSpPr>
          <p:nvPr>
            <p:ph sz="quarter" idx="11"/>
          </p:nvPr>
        </p:nvSpPr>
        <p:spPr>
          <a:xfrm>
            <a:off x="463430" y="1325880"/>
            <a:ext cx="11264082" cy="500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quarter" idx="12"/>
          </p:nvPr>
        </p:nvSpPr>
        <p:spPr>
          <a:xfrm>
            <a:off x="609602" y="6356351"/>
            <a:ext cx="2843213" cy="365125"/>
          </a:xfrm>
          <a:prstGeom prst="rect">
            <a:avLst/>
          </a:prstGeom>
        </p:spPr>
        <p:txBody>
          <a:bodyPr/>
          <a:lstStyle/>
          <a:p>
            <a:pPr>
              <a:buClr>
                <a:srgbClr val="72183E"/>
              </a:buClr>
            </a:pPr>
            <a:fld id="{2D778769-F6EC-45AD-8515-D931A4A61760}"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311604537"/>
      </p:ext>
    </p:extLst>
  </p:cSld>
  <p:clrMapOvr>
    <a:masterClrMapping/>
  </p:clrMapOvr>
  <p:transition>
    <p:fade/>
  </p:transition>
  <p:timing>
    <p:tnLst>
      <p:par>
        <p:cTn id="1" dur="indefinite" restart="never" nodeType="tmRoot"/>
      </p:par>
    </p:tnLst>
  </p:timing>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
</a:t>
            </a:r>
            <a:endParaRPr lang="en-US" dirty="0">
              <a:solidFill>
                <a:srgbClr val="E45785"/>
              </a:solidFill>
            </a:endParaRPr>
          </a:p>
        </p:txBody>
      </p:sp>
      <p:sp>
        <p:nvSpPr>
          <p:cNvPr id="12" name="Rectangle 11"/>
          <p:cNvSpPr/>
          <p:nvPr userDrawn="1"/>
        </p:nvSpPr>
        <p:spPr bwMode="auto">
          <a:xfrm>
            <a:off x="0"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69A53E69-AFE3-4539-BC28-0EA7868DAA6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615846572"/>
      </p:ext>
    </p:extLst>
  </p:cSld>
  <p:clrMapOvr>
    <a:masterClrMapping/>
  </p:clrMapOvr>
  <p:transition>
    <p:fade/>
  </p:transition>
  <p:timing>
    <p:tnLst>
      <p:par>
        <p:cTn id="1" dur="indefinite" restart="never" nodeType="tmRoot"/>
      </p:par>
    </p:tnLst>
  </p:timing>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Cover">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sp>
        <p:nvSpPr>
          <p:cNvPr id="11" name="Footer Placeholder 2"/>
          <p:cNvSpPr txBox="1">
            <a:spLocks/>
          </p:cNvSpPr>
          <p:nvPr userDrawn="1"/>
        </p:nvSpPr>
        <p:spPr>
          <a:xfrm>
            <a:off x="1005530" y="6557557"/>
            <a:ext cx="3680903" cy="304221"/>
          </a:xfrm>
          <a:prstGeom prst="rect">
            <a:avLst/>
          </a:prstGeom>
        </p:spPr>
        <p:txBody>
          <a:bodyPr wrap="square"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800" kern="0" smtClean="0">
                <a:solidFill>
                  <a:srgbClr val="4D4D4F">
                    <a:lumMod val="50000"/>
                  </a:srgbClr>
                </a:solidFill>
              </a:rPr>
              <a:t>©2015 Check Point Software Technologies Ltd. </a:t>
            </a:r>
            <a:endParaRPr lang="en-US" sz="800" kern="0">
              <a:solidFill>
                <a:srgbClr val="4D4D4F">
                  <a:lumMod val="50000"/>
                </a:srgbClr>
              </a:solidFill>
            </a:endParaRPr>
          </a:p>
        </p:txBody>
      </p:sp>
      <p:grpSp>
        <p:nvGrpSpPr>
          <p:cNvPr id="3" name="Group 2"/>
          <p:cNvGrpSpPr/>
          <p:nvPr userDrawn="1"/>
        </p:nvGrpSpPr>
        <p:grpSpPr>
          <a:xfrm>
            <a:off x="1005530" y="399185"/>
            <a:ext cx="3385134" cy="731931"/>
            <a:chOff x="1005530" y="399185"/>
            <a:chExt cx="3385134" cy="731931"/>
          </a:xfrm>
        </p:grpSpPr>
        <p:pic>
          <p:nvPicPr>
            <p:cNvPr id="15"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05530" y="399185"/>
              <a:ext cx="1169942" cy="73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2691972" y="399186"/>
              <a:ext cx="1698692" cy="73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Date Placeholder 1"/>
          <p:cNvSpPr>
            <a:spLocks noGrp="1"/>
          </p:cNvSpPr>
          <p:nvPr>
            <p:ph type="dt" sz="quarter" idx="10"/>
          </p:nvPr>
        </p:nvSpPr>
        <p:spPr>
          <a:xfrm>
            <a:off x="609600" y="6356350"/>
            <a:ext cx="2843213" cy="365125"/>
          </a:xfrm>
          <a:prstGeom prst="rect">
            <a:avLst/>
          </a:prstGeom>
        </p:spPr>
        <p:txBody>
          <a:bodyPr/>
          <a:lstStyle/>
          <a:p>
            <a:pPr>
              <a:buClr>
                <a:srgbClr val="E45785"/>
              </a:buClr>
            </a:pPr>
            <a:fld id="{4F9E4C6D-AE94-4EAA-B938-FB73C50079F0}"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1488153169"/>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Cov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sp>
        <p:nvSpPr>
          <p:cNvPr id="11" name="Footer Placeholder 2"/>
          <p:cNvSpPr txBox="1">
            <a:spLocks/>
          </p:cNvSpPr>
          <p:nvPr userDrawn="1"/>
        </p:nvSpPr>
        <p:spPr>
          <a:xfrm>
            <a:off x="1005530" y="6557557"/>
            <a:ext cx="3680903" cy="304221"/>
          </a:xfrm>
          <a:prstGeom prst="rect">
            <a:avLst/>
          </a:prstGeom>
        </p:spPr>
        <p:txBody>
          <a:bodyPr wrap="square"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800" kern="0" smtClean="0">
                <a:solidFill>
                  <a:srgbClr val="4D4D4F">
                    <a:lumMod val="50000"/>
                  </a:srgbClr>
                </a:solidFill>
              </a:rPr>
              <a:t>©2015 Check Point Software Technologies Ltd. </a:t>
            </a:r>
            <a:endParaRPr lang="en-US" sz="800" kern="0">
              <a:solidFill>
                <a:srgbClr val="4D4D4F">
                  <a:lumMod val="50000"/>
                </a:srgbClr>
              </a:solidFill>
            </a:endParaRPr>
          </a:p>
        </p:txBody>
      </p:sp>
      <p:grpSp>
        <p:nvGrpSpPr>
          <p:cNvPr id="8" name="Group 7"/>
          <p:cNvGrpSpPr/>
          <p:nvPr userDrawn="1"/>
        </p:nvGrpSpPr>
        <p:grpSpPr>
          <a:xfrm>
            <a:off x="1005530" y="399185"/>
            <a:ext cx="3385134" cy="731931"/>
            <a:chOff x="1005530" y="399185"/>
            <a:chExt cx="3385134" cy="731931"/>
          </a:xfrm>
        </p:grpSpPr>
        <p:pic>
          <p:nvPicPr>
            <p:cNvPr id="9"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05530" y="399185"/>
              <a:ext cx="1169942" cy="73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2691972" y="399186"/>
              <a:ext cx="1698692" cy="73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Date Placeholder 1"/>
          <p:cNvSpPr>
            <a:spLocks noGrp="1"/>
          </p:cNvSpPr>
          <p:nvPr>
            <p:ph type="dt" sz="quarter" idx="10"/>
          </p:nvPr>
        </p:nvSpPr>
        <p:spPr>
          <a:xfrm>
            <a:off x="609600" y="6356350"/>
            <a:ext cx="2843213" cy="365125"/>
          </a:xfrm>
          <a:prstGeom prst="rect">
            <a:avLst/>
          </a:prstGeom>
        </p:spPr>
        <p:txBody>
          <a:bodyPr/>
          <a:lstStyle/>
          <a:p>
            <a:pPr>
              <a:buClr>
                <a:srgbClr val="E45785"/>
              </a:buClr>
            </a:pPr>
            <a:fld id="{6110967F-7AC0-4920-96EC-47B6716E6EF2}"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2576731208"/>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Cover">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sp>
        <p:nvSpPr>
          <p:cNvPr id="11" name="Footer Placeholder 2"/>
          <p:cNvSpPr txBox="1">
            <a:spLocks/>
          </p:cNvSpPr>
          <p:nvPr userDrawn="1"/>
        </p:nvSpPr>
        <p:spPr>
          <a:xfrm>
            <a:off x="984111" y="6557557"/>
            <a:ext cx="3680903" cy="304221"/>
          </a:xfrm>
          <a:prstGeom prst="rect">
            <a:avLst/>
          </a:prstGeom>
        </p:spPr>
        <p:txBody>
          <a:bodyPr wrap="square"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800" kern="0" smtClean="0">
                <a:solidFill>
                  <a:srgbClr val="4D4D4F">
                    <a:lumMod val="50000"/>
                  </a:srgbClr>
                </a:solidFill>
              </a:rPr>
              <a:t>©2015 Check Point Software Technologies Ltd. </a:t>
            </a:r>
            <a:endParaRPr lang="en-US" sz="800" kern="0">
              <a:solidFill>
                <a:srgbClr val="4D4D4F">
                  <a:lumMod val="50000"/>
                </a:srgbClr>
              </a:solidFill>
            </a:endParaRPr>
          </a:p>
        </p:txBody>
      </p:sp>
      <p:pic>
        <p:nvPicPr>
          <p:cNvPr id="15"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05530" y="399185"/>
            <a:ext cx="1169942" cy="73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984111" y="5018686"/>
            <a:ext cx="2679816" cy="115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quarter" idx="10"/>
          </p:nvPr>
        </p:nvSpPr>
        <p:spPr>
          <a:xfrm>
            <a:off x="609600" y="6356350"/>
            <a:ext cx="2843213" cy="365125"/>
          </a:xfrm>
          <a:prstGeom prst="rect">
            <a:avLst/>
          </a:prstGeom>
        </p:spPr>
        <p:txBody>
          <a:bodyPr/>
          <a:lstStyle/>
          <a:p>
            <a:pPr>
              <a:buClr>
                <a:srgbClr val="E45785"/>
              </a:buClr>
            </a:pPr>
            <a:fld id="{7A215DE8-CC68-4A41-9098-FE8FA4A24EA2}"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96585934"/>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_Cov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05745" y="133553"/>
            <a:ext cx="992749" cy="62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0"/>
          </p:nvPr>
        </p:nvSpPr>
        <p:spPr>
          <a:xfrm>
            <a:off x="609600" y="6356350"/>
            <a:ext cx="2843213" cy="365125"/>
          </a:xfrm>
          <a:prstGeom prst="rect">
            <a:avLst/>
          </a:prstGeom>
        </p:spPr>
        <p:txBody>
          <a:bodyPr/>
          <a:lstStyle/>
          <a:p>
            <a:pPr>
              <a:buClr>
                <a:srgbClr val="E45785"/>
              </a:buClr>
            </a:pPr>
            <a:fld id="{EAA41097-D5D0-4C55-A84D-D0F4F120C6F7}"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4122416891"/>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6_Cover">
    <p:spTree>
      <p:nvGrpSpPr>
        <p:cNvPr id="1" name=""/>
        <p:cNvGrpSpPr/>
        <p:nvPr/>
      </p:nvGrpSpPr>
      <p:grpSpPr>
        <a:xfrm>
          <a:off x="0" y="0"/>
          <a:ext cx="0" cy="0"/>
          <a:chOff x="0" y="0"/>
          <a:chExt cx="0" cy="0"/>
        </a:xfrm>
      </p:grpSpPr>
      <p:grpSp>
        <p:nvGrpSpPr>
          <p:cNvPr id="6" name="Group 5"/>
          <p:cNvGrpSpPr/>
          <p:nvPr userDrawn="1"/>
        </p:nvGrpSpPr>
        <p:grpSpPr>
          <a:xfrm>
            <a:off x="-1" y="35"/>
            <a:ext cx="12188825" cy="6857929"/>
            <a:chOff x="-1" y="35"/>
            <a:chExt cx="12188825" cy="6857929"/>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05745" y="133553"/>
              <a:ext cx="992749" cy="62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sp>
        <p:nvSpPr>
          <p:cNvPr id="2" name="Date Placeholder 1"/>
          <p:cNvSpPr>
            <a:spLocks noGrp="1"/>
          </p:cNvSpPr>
          <p:nvPr>
            <p:ph type="dt" sz="quarter" idx="10"/>
          </p:nvPr>
        </p:nvSpPr>
        <p:spPr>
          <a:xfrm>
            <a:off x="609600" y="6356350"/>
            <a:ext cx="2843213" cy="365125"/>
          </a:xfrm>
          <a:prstGeom prst="rect">
            <a:avLst/>
          </a:prstGeom>
        </p:spPr>
        <p:txBody>
          <a:bodyPr/>
          <a:lstStyle/>
          <a:p>
            <a:pPr>
              <a:buClr>
                <a:srgbClr val="E45785"/>
              </a:buClr>
            </a:pPr>
            <a:fld id="{9D4F14F9-C7ED-4AAB-A80C-2FCCDB0B7D6C}"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1324032860"/>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__new_Cover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05745" y="133553"/>
            <a:ext cx="992749" cy="62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sp useBgFill="1">
        <p:nvSpPr>
          <p:cNvPr id="7" name="Rectangle 6"/>
          <p:cNvSpPr/>
          <p:nvPr userDrawn="1"/>
        </p:nvSpPr>
        <p:spPr bwMode="auto">
          <a:xfrm>
            <a:off x="10033686" y="0"/>
            <a:ext cx="1989438" cy="1050324"/>
          </a:xfrm>
          <a:prstGeom prst="rect">
            <a:avLst/>
          </a:prstGeom>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err="1" smtClean="0">
              <a:solidFill>
                <a:srgbClr val="4D4D4F"/>
              </a:solidFill>
              <a:latin typeface="Arial"/>
            </a:endParaRPr>
          </a:p>
        </p:txBody>
      </p:sp>
      <p:sp>
        <p:nvSpPr>
          <p:cNvPr id="2" name="Date Placeholder 1"/>
          <p:cNvSpPr>
            <a:spLocks noGrp="1"/>
          </p:cNvSpPr>
          <p:nvPr>
            <p:ph type="dt" sz="quarter" idx="10"/>
          </p:nvPr>
        </p:nvSpPr>
        <p:spPr>
          <a:xfrm>
            <a:off x="609600" y="6356350"/>
            <a:ext cx="2843213" cy="365125"/>
          </a:xfrm>
          <a:prstGeom prst="rect">
            <a:avLst/>
          </a:prstGeom>
        </p:spPr>
        <p:txBody>
          <a:bodyPr/>
          <a:lstStyle/>
          <a:p>
            <a:pPr>
              <a:buClr>
                <a:srgbClr val="E45785"/>
              </a:buClr>
            </a:pPr>
            <a:fld id="{AF9FE4E7-6536-4E91-865A-3FDBC57CC195}"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3058205603"/>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___new_Cover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05745" y="133553"/>
            <a:ext cx="992749" cy="62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sp useBgFill="1">
        <p:nvSpPr>
          <p:cNvPr id="2" name="Rectangle 1"/>
          <p:cNvSpPr/>
          <p:nvPr userDrawn="1"/>
        </p:nvSpPr>
        <p:spPr bwMode="auto">
          <a:xfrm>
            <a:off x="10033686" y="0"/>
            <a:ext cx="1989438" cy="1050324"/>
          </a:xfrm>
          <a:prstGeom prst="rect">
            <a:avLst/>
          </a:prstGeom>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err="1" smtClean="0">
              <a:solidFill>
                <a:srgbClr val="4D4D4F"/>
              </a:solidFill>
              <a:latin typeface="Arial"/>
            </a:endParaRPr>
          </a:p>
        </p:txBody>
      </p:sp>
      <p:sp>
        <p:nvSpPr>
          <p:cNvPr id="3" name="Date Placeholder 2"/>
          <p:cNvSpPr>
            <a:spLocks noGrp="1"/>
          </p:cNvSpPr>
          <p:nvPr>
            <p:ph type="dt" sz="quarter" idx="10"/>
          </p:nvPr>
        </p:nvSpPr>
        <p:spPr>
          <a:xfrm>
            <a:off x="609600" y="6356350"/>
            <a:ext cx="2843213" cy="365125"/>
          </a:xfrm>
          <a:prstGeom prst="rect">
            <a:avLst/>
          </a:prstGeom>
        </p:spPr>
        <p:txBody>
          <a:bodyPr/>
          <a:lstStyle/>
          <a:p>
            <a:pPr>
              <a:buClr>
                <a:srgbClr val="E45785"/>
              </a:buClr>
            </a:pPr>
            <a:fld id="{F60A0463-D2B5-46C9-A943-26AFD35EEEE2}"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2772004276"/>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a:solidFill>
                  <a:srgbClr val="E45785"/>
                </a:solidFill>
              </a:rPr>
              <a:t>[Protected] Non-confidential content
</a:t>
            </a:r>
          </a:p>
        </p:txBody>
      </p:sp>
      <p:sp>
        <p:nvSpPr>
          <p:cNvPr id="12" name="Rectangle 11"/>
          <p:cNvSpPr/>
          <p:nvPr userDrawn="1"/>
        </p:nvSpPr>
        <p:spPr bwMode="auto">
          <a:xfrm>
            <a:off x="0"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2" y="6356351"/>
            <a:ext cx="2843213" cy="365125"/>
          </a:xfrm>
          <a:prstGeom prst="rect">
            <a:avLst/>
          </a:prstGeom>
        </p:spPr>
        <p:txBody>
          <a:bodyPr/>
          <a:lstStyle/>
          <a:p>
            <a:fld id="{69A53E69-AFE3-4539-BC28-0EA7868DAA6A}" type="datetimeFigureOut">
              <a:rPr lang="en-US" smtClean="0"/>
              <a:t>2/19/2018</a:t>
            </a:fld>
            <a:endParaRPr lang="en-US" dirty="0"/>
          </a:p>
        </p:txBody>
      </p:sp>
    </p:spTree>
    <p:extLst>
      <p:ext uri="{BB962C8B-B14F-4D97-AF65-F5344CB8AC3E}">
        <p14:creationId xmlns:p14="http://schemas.microsoft.com/office/powerpoint/2010/main" val="1698808303"/>
      </p:ext>
    </p:extLst>
  </p:cSld>
  <p:clrMapOvr>
    <a:masterClrMapping/>
  </p:clrMapOvr>
  <p:transition>
    <p:fade/>
  </p:transition>
  <p:hf sldNum="0"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____new_Cover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05745" y="133553"/>
            <a:ext cx="992749" cy="62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sp useBgFill="1">
        <p:nvSpPr>
          <p:cNvPr id="2" name="Rectangle 1"/>
          <p:cNvSpPr/>
          <p:nvPr userDrawn="1"/>
        </p:nvSpPr>
        <p:spPr bwMode="auto">
          <a:xfrm>
            <a:off x="10033686" y="0"/>
            <a:ext cx="1989438" cy="1050324"/>
          </a:xfrm>
          <a:prstGeom prst="rect">
            <a:avLst/>
          </a:prstGeom>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err="1" smtClean="0">
              <a:solidFill>
                <a:srgbClr val="4D4D4F"/>
              </a:solidFill>
              <a:latin typeface="Arial"/>
            </a:endParaRPr>
          </a:p>
        </p:txBody>
      </p:sp>
      <p:sp>
        <p:nvSpPr>
          <p:cNvPr id="3" name="Date Placeholder 2"/>
          <p:cNvSpPr>
            <a:spLocks noGrp="1"/>
          </p:cNvSpPr>
          <p:nvPr>
            <p:ph type="dt" sz="quarter" idx="10"/>
          </p:nvPr>
        </p:nvSpPr>
        <p:spPr>
          <a:xfrm>
            <a:off x="609600" y="6356350"/>
            <a:ext cx="2843213" cy="365125"/>
          </a:xfrm>
          <a:prstGeom prst="rect">
            <a:avLst/>
          </a:prstGeom>
        </p:spPr>
        <p:txBody>
          <a:bodyPr/>
          <a:lstStyle/>
          <a:p>
            <a:pPr>
              <a:buClr>
                <a:srgbClr val="E45785"/>
              </a:buClr>
            </a:pPr>
            <a:fld id="{074AD9A2-5987-4811-8270-2353EC2A928B}"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2361123438"/>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_____new_Cover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05745" y="133553"/>
            <a:ext cx="992749" cy="62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sp useBgFill="1">
        <p:nvSpPr>
          <p:cNvPr id="2" name="Rectangle 1"/>
          <p:cNvSpPr/>
          <p:nvPr userDrawn="1"/>
        </p:nvSpPr>
        <p:spPr bwMode="auto">
          <a:xfrm>
            <a:off x="10033686" y="0"/>
            <a:ext cx="1989438" cy="1050324"/>
          </a:xfrm>
          <a:prstGeom prst="rect">
            <a:avLst/>
          </a:prstGeom>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err="1" smtClean="0">
              <a:solidFill>
                <a:srgbClr val="4D4D4F"/>
              </a:solidFill>
              <a:latin typeface="Arial"/>
            </a:endParaRPr>
          </a:p>
        </p:txBody>
      </p:sp>
      <p:sp>
        <p:nvSpPr>
          <p:cNvPr id="3" name="Date Placeholder 2"/>
          <p:cNvSpPr>
            <a:spLocks noGrp="1"/>
          </p:cNvSpPr>
          <p:nvPr>
            <p:ph type="dt" sz="quarter" idx="10"/>
          </p:nvPr>
        </p:nvSpPr>
        <p:spPr>
          <a:xfrm>
            <a:off x="609600" y="6356350"/>
            <a:ext cx="2843213" cy="365125"/>
          </a:xfrm>
          <a:prstGeom prst="rect">
            <a:avLst/>
          </a:prstGeom>
        </p:spPr>
        <p:txBody>
          <a:bodyPr/>
          <a:lstStyle/>
          <a:p>
            <a:pPr>
              <a:buClr>
                <a:srgbClr val="E45785"/>
              </a:buClr>
            </a:pPr>
            <a:fld id="{FC1AE4F0-33DF-4060-A658-48EBFB5F302A}"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600309972"/>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______new_Cover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05745" y="133553"/>
            <a:ext cx="992749" cy="621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oter Placeholder 1"/>
          <p:cNvSpPr>
            <a:spLocks noGrp="1"/>
          </p:cNvSpPr>
          <p:nvPr userDrawn="1">
            <p:ph type="ftr" sz="quarter" idx="3"/>
          </p:nvPr>
        </p:nvSpPr>
        <p:spPr>
          <a:xfrm>
            <a:off x="5140501" y="6553635"/>
            <a:ext cx="3799400" cy="301752"/>
          </a:xfrm>
          <a:prstGeom prst="rect">
            <a:avLst/>
          </a:prstGeom>
        </p:spPr>
        <p:txBody>
          <a:bodyPr vert="horz" lIns="91440" tIns="45720" rIns="91440" bIns="45720" rtlCol="0" anchor="ctr"/>
          <a:lstStyle>
            <a:lvl1pPr algn="l">
              <a:defRPr sz="800">
                <a:solidFill>
                  <a:schemeClr val="tx1">
                    <a:lumMod val="50000"/>
                  </a:schemeClr>
                </a:solidFill>
              </a:defRPr>
            </a:lvl1pPr>
          </a:lstStyle>
          <a:p>
            <a:pPr>
              <a:buClr>
                <a:srgbClr val="E45785"/>
              </a:buClr>
            </a:pPr>
            <a:r>
              <a:rPr lang="en-US" smtClean="0">
                <a:solidFill>
                  <a:srgbClr val="4D4D4F">
                    <a:lumMod val="50000"/>
                  </a:srgbClr>
                </a:solidFill>
              </a:rPr>
              <a:t> [Internal Use] for Check Point employees​</a:t>
            </a:r>
            <a:endParaRPr lang="en-US">
              <a:solidFill>
                <a:srgbClr val="4D4D4F">
                  <a:lumMod val="50000"/>
                </a:srgbClr>
              </a:solidFill>
            </a:endParaRPr>
          </a:p>
        </p:txBody>
      </p:sp>
      <p:sp useBgFill="1">
        <p:nvSpPr>
          <p:cNvPr id="2" name="Rectangle 1"/>
          <p:cNvSpPr/>
          <p:nvPr userDrawn="1"/>
        </p:nvSpPr>
        <p:spPr bwMode="auto">
          <a:xfrm>
            <a:off x="10033686" y="0"/>
            <a:ext cx="1989438" cy="1050324"/>
          </a:xfrm>
          <a:prstGeom prst="rect">
            <a:avLst/>
          </a:prstGeom>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err="1" smtClean="0">
              <a:solidFill>
                <a:srgbClr val="4D4D4F"/>
              </a:solidFill>
              <a:latin typeface="Arial"/>
            </a:endParaRPr>
          </a:p>
        </p:txBody>
      </p:sp>
      <p:sp>
        <p:nvSpPr>
          <p:cNvPr id="3" name="Date Placeholder 2"/>
          <p:cNvSpPr>
            <a:spLocks noGrp="1"/>
          </p:cNvSpPr>
          <p:nvPr>
            <p:ph type="dt" sz="quarter" idx="10"/>
          </p:nvPr>
        </p:nvSpPr>
        <p:spPr>
          <a:xfrm>
            <a:off x="609600" y="6356350"/>
            <a:ext cx="2843213" cy="365125"/>
          </a:xfrm>
          <a:prstGeom prst="rect">
            <a:avLst/>
          </a:prstGeom>
        </p:spPr>
        <p:txBody>
          <a:bodyPr/>
          <a:lstStyle/>
          <a:p>
            <a:pPr>
              <a:buClr>
                <a:srgbClr val="E45785"/>
              </a:buClr>
            </a:pPr>
            <a:fld id="{C0C28A50-E855-4C67-BC00-2A18DD44FEF5}" type="datetimeFigureOut">
              <a:rPr lang="en-US" sz="3000" smtClean="0">
                <a:solidFill>
                  <a:srgbClr val="4D4D4F"/>
                </a:solidFill>
              </a:rPr>
              <a:pPr>
                <a:buClr>
                  <a:srgbClr val="E45785"/>
                </a:buClr>
              </a:pPr>
              <a:t>2/19/2018</a:t>
            </a:fld>
            <a:endParaRPr lang="en-US" sz="3000">
              <a:solidFill>
                <a:srgbClr val="4D4D4F"/>
              </a:solidFill>
            </a:endParaRPr>
          </a:p>
        </p:txBody>
      </p:sp>
    </p:spTree>
    <p:extLst>
      <p:ext uri="{BB962C8B-B14F-4D97-AF65-F5344CB8AC3E}">
        <p14:creationId xmlns:p14="http://schemas.microsoft.com/office/powerpoint/2010/main" val="4177965566"/>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307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8"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2709" y="2414"/>
            <a:ext cx="12188952" cy="68562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7769" y="512301"/>
            <a:ext cx="1828800" cy="114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oter Placeholder 1"/>
          <p:cNvSpPr>
            <a:spLocks noGrp="1"/>
          </p:cNvSpPr>
          <p:nvPr>
            <p:ph type="ftr" sz="quarter" idx="3"/>
          </p:nvPr>
        </p:nvSpPr>
        <p:spPr>
          <a:xfrm>
            <a:off x="4875530" y="6553635"/>
            <a:ext cx="3799400" cy="301752"/>
          </a:xfrm>
          <a:prstGeom prst="rect">
            <a:avLst/>
          </a:prstGeom>
        </p:spPr>
        <p:txBody>
          <a:bodyPr vert="horz" lIns="91440" tIns="45720" rIns="91440" bIns="45720" rtlCol="0" anchor="ctr"/>
          <a:lstStyle>
            <a:lvl1pPr algn="l">
              <a:defRPr sz="1000">
                <a:solidFill>
                  <a:schemeClr val="tx1">
                    <a:lumMod val="50000"/>
                  </a:schemeClr>
                </a:solidFill>
                <a:latin typeface="+mj-lt"/>
              </a:defRPr>
            </a:lvl1pPr>
          </a:lstStyle>
          <a:p>
            <a:pPr>
              <a:buClr>
                <a:srgbClr val="E45785"/>
              </a:buClr>
            </a:pPr>
            <a:r>
              <a:rPr lang="en-US" smtClean="0">
                <a:solidFill>
                  <a:srgbClr val="4D4D4F">
                    <a:lumMod val="50000"/>
                  </a:srgbClr>
                </a:solidFill>
              </a:rPr>
              <a:t>[Protected] Non-confidential content</a:t>
            </a:r>
            <a:endParaRPr lang="en-US">
              <a:solidFill>
                <a:srgbClr val="4D4D4F">
                  <a:lumMod val="50000"/>
                </a:srgbClr>
              </a:solidFill>
            </a:endParaRPr>
          </a:p>
        </p:txBody>
      </p:sp>
      <p:sp>
        <p:nvSpPr>
          <p:cNvPr id="8" name="Text Placeholder 2"/>
          <p:cNvSpPr>
            <a:spLocks noGrp="1"/>
          </p:cNvSpPr>
          <p:nvPr>
            <p:ph type="body" sz="quarter" idx="13" hasCustomPrompt="1"/>
          </p:nvPr>
        </p:nvSpPr>
        <p:spPr>
          <a:xfrm>
            <a:off x="620513" y="3229665"/>
            <a:ext cx="5804989" cy="968848"/>
          </a:xfrm>
          <a:prstGeom prst="rect">
            <a:avLst/>
          </a:prstGeom>
        </p:spPr>
        <p:txBody>
          <a:bodyPr lIns="91440" tIns="60941" rIns="121883" bIns="60941">
            <a:noAutofit/>
          </a:bodyPr>
          <a:lstStyle>
            <a:lvl1pPr marL="0" indent="0">
              <a:buFont typeface="Arial" panose="020B0604020202020204" pitchFamily="34" charset="0"/>
              <a:buNone/>
              <a:defRPr sz="3200" b="0" baseline="0">
                <a:solidFill>
                  <a:schemeClr val="tx1">
                    <a:lumMod val="75000"/>
                  </a:schemeClr>
                </a:solidFill>
                <a:latin typeface="+mj-lt"/>
              </a:defRPr>
            </a:lvl1pPr>
            <a:lvl2pPr marL="406336" indent="0">
              <a:buNone/>
              <a:defRPr/>
            </a:lvl2pPr>
            <a:lvl3pPr marL="569816" indent="0">
              <a:buNone/>
              <a:defRPr/>
            </a:lvl3pPr>
            <a:lvl4pPr marL="688861" indent="0">
              <a:buNone/>
              <a:defRPr/>
            </a:lvl4pPr>
            <a:lvl5pPr marL="801554" indent="0">
              <a:buNone/>
              <a:defRPr/>
            </a:lvl5pPr>
          </a:lstStyle>
          <a:p>
            <a:pPr lvl="0"/>
            <a:r>
              <a:rPr lang="en-GB" dirty="0" smtClean="0"/>
              <a:t>Presentation Subtitle</a:t>
            </a:r>
            <a:endParaRPr lang="en-GB" dirty="0"/>
          </a:p>
        </p:txBody>
      </p:sp>
      <p:sp>
        <p:nvSpPr>
          <p:cNvPr id="9" name="Subtitle 2"/>
          <p:cNvSpPr>
            <a:spLocks noGrp="1"/>
          </p:cNvSpPr>
          <p:nvPr>
            <p:ph type="subTitle" idx="1" hasCustomPrompt="1"/>
          </p:nvPr>
        </p:nvSpPr>
        <p:spPr>
          <a:xfrm>
            <a:off x="604685" y="5114995"/>
            <a:ext cx="5804989" cy="692595"/>
          </a:xfrm>
          <a:prstGeom prst="rect">
            <a:avLst/>
          </a:prstGeom>
        </p:spPr>
        <p:txBody>
          <a:bodyPr lIns="121883" tIns="60941" rIns="121883" bIns="60941" anchor="t" anchorCtr="0">
            <a:noAutofit/>
          </a:bodyPr>
          <a:lstStyle>
            <a:lvl1pPr marL="0" indent="0" algn="l">
              <a:lnSpc>
                <a:spcPts val="2000"/>
              </a:lnSpc>
              <a:spcBef>
                <a:spcPts val="0"/>
              </a:spcBef>
              <a:buNone/>
              <a:defRPr sz="2100" b="0" i="0">
                <a:solidFill>
                  <a:schemeClr val="tx1">
                    <a:lumMod val="50000"/>
                  </a:schemeClr>
                </a:solidFill>
                <a:latin typeface="+mn-lt"/>
                <a:cs typeface="Arial" panose="020B0604020202020204" pitchFamily="34" charset="0"/>
              </a:defRPr>
            </a:lvl1pPr>
            <a:lvl2pPr marL="457101" indent="0" algn="ctr">
              <a:buNone/>
              <a:defRPr>
                <a:solidFill>
                  <a:schemeClr val="tx1">
                    <a:tint val="75000"/>
                  </a:schemeClr>
                </a:solidFill>
              </a:defRPr>
            </a:lvl2pPr>
            <a:lvl3pPr marL="914209" indent="0" algn="ctr">
              <a:buNone/>
              <a:defRPr>
                <a:solidFill>
                  <a:schemeClr val="tx1">
                    <a:tint val="75000"/>
                  </a:schemeClr>
                </a:solidFill>
              </a:defRPr>
            </a:lvl3pPr>
            <a:lvl4pPr marL="1371313" indent="0" algn="ctr">
              <a:buNone/>
              <a:defRPr>
                <a:solidFill>
                  <a:schemeClr val="tx1">
                    <a:tint val="75000"/>
                  </a:schemeClr>
                </a:solidFill>
              </a:defRPr>
            </a:lvl4pPr>
            <a:lvl5pPr marL="1828420" indent="0" algn="ctr">
              <a:buNone/>
              <a:defRPr>
                <a:solidFill>
                  <a:schemeClr val="tx1">
                    <a:tint val="75000"/>
                  </a:schemeClr>
                </a:solidFill>
              </a:defRPr>
            </a:lvl5pPr>
            <a:lvl6pPr marL="2285521" indent="0" algn="ctr">
              <a:buNone/>
              <a:defRPr>
                <a:solidFill>
                  <a:schemeClr val="tx1">
                    <a:tint val="75000"/>
                  </a:schemeClr>
                </a:solidFill>
              </a:defRPr>
            </a:lvl6pPr>
            <a:lvl7pPr marL="2742629" indent="0" algn="ctr">
              <a:buNone/>
              <a:defRPr>
                <a:solidFill>
                  <a:schemeClr val="tx1">
                    <a:tint val="75000"/>
                  </a:schemeClr>
                </a:solidFill>
              </a:defRPr>
            </a:lvl7pPr>
            <a:lvl8pPr marL="3199733" indent="0" algn="ctr">
              <a:buNone/>
              <a:defRPr>
                <a:solidFill>
                  <a:schemeClr val="tx1">
                    <a:tint val="75000"/>
                  </a:schemeClr>
                </a:solidFill>
              </a:defRPr>
            </a:lvl8pPr>
            <a:lvl9pPr marL="3656840" indent="0" algn="ctr">
              <a:buNone/>
              <a:defRPr>
                <a:solidFill>
                  <a:schemeClr val="tx1">
                    <a:tint val="75000"/>
                  </a:schemeClr>
                </a:solidFill>
              </a:defRPr>
            </a:lvl9pPr>
          </a:lstStyle>
          <a:p>
            <a:r>
              <a:rPr lang="en-US" dirty="0" smtClean="0"/>
              <a:t>Speaker Name  | Speaker Title</a:t>
            </a:r>
          </a:p>
        </p:txBody>
      </p:sp>
      <p:sp>
        <p:nvSpPr>
          <p:cNvPr id="10" name="Text Placeholder 3"/>
          <p:cNvSpPr>
            <a:spLocks noGrp="1"/>
          </p:cNvSpPr>
          <p:nvPr>
            <p:ph type="body" sz="quarter" idx="14" hasCustomPrompt="1"/>
          </p:nvPr>
        </p:nvSpPr>
        <p:spPr>
          <a:xfrm>
            <a:off x="620513" y="2158451"/>
            <a:ext cx="5804989" cy="1071214"/>
          </a:xfrm>
          <a:prstGeom prst="rect">
            <a:avLst/>
          </a:prstGeom>
          <a:effectLst/>
        </p:spPr>
        <p:txBody>
          <a:bodyPr>
            <a:noAutofit/>
          </a:bodyPr>
          <a:lstStyle>
            <a:lvl1pPr marL="0" indent="0">
              <a:lnSpc>
                <a:spcPct val="100000"/>
              </a:lnSpc>
              <a:spcBef>
                <a:spcPts val="0"/>
              </a:spcBef>
              <a:buFontTx/>
              <a:buNone/>
              <a:defRPr sz="4000" b="1" cap="all" baseline="0">
                <a:solidFill>
                  <a:schemeClr val="tx1">
                    <a:lumMod val="75000"/>
                  </a:schemeClr>
                </a:solidFill>
                <a:latin typeface="+mj-lt"/>
              </a:defRPr>
            </a:lvl1pPr>
          </a:lstStyle>
          <a:p>
            <a:pPr>
              <a:buClrTx/>
              <a:buSzTx/>
            </a:pPr>
            <a:r>
              <a:rPr lang="en-US" kern="0" dirty="0" smtClean="0"/>
              <a:t>PRESENTATION TITLE</a:t>
            </a:r>
          </a:p>
        </p:txBody>
      </p:sp>
      <p:sp>
        <p:nvSpPr>
          <p:cNvPr id="11" name="Footer Placeholder 2"/>
          <p:cNvSpPr txBox="1">
            <a:spLocks/>
          </p:cNvSpPr>
          <p:nvPr userDrawn="1"/>
        </p:nvSpPr>
        <p:spPr>
          <a:xfrm>
            <a:off x="365665" y="6557557"/>
            <a:ext cx="3680903" cy="304221"/>
          </a:xfrm>
          <a:prstGeom prst="rect">
            <a:avLst/>
          </a:prstGeom>
        </p:spPr>
        <p:txBody>
          <a:bodyPr wrap="square"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4D4D4F">
                    <a:lumMod val="50000"/>
                  </a:srgbClr>
                </a:solidFill>
              </a:rPr>
              <a:t>©2017 Check Point Software Technologies Ltd. </a:t>
            </a:r>
            <a:endParaRPr lang="en-US" sz="1000" kern="0" dirty="0">
              <a:solidFill>
                <a:srgbClr val="4D4D4F">
                  <a:lumMod val="50000"/>
                </a:srgbClr>
              </a:solidFill>
            </a:endParaRPr>
          </a:p>
        </p:txBody>
      </p:sp>
    </p:spTree>
    <p:extLst>
      <p:ext uri="{BB962C8B-B14F-4D97-AF65-F5344CB8AC3E}">
        <p14:creationId xmlns:p14="http://schemas.microsoft.com/office/powerpoint/2010/main" val="362674894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tandard title and bulle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13" name="Content Placeholder 12"/>
          <p:cNvSpPr>
            <a:spLocks noGrp="1"/>
          </p:cNvSpPr>
          <p:nvPr>
            <p:ph sz="quarter" idx="11"/>
          </p:nvPr>
        </p:nvSpPr>
        <p:spPr>
          <a:xfrm>
            <a:off x="463430" y="1325880"/>
            <a:ext cx="11264082" cy="500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374809"/>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464198" y="198780"/>
            <a:ext cx="11237921" cy="914400"/>
          </a:xfrm>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sp>
        <p:nvSpPr>
          <p:cNvPr id="14" name="Subtitle 2"/>
          <p:cNvSpPr>
            <a:spLocks noGrp="1"/>
          </p:cNvSpPr>
          <p:nvPr>
            <p:ph type="subTitle" idx="1"/>
          </p:nvPr>
        </p:nvSpPr>
        <p:spPr>
          <a:xfrm>
            <a:off x="464198" y="4422777"/>
            <a:ext cx="6194053" cy="384175"/>
          </a:xfrm>
          <a:prstGeom prst="rect">
            <a:avLst/>
          </a:prstGeom>
        </p:spPr>
        <p:txBody>
          <a:bodyPr vert="horz" lIns="121877" tIns="60940" rIns="121877" bIns="60940" rtlCol="0">
            <a:noAutofit/>
          </a:bodyPr>
          <a:lstStyle>
            <a:lvl1pPr marL="0" indent="0" algn="l" defTabSz="1218783" rtl="0" eaLnBrk="1" latinLnBrk="0" hangingPunct="1">
              <a:lnSpc>
                <a:spcPct val="95000"/>
              </a:lnSpc>
              <a:spcBef>
                <a:spcPts val="1920"/>
              </a:spcBef>
              <a:buClr>
                <a:srgbClr val="92D050"/>
              </a:buClr>
              <a:buSzPct val="90000"/>
              <a:buFont typeface="Arial" pitchFamily="34" charset="0"/>
              <a:buNone/>
              <a:tabLst/>
              <a:defRPr lang="en-US" sz="3000" kern="1200" dirty="0">
                <a:solidFill>
                  <a:schemeClr val="tx1"/>
                </a:solidFill>
                <a:latin typeface="+mj-lt"/>
                <a:ea typeface="+mn-ea"/>
                <a:cs typeface="+mn-cs"/>
              </a:defRPr>
            </a:lvl1pPr>
            <a:lvl2pPr marL="609388" indent="0" algn="ctr">
              <a:buNone/>
              <a:defRPr>
                <a:solidFill>
                  <a:schemeClr val="tx1">
                    <a:tint val="75000"/>
                  </a:schemeClr>
                </a:solidFill>
              </a:defRPr>
            </a:lvl2pPr>
            <a:lvl3pPr marL="1218783" indent="0" algn="ctr">
              <a:buNone/>
              <a:defRPr>
                <a:solidFill>
                  <a:schemeClr val="tx1">
                    <a:tint val="75000"/>
                  </a:schemeClr>
                </a:solidFill>
              </a:defRPr>
            </a:lvl3pPr>
            <a:lvl4pPr marL="1828175" indent="0" algn="ctr">
              <a:buNone/>
              <a:defRPr>
                <a:solidFill>
                  <a:schemeClr val="tx1">
                    <a:tint val="75000"/>
                  </a:schemeClr>
                </a:solidFill>
              </a:defRPr>
            </a:lvl4pPr>
            <a:lvl5pPr marL="2437568" indent="0" algn="ctr">
              <a:buNone/>
              <a:defRPr>
                <a:solidFill>
                  <a:schemeClr val="tx1">
                    <a:tint val="75000"/>
                  </a:schemeClr>
                </a:solidFill>
              </a:defRPr>
            </a:lvl5pPr>
            <a:lvl6pPr marL="3046956" indent="0" algn="ctr">
              <a:buNone/>
              <a:defRPr>
                <a:solidFill>
                  <a:schemeClr val="tx1">
                    <a:tint val="75000"/>
                  </a:schemeClr>
                </a:solidFill>
              </a:defRPr>
            </a:lvl6pPr>
            <a:lvl7pPr marL="3656351" indent="0" algn="ctr">
              <a:buNone/>
              <a:defRPr>
                <a:solidFill>
                  <a:schemeClr val="tx1">
                    <a:tint val="75000"/>
                  </a:schemeClr>
                </a:solidFill>
              </a:defRPr>
            </a:lvl7pPr>
            <a:lvl8pPr marL="4265743" indent="0" algn="ctr">
              <a:buNone/>
              <a:defRPr>
                <a:solidFill>
                  <a:schemeClr val="tx1">
                    <a:tint val="75000"/>
                  </a:schemeClr>
                </a:solidFill>
              </a:defRPr>
            </a:lvl8pPr>
            <a:lvl9pPr marL="4875136" indent="0" algn="ctr">
              <a:buNone/>
              <a:defRPr>
                <a:solidFill>
                  <a:schemeClr val="tx1">
                    <a:tint val="75000"/>
                  </a:schemeClr>
                </a:solidFill>
              </a:defRPr>
            </a:lvl9pPr>
          </a:lstStyle>
          <a:p>
            <a:pPr marL="0" lvl="0" indent="0" algn="l" defTabSz="1218783" rtl="0" eaLnBrk="1" latinLnBrk="0" hangingPunct="1">
              <a:lnSpc>
                <a:spcPct val="95000"/>
              </a:lnSpc>
              <a:spcBef>
                <a:spcPts val="1920"/>
              </a:spcBef>
              <a:buClr>
                <a:srgbClr val="92D050"/>
              </a:buClr>
              <a:buSzPct val="90000"/>
              <a:buFont typeface="Arial" pitchFamily="34" charset="0"/>
              <a:buNone/>
              <a:tabLst/>
            </a:pPr>
            <a:r>
              <a:rPr lang="en-US" smtClean="0"/>
              <a:t>Click to edit Master subtitle style</a:t>
            </a:r>
            <a:endParaRPr lang="en-US" dirty="0"/>
          </a:p>
        </p:txBody>
      </p:sp>
      <p:sp>
        <p:nvSpPr>
          <p:cNvPr id="15" name="Picture Placeholder 30"/>
          <p:cNvSpPr>
            <a:spLocks noGrp="1"/>
          </p:cNvSpPr>
          <p:nvPr>
            <p:ph type="pic" sz="quarter" idx="11" hasCustomPrompt="1"/>
          </p:nvPr>
        </p:nvSpPr>
        <p:spPr>
          <a:xfrm>
            <a:off x="6992813" y="1735015"/>
            <a:ext cx="4800600" cy="3071937"/>
          </a:xfrm>
          <a:prstGeom prst="rect">
            <a:avLst/>
          </a:prstGeom>
        </p:spPr>
        <p:txBody>
          <a:bodyPr lIns="162482" tIns="81240" rIns="162482" bIns="81240" anchor="ctr" anchorCtr="1">
            <a:normAutofit/>
          </a:bodyPr>
          <a:lstStyle>
            <a:lvl1pPr marL="0" indent="0" algn="ctr">
              <a:buNone/>
              <a:defRPr sz="3200">
                <a:solidFill>
                  <a:schemeClr val="tx1"/>
                </a:solidFill>
                <a:latin typeface="+mj-lt"/>
              </a:defRPr>
            </a:lvl1pPr>
          </a:lstStyle>
          <a:p>
            <a:r>
              <a:rPr lang="en-US" smtClean="0"/>
              <a:t>Insert photo here</a:t>
            </a:r>
            <a:endParaRPr lang="en-US"/>
          </a:p>
        </p:txBody>
      </p:sp>
      <p:sp>
        <p:nvSpPr>
          <p:cNvPr id="16" name="Text Placeholder 7"/>
          <p:cNvSpPr>
            <a:spLocks noGrp="1"/>
          </p:cNvSpPr>
          <p:nvPr>
            <p:ph type="body" sz="quarter" idx="12"/>
          </p:nvPr>
        </p:nvSpPr>
        <p:spPr>
          <a:xfrm>
            <a:off x="464198" y="2704852"/>
            <a:ext cx="6194053" cy="1600200"/>
          </a:xfrm>
          <a:prstGeom prst="rect">
            <a:avLst/>
          </a:prstGeom>
        </p:spPr>
        <p:txBody>
          <a:bodyPr bIns="0" anchor="b">
            <a:noAutofit/>
          </a:bodyPr>
          <a:lstStyle>
            <a:lvl1pPr marL="0" indent="0" algn="l" defTabSz="1218783" rtl="0" eaLnBrk="1" fontAlgn="base" latinLnBrk="0" hangingPunct="1">
              <a:lnSpc>
                <a:spcPct val="80000"/>
              </a:lnSpc>
              <a:spcBef>
                <a:spcPct val="0"/>
              </a:spcBef>
              <a:spcAft>
                <a:spcPct val="0"/>
              </a:spcAft>
              <a:buClr>
                <a:schemeClr val="tx1"/>
              </a:buClr>
              <a:buSzTx/>
              <a:buFont typeface="Ciscolight" pitchFamily="2" charset="0"/>
              <a:buNone/>
              <a:defRPr lang="en-US" sz="7000" b="0" kern="1200" spc="0" baseline="0" dirty="0">
                <a:solidFill>
                  <a:schemeClr val="accent2"/>
                </a:solidFill>
                <a:latin typeface="+mj-lt"/>
                <a:ea typeface="+mj-ea"/>
                <a:cs typeface="+mj-cs"/>
              </a:defRPr>
            </a:lvl1pPr>
          </a:lstStyle>
          <a:p>
            <a:pPr lvl="0"/>
            <a:r>
              <a:rPr lang="en-US" smtClean="0"/>
              <a:t>Click to edit Master text styles</a:t>
            </a:r>
          </a:p>
        </p:txBody>
      </p:sp>
    </p:spTree>
    <p:extLst>
      <p:ext uri="{BB962C8B-B14F-4D97-AF65-F5344CB8AC3E}">
        <p14:creationId xmlns:p14="http://schemas.microsoft.com/office/powerpoint/2010/main" val="2170964852"/>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spTree>
    <p:extLst>
      <p:ext uri="{BB962C8B-B14F-4D97-AF65-F5344CB8AC3E}">
        <p14:creationId xmlns:p14="http://schemas.microsoft.com/office/powerpoint/2010/main" val="4015604040"/>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dark gray">
    <p:bg>
      <p:bgPr>
        <a:solidFill>
          <a:schemeClr val="tx1"/>
        </a:solidFill>
        <a:effectLst/>
      </p:bgPr>
    </p:bg>
    <p:spTree>
      <p:nvGrpSpPr>
        <p:cNvPr id="1" name=""/>
        <p:cNvGrpSpPr/>
        <p:nvPr/>
      </p:nvGrpSpPr>
      <p:grpSpPr>
        <a:xfrm>
          <a:off x="0" y="0"/>
          <a:ext cx="0" cy="0"/>
          <a:chOff x="0" y="0"/>
          <a:chExt cx="0" cy="0"/>
        </a:xfrm>
      </p:grpSpPr>
      <p:sp>
        <p:nvSpPr>
          <p:cNvPr id="13" name="Rectangle 12"/>
          <p:cNvSpPr/>
          <p:nvPr/>
        </p:nvSpPr>
        <p:spPr bwMode="auto">
          <a:xfrm>
            <a:off x="0" y="0"/>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smtClean="0">
              <a:solidFill>
                <a:srgbClr val="4D4D4F"/>
              </a:solidFill>
              <a:latin typeface="Arial"/>
            </a:endParaRPr>
          </a:p>
        </p:txBody>
      </p:sp>
      <p:cxnSp>
        <p:nvCxnSpPr>
          <p:cNvPr id="12" name="Straight Connector 11"/>
          <p:cNvCxnSpPr/>
          <p:nvPr/>
        </p:nvCxnSpPr>
        <p:spPr bwMode="auto">
          <a:xfrm>
            <a:off x="0" y="6541346"/>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sp>
        <p:nvSpPr>
          <p:cNvPr id="4" name="Text Placeholder 15"/>
          <p:cNvSpPr>
            <a:spLocks noGrp="1"/>
          </p:cNvSpPr>
          <p:nvPr>
            <p:ph type="body" sz="quarter" idx="12"/>
          </p:nvPr>
        </p:nvSpPr>
        <p:spPr>
          <a:xfrm>
            <a:off x="774498" y="4991100"/>
            <a:ext cx="11146225" cy="438150"/>
          </a:xfrm>
          <a:prstGeom prst="rect">
            <a:avLst/>
          </a:prstGeom>
        </p:spPr>
        <p:txBody>
          <a:bodyPr>
            <a:normAutofit/>
          </a:bodyPr>
          <a:lstStyle>
            <a:lvl1pPr marL="0" indent="0">
              <a:lnSpc>
                <a:spcPct val="100000"/>
              </a:lnSpc>
              <a:spcBef>
                <a:spcPts val="0"/>
              </a:spcBef>
              <a:buNone/>
              <a:defRPr sz="2400" b="0" baseline="0">
                <a:solidFill>
                  <a:schemeClr val="bg1"/>
                </a:solidFill>
              </a:defRPr>
            </a:lvl1pPr>
            <a:lvl2pPr marL="285750" indent="0">
              <a:buNone/>
              <a:defRPr/>
            </a:lvl2pPr>
            <a:lvl3pPr marL="571500" indent="0">
              <a:buNone/>
              <a:defRPr/>
            </a:lvl3pPr>
            <a:lvl4pPr marL="800100" indent="0">
              <a:buNone/>
              <a:defRPr/>
            </a:lvl4pPr>
            <a:lvl5pPr marL="1028700" indent="0">
              <a:buNone/>
              <a:defRPr/>
            </a:lvl5pPr>
          </a:lstStyle>
          <a:p>
            <a:pPr lvl="0"/>
            <a:r>
              <a:rPr lang="en-US" smtClean="0"/>
              <a:t>Click to edit Master text styles</a:t>
            </a:r>
          </a:p>
        </p:txBody>
      </p:sp>
      <p:sp>
        <p:nvSpPr>
          <p:cNvPr id="5" name="Text Placeholder 15"/>
          <p:cNvSpPr>
            <a:spLocks noGrp="1"/>
          </p:cNvSpPr>
          <p:nvPr>
            <p:ph type="body" sz="quarter" idx="13"/>
          </p:nvPr>
        </p:nvSpPr>
        <p:spPr>
          <a:xfrm>
            <a:off x="774498" y="5344390"/>
            <a:ext cx="11146225" cy="634789"/>
          </a:xfrm>
          <a:prstGeom prst="rect">
            <a:avLst/>
          </a:prstGeom>
        </p:spPr>
        <p:txBody>
          <a:bodyPr>
            <a:normAutofit/>
          </a:bodyPr>
          <a:lstStyle>
            <a:lvl1pPr marL="0" indent="0">
              <a:buNone/>
              <a:defRPr sz="2400" b="1">
                <a:solidFill>
                  <a:srgbClr val="E45785"/>
                </a:solidFill>
              </a:defRPr>
            </a:lvl1pPr>
            <a:lvl2pPr marL="285750" indent="0">
              <a:buNone/>
              <a:defRPr/>
            </a:lvl2pPr>
            <a:lvl3pPr marL="571500" indent="0">
              <a:buNone/>
              <a:defRPr/>
            </a:lvl3pPr>
            <a:lvl4pPr marL="800100" indent="0">
              <a:buNone/>
              <a:defRPr/>
            </a:lvl4pPr>
            <a:lvl5pPr marL="1028700" indent="0">
              <a:buNone/>
              <a:defRPr/>
            </a:lvl5pPr>
          </a:lstStyle>
          <a:p>
            <a:pPr lvl="0"/>
            <a:r>
              <a:rPr lang="en-US" smtClean="0"/>
              <a:t>Click to edit Master text styles</a:t>
            </a:r>
          </a:p>
        </p:txBody>
      </p:sp>
      <p:sp>
        <p:nvSpPr>
          <p:cNvPr id="6" name="Text Placeholder 13"/>
          <p:cNvSpPr>
            <a:spLocks noGrp="1"/>
          </p:cNvSpPr>
          <p:nvPr>
            <p:ph type="body" sz="quarter" idx="15"/>
          </p:nvPr>
        </p:nvSpPr>
        <p:spPr>
          <a:xfrm>
            <a:off x="774499" y="1819656"/>
            <a:ext cx="10525558" cy="3200400"/>
          </a:xfrm>
          <a:prstGeom prst="rect">
            <a:avLst/>
          </a:prstGeom>
        </p:spPr>
        <p:txBody>
          <a:bodyPr/>
          <a:lstStyle>
            <a:lvl1pPr marL="0" indent="0">
              <a:buNone/>
              <a:defRPr sz="4800">
                <a:solidFill>
                  <a:schemeClr val="bg1"/>
                </a:solidFill>
              </a:defRPr>
            </a:lvl1pPr>
            <a:lvl2pPr marL="285750" indent="0">
              <a:buNone/>
              <a:defRPr/>
            </a:lvl2pPr>
          </a:lstStyle>
          <a:p>
            <a:pPr lvl="0"/>
            <a:r>
              <a:rPr lang="en-US" smtClean="0"/>
              <a:t>Click to edit Master text styles</a:t>
            </a:r>
          </a:p>
        </p:txBody>
      </p:sp>
      <p:sp>
        <p:nvSpPr>
          <p:cNvPr id="7" name="Text Placeholder 15"/>
          <p:cNvSpPr>
            <a:spLocks noGrp="1"/>
          </p:cNvSpPr>
          <p:nvPr>
            <p:ph type="body" sz="quarter" idx="16"/>
          </p:nvPr>
        </p:nvSpPr>
        <p:spPr>
          <a:xfrm>
            <a:off x="774499" y="714376"/>
            <a:ext cx="10525558" cy="657225"/>
          </a:xfrm>
          <a:prstGeom prst="rect">
            <a:avLst/>
          </a:prstGeom>
        </p:spPr>
        <p:txBody>
          <a:bodyPr>
            <a:normAutofit/>
          </a:bodyPr>
          <a:lstStyle>
            <a:lvl1pPr marL="0" indent="0">
              <a:buNone/>
              <a:defRPr sz="4800" b="1" i="0">
                <a:solidFill>
                  <a:schemeClr val="accent2"/>
                </a:solidFill>
                <a:latin typeface="+mj-lt"/>
                <a:cs typeface="Arial" panose="020B0604020202020204" pitchFamily="34" charset="0"/>
              </a:defRPr>
            </a:lvl1pPr>
          </a:lstStyle>
          <a:p>
            <a:pPr lvl="0"/>
            <a:r>
              <a:rPr lang="en-US" smtClean="0"/>
              <a:t>Click to edit Master text styles</a:t>
            </a:r>
          </a:p>
        </p:txBody>
      </p:sp>
      <p:cxnSp>
        <p:nvCxnSpPr>
          <p:cNvPr id="15" name="Straight Connector 14"/>
          <p:cNvCxnSpPr/>
          <p:nvPr/>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9"/>
          <p:cNvSpPr/>
          <p:nvPr userDrawn="1"/>
        </p:nvSpPr>
        <p:spPr bwMode="auto">
          <a:xfrm>
            <a:off x="0" y="0"/>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smtClean="0">
              <a:solidFill>
                <a:srgbClr val="4D4D4F"/>
              </a:solidFill>
              <a:latin typeface="Arial"/>
            </a:endParaRPr>
          </a:p>
        </p:txBody>
      </p:sp>
      <p:cxnSp>
        <p:nvCxnSpPr>
          <p:cNvPr id="11" name="Straight Connector 10"/>
          <p:cNvCxnSpPr/>
          <p:nvPr userDrawn="1"/>
        </p:nvCxnSpPr>
        <p:spPr bwMode="auto">
          <a:xfrm>
            <a:off x="0" y="6541346"/>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7"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888497"/>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 Half page quote">
    <p:spTree>
      <p:nvGrpSpPr>
        <p:cNvPr id="1" name=""/>
        <p:cNvGrpSpPr/>
        <p:nvPr/>
      </p:nvGrpSpPr>
      <p:grpSpPr>
        <a:xfrm>
          <a:off x="0" y="0"/>
          <a:ext cx="0" cy="0"/>
          <a:chOff x="0" y="0"/>
          <a:chExt cx="0" cy="0"/>
        </a:xfrm>
      </p:grpSpPr>
      <p:sp>
        <p:nvSpPr>
          <p:cNvPr id="21" name="Rounded Rectangle 20"/>
          <p:cNvSpPr/>
          <p:nvPr userDrawn="1"/>
        </p:nvSpPr>
        <p:spPr>
          <a:xfrm>
            <a:off x="6056324" y="1639737"/>
            <a:ext cx="5057515" cy="3783163"/>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48" tIns="182848" rIns="182848" bIns="182848" rtlCol="0" anchor="ctr"/>
          <a:lstStyle/>
          <a:p>
            <a:pPr algn="ctr">
              <a:buClr>
                <a:srgbClr val="E45785"/>
              </a:buClr>
            </a:pPr>
            <a:endParaRPr lang="en-US" sz="3000">
              <a:solidFill>
                <a:srgbClr val="FFFFFF"/>
              </a:solidFill>
            </a:endParaRPr>
          </a:p>
        </p:txBody>
      </p:sp>
      <p:grpSp>
        <p:nvGrpSpPr>
          <p:cNvPr id="22" name="Group 21"/>
          <p:cNvGrpSpPr/>
          <p:nvPr userDrawn="1"/>
        </p:nvGrpSpPr>
        <p:grpSpPr>
          <a:xfrm>
            <a:off x="11113839" y="1639737"/>
            <a:ext cx="1073894" cy="3783163"/>
            <a:chOff x="8406179" y="-263"/>
            <a:chExt cx="737001" cy="6858000"/>
          </a:xfrm>
        </p:grpSpPr>
        <p:sp>
          <p:nvSpPr>
            <p:cNvPr id="23" name="Rectangle 22"/>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smtClean="0">
                <a:solidFill>
                  <a:srgbClr val="4D4D4F"/>
                </a:solidFill>
                <a:latin typeface="Arial"/>
              </a:endParaRPr>
            </a:p>
          </p:txBody>
        </p:sp>
        <p:sp>
          <p:nvSpPr>
            <p:cNvPr id="24" name="Rectangle 23"/>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smtClean="0">
                  <a:solidFill>
                    <a:srgbClr val="4D4D4F"/>
                  </a:solidFill>
                  <a:latin typeface="Arial"/>
                </a:rPr>
                <a:t> </a:t>
              </a:r>
            </a:p>
          </p:txBody>
        </p:sp>
        <p:sp>
          <p:nvSpPr>
            <p:cNvPr id="25" name="Rectangle 24"/>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smtClean="0">
                <a:solidFill>
                  <a:srgbClr val="4D4D4F"/>
                </a:solidFill>
                <a:latin typeface="Arial"/>
              </a:endParaRPr>
            </a:p>
          </p:txBody>
        </p:sp>
      </p:grpSp>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sp>
        <p:nvSpPr>
          <p:cNvPr id="5" name="Text Placeholder 11"/>
          <p:cNvSpPr>
            <a:spLocks noGrp="1"/>
          </p:cNvSpPr>
          <p:nvPr>
            <p:ph type="body" sz="quarter" idx="11" hasCustomPrompt="1"/>
          </p:nvPr>
        </p:nvSpPr>
        <p:spPr bwMode="white">
          <a:xfrm>
            <a:off x="6204742" y="1747689"/>
            <a:ext cx="4727110" cy="2440001"/>
          </a:xfrm>
          <a:prstGeom prst="rect">
            <a:avLst/>
          </a:prstGeom>
        </p:spPr>
        <p:txBody>
          <a:bodyPr lIns="137160" tIns="137160" rIns="137160" bIns="137160" anchor="ctr">
            <a:noAutofit/>
          </a:bodyPr>
          <a:lstStyle>
            <a:lvl1pPr marL="114279" indent="-114279" algn="l" defTabSz="914209" rtl="0" eaLnBrk="1" latinLnBrk="0" hangingPunct="1">
              <a:lnSpc>
                <a:spcPct val="90000"/>
              </a:lnSpc>
              <a:spcBef>
                <a:spcPts val="0"/>
              </a:spcBef>
              <a:buNone/>
              <a:defRPr lang="en-US" sz="2800" b="1" kern="1200" dirty="0" smtClean="0">
                <a:solidFill>
                  <a:schemeClr val="bg1"/>
                </a:solidFill>
                <a:latin typeface="+mn-lt"/>
                <a:ea typeface="+mn-ea"/>
                <a:cs typeface="Arial" panose="020B0604020202020204" pitchFamily="34" charset="0"/>
              </a:defRPr>
            </a:lvl1pPr>
            <a:lvl2pPr marL="114279" indent="-114279" algn="l" defTabSz="914209" rtl="0" eaLnBrk="1" latinLnBrk="0" hangingPunct="1">
              <a:defRPr lang="en-US" sz="2000" kern="1200" dirty="0" smtClean="0">
                <a:solidFill>
                  <a:schemeClr val="accent2"/>
                </a:solidFill>
                <a:latin typeface="Ciscolight" pitchFamily="2" charset="0"/>
                <a:ea typeface="+mn-ea"/>
                <a:cs typeface="+mn-cs"/>
              </a:defRPr>
            </a:lvl2pPr>
            <a:lvl3pPr marL="114279" indent="-114279" algn="l" defTabSz="914209" rtl="0" eaLnBrk="1" latinLnBrk="0" hangingPunct="1">
              <a:defRPr lang="en-US" sz="2000" kern="1200" dirty="0" smtClean="0">
                <a:solidFill>
                  <a:schemeClr val="accent2"/>
                </a:solidFill>
                <a:latin typeface="Ciscolight" pitchFamily="2" charset="0"/>
                <a:ea typeface="+mn-ea"/>
                <a:cs typeface="+mn-cs"/>
              </a:defRPr>
            </a:lvl3pPr>
            <a:lvl4pPr marL="114279" indent="-114279" algn="l" defTabSz="914209" rtl="0" eaLnBrk="1" latinLnBrk="0" hangingPunct="1">
              <a:defRPr lang="en-US" sz="2000" kern="1200" dirty="0" smtClean="0">
                <a:solidFill>
                  <a:schemeClr val="accent2"/>
                </a:solidFill>
                <a:latin typeface="Ciscolight" pitchFamily="2" charset="0"/>
                <a:ea typeface="+mn-ea"/>
                <a:cs typeface="+mn-cs"/>
              </a:defRPr>
            </a:lvl4pPr>
            <a:lvl5pPr marL="114279" indent="-114279" algn="l" defTabSz="914209" rtl="0" eaLnBrk="1" latinLnBrk="0" hangingPunct="1">
              <a:defRPr lang="en-US" sz="2000" kern="1200" dirty="0" smtClean="0">
                <a:solidFill>
                  <a:schemeClr val="accent2"/>
                </a:solidFill>
                <a:latin typeface="Ciscolight" pitchFamily="2" charset="0"/>
                <a:ea typeface="+mn-ea"/>
                <a:cs typeface="+mn-cs"/>
              </a:defRPr>
            </a:lvl5pPr>
          </a:lstStyle>
          <a:p>
            <a:pPr lvl="0"/>
            <a:r>
              <a:rPr lang="en-US" dirty="0" smtClean="0"/>
              <a:t>“This is the sample pull quote.”</a:t>
            </a:r>
          </a:p>
        </p:txBody>
      </p:sp>
      <p:sp>
        <p:nvSpPr>
          <p:cNvPr id="6" name="Text Placeholder 18"/>
          <p:cNvSpPr>
            <a:spLocks noGrp="1"/>
          </p:cNvSpPr>
          <p:nvPr>
            <p:ph type="body" sz="quarter" idx="14" hasCustomPrompt="1"/>
          </p:nvPr>
        </p:nvSpPr>
        <p:spPr bwMode="white">
          <a:xfrm>
            <a:off x="6204744" y="4736592"/>
            <a:ext cx="4727110" cy="338328"/>
          </a:xfrm>
          <a:prstGeom prst="rect">
            <a:avLst/>
          </a:prstGeom>
          <a:noFill/>
        </p:spPr>
        <p:txBody>
          <a:bodyPr wrap="square" lIns="121883" tIns="60941" rIns="121883" bIns="60941"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3" name="Text Placeholder 12"/>
          <p:cNvSpPr>
            <a:spLocks noGrp="1"/>
          </p:cNvSpPr>
          <p:nvPr>
            <p:ph type="body" sz="quarter" idx="16"/>
          </p:nvPr>
        </p:nvSpPr>
        <p:spPr>
          <a:xfrm>
            <a:off x="436142" y="1639737"/>
            <a:ext cx="5438195" cy="3783163"/>
          </a:xfrm>
          <a:prstGeom prst="rect">
            <a:avLst/>
          </a:prstGeom>
        </p:spPr>
        <p:txBody>
          <a:bodyPr>
            <a:normAutofit/>
          </a:bodyPr>
          <a:lstStyle>
            <a:lvl1pPr marL="168275" indent="-168275">
              <a:buFont typeface="Arial" panose="020B0604020202020204" pitchFamily="34" charset="0"/>
              <a:buChar char="•"/>
              <a:defRPr sz="2400">
                <a:solidFill>
                  <a:schemeClr val="tx1"/>
                </a:solidFill>
              </a:defRPr>
            </a:lvl1pPr>
            <a:lvl2pPr marL="514350" indent="-228600">
              <a:buFont typeface="Arial" panose="020B0604020202020204" pitchFamily="34" charset="0"/>
              <a:buChar char="−"/>
              <a:defRPr sz="1600"/>
            </a:lvl2pPr>
            <a:lvl3pPr>
              <a:defRPr sz="1600"/>
            </a:lvl3pPr>
            <a:lvl4pPr>
              <a:defRPr sz="1400"/>
            </a:lvl4pPr>
            <a:lvl5pPr>
              <a:defRPr sz="1200"/>
            </a:lvl5pPr>
          </a:lstStyle>
          <a:p>
            <a:pPr lvl="0"/>
            <a:r>
              <a:rPr lang="en-US" smtClean="0"/>
              <a:t>Click to edit Master text styles</a:t>
            </a:r>
          </a:p>
        </p:txBody>
      </p:sp>
    </p:spTree>
    <p:extLst>
      <p:ext uri="{BB962C8B-B14F-4D97-AF65-F5344CB8AC3E}">
        <p14:creationId xmlns:p14="http://schemas.microsoft.com/office/powerpoint/2010/main" val="339777386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128" name="Group 127"/>
          <p:cNvGrpSpPr/>
          <p:nvPr userDrawn="1"/>
        </p:nvGrpSpPr>
        <p:grpSpPr>
          <a:xfrm>
            <a:off x="-1" y="0"/>
            <a:ext cx="12184672" cy="6860953"/>
            <a:chOff x="-1" y="0"/>
            <a:chExt cx="12184672" cy="6860953"/>
          </a:xfrm>
        </p:grpSpPr>
        <p:pic>
          <p:nvPicPr>
            <p:cNvPr id="120" name="background image"/>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2184671" cy="6860953"/>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userDrawn="1"/>
          </p:nvSpPr>
          <p:spPr bwMode="auto">
            <a:xfrm>
              <a:off x="0" y="0"/>
              <a:ext cx="10409802" cy="6860953"/>
            </a:xfrm>
            <a:prstGeom prst="rect">
              <a:avLst/>
            </a:prstGeom>
            <a:gradFill flip="none" rotWithShape="1">
              <a:gsLst>
                <a:gs pos="0">
                  <a:schemeClr val="bg1">
                    <a:alpha val="54000"/>
                  </a:schemeClr>
                </a:gs>
                <a:gs pos="100000">
                  <a:schemeClr val="bg1">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12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6280" y="706150"/>
              <a:ext cx="2646533" cy="44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Rectangle 85"/>
            <p:cNvSpPr/>
            <p:nvPr userDrawn="1"/>
          </p:nvSpPr>
          <p:spPr bwMode="auto">
            <a:xfrm>
              <a:off x="7220588" y="5146926"/>
              <a:ext cx="3189213" cy="1080655"/>
            </a:xfrm>
            <a:prstGeom prst="rect">
              <a:avLst/>
            </a:prstGeom>
            <a:solidFill>
              <a:srgbClr val="FFFFFF">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123"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49151" y="5373332"/>
              <a:ext cx="2213337" cy="54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Pink transparency"/>
            <p:cNvSpPr/>
            <p:nvPr/>
          </p:nvSpPr>
          <p:spPr bwMode="auto">
            <a:xfrm>
              <a:off x="-1" y="5143498"/>
              <a:ext cx="7220589" cy="1080655"/>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122"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67601" y="5511953"/>
              <a:ext cx="3416780" cy="34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 name="Pink transparency"/>
            <p:cNvSpPr/>
            <p:nvPr/>
          </p:nvSpPr>
          <p:spPr bwMode="auto">
            <a:xfrm>
              <a:off x="10409802" y="5146926"/>
              <a:ext cx="106061" cy="1080655"/>
            </a:xfrm>
            <a:prstGeom prst="rect">
              <a:avLst/>
            </a:prstGeom>
            <a:solidFill>
              <a:srgbClr val="E45785">
                <a:alpha val="92157"/>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dirty="0" err="1">
                <a:solidFill>
                  <a:srgbClr val="4D4D4F"/>
                </a:solidFill>
              </a:endParaRPr>
            </a:p>
          </p:txBody>
        </p:sp>
      </p:grpSp>
      <p:sp>
        <p:nvSpPr>
          <p:cNvPr id="88" name="Rectangle 87"/>
          <p:cNvSpPr/>
          <p:nvPr userDrawn="1"/>
        </p:nvSpPr>
        <p:spPr bwMode="auto">
          <a:xfrm>
            <a:off x="-1" y="1791731"/>
            <a:ext cx="12184672" cy="2318046"/>
          </a:xfrm>
          <a:prstGeom prst="rect">
            <a:avLst/>
          </a:prstGeom>
          <a:solidFill>
            <a:srgbClr val="FFFFFF">
              <a:alpha val="38824"/>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745992" y="4160017"/>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tx1">
                    <a:lumMod val="75000"/>
                  </a:schemeClr>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tx1"/>
                </a:solidFill>
                <a:latin typeface="+mn-lt"/>
              </a:defRPr>
            </a:lvl1pPr>
          </a:lstStyle>
          <a:p>
            <a:pPr>
              <a:buClr>
                <a:srgbClr val="72183E"/>
              </a:buClr>
            </a:pPr>
            <a:endParaRPr lang="en-US" dirty="0">
              <a:solidFill>
                <a:srgbClr val="4D4D4F"/>
              </a:solidFill>
            </a:endParaRPr>
          </a:p>
        </p:txBody>
      </p:sp>
      <p:sp>
        <p:nvSpPr>
          <p:cNvPr id="17" name="Title"/>
          <p:cNvSpPr>
            <a:spLocks noGrp="1"/>
          </p:cNvSpPr>
          <p:nvPr userDrawn="1">
            <p:ph type="body" sz="quarter" idx="14" hasCustomPrompt="1"/>
          </p:nvPr>
        </p:nvSpPr>
        <p:spPr>
          <a:xfrm>
            <a:off x="695752" y="2426579"/>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tx1">
                    <a:lumMod val="75000"/>
                  </a:schemeClr>
                </a:solidFill>
                <a:latin typeface="+mj-lt"/>
              </a:defRPr>
            </a:lvl1pPr>
          </a:lstStyle>
          <a:p>
            <a:pPr>
              <a:buClrTx/>
              <a:buSzTx/>
            </a:pPr>
            <a:r>
              <a:rPr lang="en-US" kern="0" dirty="0" smtClean="0"/>
              <a:t>PRESENTATION TITLE</a:t>
            </a:r>
          </a:p>
        </p:txBody>
      </p:sp>
    </p:spTree>
    <p:extLst>
      <p:ext uri="{BB962C8B-B14F-4D97-AF65-F5344CB8AC3E}">
        <p14:creationId xmlns:p14="http://schemas.microsoft.com/office/powerpoint/2010/main" val="3018423506"/>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tory tell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sp>
        <p:nvSpPr>
          <p:cNvPr id="4" name="Text Placeholder 3"/>
          <p:cNvSpPr>
            <a:spLocks noGrp="1"/>
          </p:cNvSpPr>
          <p:nvPr>
            <p:ph type="body" sz="quarter" idx="11"/>
          </p:nvPr>
        </p:nvSpPr>
        <p:spPr>
          <a:xfrm>
            <a:off x="5481789" y="872691"/>
            <a:ext cx="6372691" cy="5120640"/>
          </a:xfrm>
          <a:prstGeom prst="rect">
            <a:avLst/>
          </a:prstGeom>
        </p:spPr>
        <p:txBody>
          <a:bodyPr lIns="121883" tIns="60941" rIns="121883" bIns="60941" anchor="ctr" anchorCtr="0">
            <a:noAutofit/>
          </a:bodyPr>
          <a:lstStyle>
            <a:lvl1pPr marL="0" indent="0">
              <a:buFontTx/>
              <a:buNone/>
              <a:defRPr sz="3200" baseline="0">
                <a:solidFill>
                  <a:schemeClr val="tx1"/>
                </a:solidFill>
                <a:latin typeface="+mn-lt"/>
              </a:defRPr>
            </a:lvl1pPr>
            <a:lvl2pPr>
              <a:defRPr sz="2000"/>
            </a:lvl2pPr>
            <a:lvl3pPr>
              <a:defRPr sz="2000"/>
            </a:lvl3pPr>
            <a:lvl4pPr>
              <a:defRPr sz="2000"/>
            </a:lvl4pPr>
            <a:lvl5pPr>
              <a:defRPr sz="2000"/>
            </a:lvl5pPr>
          </a:lstStyle>
          <a:p>
            <a:pPr lvl="0"/>
            <a:r>
              <a:rPr lang="en-US" smtClean="0"/>
              <a:t>Click to edit Master text styles</a:t>
            </a:r>
          </a:p>
        </p:txBody>
      </p:sp>
      <p:cxnSp>
        <p:nvCxnSpPr>
          <p:cNvPr id="5" name="Straight Connector 4"/>
          <p:cNvCxnSpPr/>
          <p:nvPr userDrawn="1"/>
        </p:nvCxnSpPr>
        <p:spPr>
          <a:xfrm>
            <a:off x="5228909" y="812807"/>
            <a:ext cx="0" cy="5313679"/>
          </a:xfrm>
          <a:prstGeom prst="line">
            <a:avLst/>
          </a:prstGeom>
          <a:ln w="38100" cap="flat"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450903" y="1918744"/>
            <a:ext cx="4490214" cy="3020519"/>
          </a:xfrm>
        </p:spPr>
        <p:txBody>
          <a:bodyPr vert="horz" lIns="82280" tIns="45713" rIns="82280" bIns="45713" rtlCol="0" anchor="ctr" anchorCtr="0">
            <a:noAutofit/>
          </a:bodyPr>
          <a:lstStyle>
            <a:lvl1pPr marL="0" indent="0" algn="l" defTabSz="914247" rtl="0" eaLnBrk="1" latinLnBrk="0" hangingPunct="1">
              <a:lnSpc>
                <a:spcPct val="80000"/>
              </a:lnSpc>
              <a:spcBef>
                <a:spcPct val="0"/>
              </a:spcBef>
              <a:buClr>
                <a:schemeClr val="tx1"/>
              </a:buClr>
              <a:buFont typeface="Ciscolight" pitchFamily="2" charset="0"/>
              <a:buNone/>
              <a:defRPr lang="en-US" sz="6000" b="0" kern="1200" spc="0" baseline="0" dirty="0">
                <a:solidFill>
                  <a:schemeClr val="tx2">
                    <a:lumMod val="75000"/>
                  </a:schemeClr>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139325869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2 summary points">
    <p:spTree>
      <p:nvGrpSpPr>
        <p:cNvPr id="1" name=""/>
        <p:cNvGrpSpPr/>
        <p:nvPr/>
      </p:nvGrpSpPr>
      <p:grpSpPr>
        <a:xfrm>
          <a:off x="0" y="0"/>
          <a:ext cx="0" cy="0"/>
          <a:chOff x="0" y="0"/>
          <a:chExt cx="0" cy="0"/>
        </a:xfrm>
      </p:grpSpPr>
      <p:sp>
        <p:nvSpPr>
          <p:cNvPr id="17" name="Rectangle 16"/>
          <p:cNvSpPr/>
          <p:nvPr userDrawn="1"/>
        </p:nvSpPr>
        <p:spPr bwMode="auto">
          <a:xfrm>
            <a:off x="2" y="3810000"/>
            <a:ext cx="2981607" cy="1929384"/>
          </a:xfrm>
          <a:prstGeom prst="rect">
            <a:avLst/>
          </a:prstGeom>
          <a:solidFill>
            <a:schemeClr val="tx1"/>
          </a:solidFill>
          <a:ln w="12700" algn="ctr">
            <a:noFill/>
            <a:miter lim="800000"/>
            <a:headEnd/>
            <a:tailEnd/>
          </a:ln>
          <a:effectLst/>
          <a:extLst/>
        </p:spPr>
        <p:txBody>
          <a:bodyPr lIns="1463040" rIns="228600" rtlCol="0" anchor="ctr">
            <a:normAutofit/>
          </a:bodyPr>
          <a:lstStyle/>
          <a:p>
            <a:pPr>
              <a:spcBef>
                <a:spcPts val="0"/>
              </a:spcBef>
              <a:buClr>
                <a:srgbClr val="DB3977"/>
              </a:buClr>
            </a:pPr>
            <a:endParaRPr lang="en-US" sz="3200">
              <a:solidFill>
                <a:srgbClr val="4D4D4F"/>
              </a:solidFill>
              <a:latin typeface="Arial"/>
            </a:endParaRPr>
          </a:p>
        </p:txBody>
      </p:sp>
      <p:sp>
        <p:nvSpPr>
          <p:cNvPr id="16" name="Rectangle 15"/>
          <p:cNvSpPr/>
          <p:nvPr userDrawn="1"/>
        </p:nvSpPr>
        <p:spPr bwMode="auto">
          <a:xfrm>
            <a:off x="2" y="1507212"/>
            <a:ext cx="2981607" cy="1929384"/>
          </a:xfrm>
          <a:prstGeom prst="rect">
            <a:avLst/>
          </a:prstGeom>
          <a:solidFill>
            <a:schemeClr val="tx1"/>
          </a:solidFill>
          <a:ln w="12700" algn="ctr">
            <a:noFill/>
            <a:miter lim="800000"/>
            <a:headEnd/>
            <a:tailEnd/>
          </a:ln>
          <a:effectLst/>
          <a:extLst/>
        </p:spPr>
        <p:txBody>
          <a:bodyPr lIns="1463040" rIns="228600" rtlCol="0" anchor="ctr">
            <a:normAutofit/>
          </a:bodyPr>
          <a:lstStyle/>
          <a:p>
            <a:pPr>
              <a:spcBef>
                <a:spcPts val="0"/>
              </a:spcBef>
              <a:buClr>
                <a:srgbClr val="DB3977"/>
              </a:buClr>
            </a:pPr>
            <a:endParaRPr lang="en-US" sz="3200">
              <a:solidFill>
                <a:srgbClr val="4D4D4F"/>
              </a:solidFill>
              <a:latin typeface="Aria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grpSp>
        <p:nvGrpSpPr>
          <p:cNvPr id="4" name="Group 3"/>
          <p:cNvGrpSpPr/>
          <p:nvPr userDrawn="1"/>
        </p:nvGrpSpPr>
        <p:grpSpPr>
          <a:xfrm>
            <a:off x="2287683" y="3810000"/>
            <a:ext cx="694763" cy="1929384"/>
            <a:chOff x="336126" y="3390202"/>
            <a:chExt cx="788837" cy="1929384"/>
          </a:xfrm>
        </p:grpSpPr>
        <p:sp>
          <p:nvSpPr>
            <p:cNvPr id="5" name="Rectangle 4"/>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3000" smtClean="0">
                <a:solidFill>
                  <a:srgbClr val="4D4D4F"/>
                </a:solidFill>
                <a:latin typeface="Arial" panose="020B0604020202020204" pitchFamily="34" charset="0"/>
              </a:endParaRPr>
            </a:p>
          </p:txBody>
        </p:sp>
        <p:sp>
          <p:nvSpPr>
            <p:cNvPr id="6" name="Rectangle 5"/>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3000" smtClean="0">
                  <a:solidFill>
                    <a:srgbClr val="4D4D4F"/>
                  </a:solidFill>
                  <a:latin typeface="Arial" panose="020B0604020202020204" pitchFamily="34" charset="0"/>
                </a:rPr>
                <a:t> </a:t>
              </a:r>
            </a:p>
          </p:txBody>
        </p:sp>
        <p:sp>
          <p:nvSpPr>
            <p:cNvPr id="7" name="Rectangle 6"/>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3000" smtClean="0">
                <a:solidFill>
                  <a:srgbClr val="4D4D4F"/>
                </a:solidFill>
                <a:latin typeface="Arial" panose="020B0604020202020204" pitchFamily="34" charset="0"/>
              </a:endParaRPr>
            </a:p>
          </p:txBody>
        </p:sp>
      </p:grpSp>
      <p:sp>
        <p:nvSpPr>
          <p:cNvPr id="8" name="Rectangle 7"/>
          <p:cNvSpPr/>
          <p:nvPr userDrawn="1"/>
        </p:nvSpPr>
        <p:spPr bwMode="auto">
          <a:xfrm>
            <a:off x="2982447" y="3810000"/>
            <a:ext cx="9206379" cy="1929384"/>
          </a:xfrm>
          <a:prstGeom prst="rect">
            <a:avLst/>
          </a:prstGeom>
          <a:solidFill>
            <a:schemeClr val="accent2"/>
          </a:solidFill>
          <a:ln w="12700" algn="ctr">
            <a:noFill/>
            <a:miter lim="800000"/>
            <a:headEnd/>
            <a:tailEnd/>
          </a:ln>
          <a:effectLst/>
          <a:extLst/>
        </p:spPr>
        <p:txBody>
          <a:bodyPr lIns="1463040" rIns="228600" rtlCol="0" anchor="ctr">
            <a:normAutofit/>
          </a:bodyPr>
          <a:lstStyle/>
          <a:p>
            <a:pPr>
              <a:spcBef>
                <a:spcPts val="0"/>
              </a:spcBef>
              <a:buClr>
                <a:srgbClr val="DB3977"/>
              </a:buClr>
            </a:pPr>
            <a:endParaRPr lang="en-US" sz="3200">
              <a:solidFill>
                <a:srgbClr val="4D4D4F"/>
              </a:solidFill>
              <a:latin typeface="Arial"/>
            </a:endParaRPr>
          </a:p>
        </p:txBody>
      </p:sp>
      <p:grpSp>
        <p:nvGrpSpPr>
          <p:cNvPr id="9" name="Group 8"/>
          <p:cNvGrpSpPr/>
          <p:nvPr userDrawn="1"/>
        </p:nvGrpSpPr>
        <p:grpSpPr>
          <a:xfrm>
            <a:off x="2287683" y="1507212"/>
            <a:ext cx="694763" cy="1929384"/>
            <a:chOff x="336126" y="3390202"/>
            <a:chExt cx="788837" cy="1929384"/>
          </a:xfrm>
        </p:grpSpPr>
        <p:sp>
          <p:nvSpPr>
            <p:cNvPr id="10" name="Rectangle 9"/>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3000" smtClean="0">
                <a:solidFill>
                  <a:srgbClr val="4D4D4F"/>
                </a:solidFill>
                <a:latin typeface="Arial" panose="020B0604020202020204" pitchFamily="34" charset="0"/>
              </a:endParaRPr>
            </a:p>
          </p:txBody>
        </p:sp>
        <p:sp>
          <p:nvSpPr>
            <p:cNvPr id="11" name="Rectangle 10"/>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3000" smtClean="0">
                  <a:solidFill>
                    <a:srgbClr val="4D4D4F"/>
                  </a:solidFill>
                  <a:latin typeface="Arial" panose="020B0604020202020204" pitchFamily="34" charset="0"/>
                </a:rPr>
                <a:t> </a:t>
              </a:r>
            </a:p>
          </p:txBody>
        </p:sp>
        <p:sp>
          <p:nvSpPr>
            <p:cNvPr id="12" name="Rectangle 11"/>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3000" smtClean="0">
                <a:solidFill>
                  <a:srgbClr val="4D4D4F"/>
                </a:solidFill>
                <a:latin typeface="Arial" panose="020B0604020202020204" pitchFamily="34" charset="0"/>
              </a:endParaRPr>
            </a:p>
          </p:txBody>
        </p:sp>
      </p:grpSp>
      <p:sp>
        <p:nvSpPr>
          <p:cNvPr id="13" name="Rectangle 12"/>
          <p:cNvSpPr/>
          <p:nvPr userDrawn="1"/>
        </p:nvSpPr>
        <p:spPr bwMode="auto">
          <a:xfrm>
            <a:off x="2982447" y="1507212"/>
            <a:ext cx="9206379" cy="1929384"/>
          </a:xfrm>
          <a:prstGeom prst="rect">
            <a:avLst/>
          </a:prstGeom>
          <a:solidFill>
            <a:schemeClr val="accent2"/>
          </a:solidFill>
          <a:ln w="12700" algn="ctr">
            <a:noFill/>
            <a:miter lim="800000"/>
            <a:headEnd/>
            <a:tailEnd/>
          </a:ln>
          <a:effectLst/>
          <a:extLst/>
        </p:spPr>
        <p:txBody>
          <a:bodyPr lIns="1463040" rIns="228600" rtlCol="0" anchor="ctr">
            <a:normAutofit/>
          </a:bodyPr>
          <a:lstStyle/>
          <a:p>
            <a:pPr>
              <a:spcBef>
                <a:spcPts val="0"/>
              </a:spcBef>
              <a:buClr>
                <a:srgbClr val="DB3977"/>
              </a:buClr>
            </a:pPr>
            <a:endParaRPr lang="en-US" sz="3200">
              <a:solidFill>
                <a:srgbClr val="4D4D4F"/>
              </a:solidFill>
              <a:latin typeface="Arial"/>
            </a:endParaRPr>
          </a:p>
        </p:txBody>
      </p:sp>
      <p:sp>
        <p:nvSpPr>
          <p:cNvPr id="14" name="T_1"/>
          <p:cNvSpPr>
            <a:spLocks noGrp="1"/>
          </p:cNvSpPr>
          <p:nvPr>
            <p:ph type="body" sz="quarter" idx="13"/>
          </p:nvPr>
        </p:nvSpPr>
        <p:spPr bwMode="white">
          <a:xfrm>
            <a:off x="2982446" y="1513936"/>
            <a:ext cx="8719673" cy="1922660"/>
          </a:xfrm>
          <a:prstGeom prst="rect">
            <a:avLst/>
          </a:prstGeom>
        </p:spPr>
        <p:txBody>
          <a:bodyPr anchor="ctr">
            <a:normAutofit/>
          </a:bodyPr>
          <a:lstStyle>
            <a:lvl1pPr marL="457200" indent="0">
              <a:buFontTx/>
              <a:buNone/>
              <a:defRPr sz="4000" baseline="0">
                <a:solidFill>
                  <a:schemeClr val="bg1"/>
                </a:solidFill>
              </a:defRPr>
            </a:lvl1pPr>
          </a:lstStyle>
          <a:p>
            <a:pPr lvl="0"/>
            <a:r>
              <a:rPr lang="en-US" smtClean="0"/>
              <a:t>Click to edit Master text styles</a:t>
            </a:r>
          </a:p>
        </p:txBody>
      </p:sp>
      <p:sp>
        <p:nvSpPr>
          <p:cNvPr id="15" name="Text Placeholder 11"/>
          <p:cNvSpPr>
            <a:spLocks noGrp="1"/>
          </p:cNvSpPr>
          <p:nvPr>
            <p:ph type="body" sz="quarter" idx="16"/>
          </p:nvPr>
        </p:nvSpPr>
        <p:spPr bwMode="white">
          <a:xfrm>
            <a:off x="2981608" y="3810000"/>
            <a:ext cx="8720511" cy="1928813"/>
          </a:xfrm>
          <a:prstGeom prst="rect">
            <a:avLst/>
          </a:prstGeom>
        </p:spPr>
        <p:txBody>
          <a:bodyPr anchor="ctr" anchorCtr="0">
            <a:normAutofit/>
          </a:bodyPr>
          <a:lstStyle>
            <a:lvl1pPr marL="457200" indent="0" algn="l" rtl="0" eaLnBrk="1" fontAlgn="base" hangingPunct="1">
              <a:lnSpc>
                <a:spcPct val="90000"/>
              </a:lnSpc>
              <a:spcBef>
                <a:spcPts val="2400"/>
              </a:spcBef>
              <a:spcAft>
                <a:spcPct val="0"/>
              </a:spcAft>
              <a:buClr>
                <a:schemeClr val="accent1"/>
              </a:buClr>
              <a:buSzPct val="100000"/>
              <a:buFontTx/>
              <a:buNone/>
              <a:defRPr lang="en-US" sz="4000" baseline="0" dirty="0">
                <a:solidFill>
                  <a:schemeClr val="bg1"/>
                </a:solidFill>
                <a:latin typeface="+mn-lt"/>
                <a:ea typeface="+mn-ea"/>
                <a:cs typeface="Arial" pitchFamily="34" charset="0"/>
              </a:defRPr>
            </a:lvl1pPr>
          </a:lstStyle>
          <a:p>
            <a:pPr marL="457200" lvl="0" indent="0" algn="l" rtl="0" eaLnBrk="1" fontAlgn="base" hangingPunct="1">
              <a:lnSpc>
                <a:spcPct val="90000"/>
              </a:lnSpc>
              <a:spcBef>
                <a:spcPts val="2400"/>
              </a:spcBef>
              <a:spcAft>
                <a:spcPct val="0"/>
              </a:spcAft>
              <a:buClr>
                <a:schemeClr val="accent1"/>
              </a:buClr>
              <a:buSzPct val="100000"/>
              <a:buFontTx/>
              <a:buNone/>
            </a:pPr>
            <a:r>
              <a:rPr lang="en-US" smtClean="0"/>
              <a:t>Click to edit Master text styles</a:t>
            </a:r>
          </a:p>
        </p:txBody>
      </p:sp>
      <p:sp>
        <p:nvSpPr>
          <p:cNvPr id="19" name="Content Placeholder 18"/>
          <p:cNvSpPr>
            <a:spLocks noGrp="1"/>
          </p:cNvSpPr>
          <p:nvPr>
            <p:ph sz="quarter" idx="17" hasCustomPrompt="1"/>
          </p:nvPr>
        </p:nvSpPr>
        <p:spPr bwMode="white">
          <a:xfrm>
            <a:off x="0" y="1421433"/>
            <a:ext cx="2287681" cy="2100942"/>
          </a:xfrm>
          <a:prstGeom prst="rect">
            <a:avLst/>
          </a:prstGeom>
        </p:spPr>
        <p:txBody>
          <a:bodyPr lIns="0" tIns="0" rIns="0" bIns="0" anchor="ctr">
            <a:noAutofit/>
          </a:bodyPr>
          <a:lstStyle>
            <a:lvl1pPr marL="0" indent="0" algn="ctr">
              <a:lnSpc>
                <a:spcPct val="100000"/>
              </a:lnSpc>
              <a:spcBef>
                <a:spcPts val="0"/>
              </a:spcBef>
              <a:buFontTx/>
              <a:buNone/>
              <a:defRPr sz="12000" b="1">
                <a:solidFill>
                  <a:schemeClr val="bg1"/>
                </a:solidFill>
              </a:defRPr>
            </a:lvl1pPr>
          </a:lstStyle>
          <a:p>
            <a:pPr lvl="0"/>
            <a:r>
              <a:rPr lang="en-US" dirty="0" smtClean="0"/>
              <a:t>#</a:t>
            </a:r>
            <a:endParaRPr lang="en-US" dirty="0"/>
          </a:p>
        </p:txBody>
      </p:sp>
      <p:sp>
        <p:nvSpPr>
          <p:cNvPr id="20" name="Content Placeholder 18"/>
          <p:cNvSpPr>
            <a:spLocks noGrp="1"/>
          </p:cNvSpPr>
          <p:nvPr>
            <p:ph sz="quarter" idx="18" hasCustomPrompt="1"/>
          </p:nvPr>
        </p:nvSpPr>
        <p:spPr bwMode="white">
          <a:xfrm>
            <a:off x="2" y="3722846"/>
            <a:ext cx="2287681" cy="2103120"/>
          </a:xfrm>
          <a:prstGeom prst="rect">
            <a:avLst/>
          </a:prstGeom>
        </p:spPr>
        <p:txBody>
          <a:bodyPr lIns="0" tIns="0" rIns="0" bIns="0" anchor="ctr">
            <a:normAutofit/>
          </a:bodyPr>
          <a:lstStyle>
            <a:lvl1pPr marL="0" indent="0" algn="ctr">
              <a:lnSpc>
                <a:spcPct val="100000"/>
              </a:lnSpc>
              <a:spcBef>
                <a:spcPts val="0"/>
              </a:spcBef>
              <a:buFontTx/>
              <a:buNone/>
              <a:defRPr sz="12000" b="1">
                <a:solidFill>
                  <a:schemeClr val="bg1"/>
                </a:solidFill>
              </a:defRPr>
            </a:lvl1pPr>
          </a:lstStyle>
          <a:p>
            <a:pPr lvl="0"/>
            <a:r>
              <a:rPr lang="en-US" dirty="0" smtClean="0"/>
              <a:t>#</a:t>
            </a:r>
            <a:endParaRPr lang="en-US" dirty="0"/>
          </a:p>
        </p:txBody>
      </p:sp>
    </p:spTree>
    <p:extLst>
      <p:ext uri="{BB962C8B-B14F-4D97-AF65-F5344CB8AC3E}">
        <p14:creationId xmlns:p14="http://schemas.microsoft.com/office/powerpoint/2010/main" val="293683197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Wide screenvVide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sp>
        <p:nvSpPr>
          <p:cNvPr id="4" name="Media Placeholder 39"/>
          <p:cNvSpPr>
            <a:spLocks noGrp="1"/>
          </p:cNvSpPr>
          <p:nvPr>
            <p:ph type="media" sz="quarter" idx="11"/>
          </p:nvPr>
        </p:nvSpPr>
        <p:spPr>
          <a:xfrm>
            <a:off x="853218" y="848490"/>
            <a:ext cx="1048239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20" tIns="45711" rIns="91420" bIns="45711" rtlCol="0" anchor="ctr">
            <a:normAutofit/>
          </a:bodyPr>
          <a:lstStyle>
            <a:lvl1pPr marL="0" indent="0" algn="ctr" defTabSz="914209" rtl="0" eaLnBrk="1" latinLnBrk="0" hangingPunct="1">
              <a:lnSpc>
                <a:spcPct val="95000"/>
              </a:lnSpc>
              <a:spcBef>
                <a:spcPts val="1440"/>
              </a:spcBef>
              <a:buClr>
                <a:srgbClr val="92D050"/>
              </a:buClr>
              <a:buSzPct val="90000"/>
              <a:buFont typeface="Arial" pitchFamily="34" charset="0"/>
              <a:buNone/>
              <a:tabLst/>
              <a:defRPr lang="en-US" sz="1900" kern="1200" baseline="0" smtClean="0">
                <a:solidFill>
                  <a:schemeClr val="lt1"/>
                </a:solidFill>
                <a:latin typeface="+mn-lt"/>
                <a:ea typeface="+mn-ea"/>
                <a:cs typeface="Arial" panose="020B0604020202020204" pitchFamily="34" charset="0"/>
              </a:defRPr>
            </a:lvl1pPr>
          </a:lstStyle>
          <a:p>
            <a:r>
              <a:rPr lang="en-US" smtClean="0"/>
              <a:t>Click icon to add media</a:t>
            </a:r>
            <a:endParaRPr lang="en-US"/>
          </a:p>
        </p:txBody>
      </p:sp>
    </p:spTree>
    <p:extLst>
      <p:ext uri="{BB962C8B-B14F-4D97-AF65-F5344CB8AC3E}">
        <p14:creationId xmlns:p14="http://schemas.microsoft.com/office/powerpoint/2010/main" val="172932294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_Standard vide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sp>
        <p:nvSpPr>
          <p:cNvPr id="4" name="Media Placeholder 20"/>
          <p:cNvSpPr>
            <a:spLocks noGrp="1"/>
          </p:cNvSpPr>
          <p:nvPr>
            <p:ph type="media" sz="quarter" idx="11"/>
          </p:nvPr>
        </p:nvSpPr>
        <p:spPr>
          <a:xfrm>
            <a:off x="2163517" y="849919"/>
            <a:ext cx="7861792"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91420" tIns="45711" rIns="91420" bIns="45711" rtlCol="0" anchor="ctr">
            <a:normAutofit/>
          </a:bodyPr>
          <a:lstStyle>
            <a:lvl1pPr marL="0" indent="0" algn="ctr" defTabSz="914209" rtl="0" eaLnBrk="1" latinLnBrk="0" hangingPunct="1">
              <a:lnSpc>
                <a:spcPct val="95000"/>
              </a:lnSpc>
              <a:spcBef>
                <a:spcPts val="1440"/>
              </a:spcBef>
              <a:buClr>
                <a:srgbClr val="92D050"/>
              </a:buClr>
              <a:buSzPct val="90000"/>
              <a:buFont typeface="Arial" pitchFamily="34" charset="0"/>
              <a:buNone/>
              <a:tabLst/>
              <a:defRPr lang="en-US" sz="1900" kern="1200">
                <a:solidFill>
                  <a:schemeClr val="lt1"/>
                </a:solidFill>
                <a:latin typeface="+mn-lt"/>
                <a:ea typeface="+mn-ea"/>
                <a:cs typeface="Arial" panose="020B0604020202020204" pitchFamily="34" charset="0"/>
              </a:defRPr>
            </a:lvl1pPr>
          </a:lstStyle>
          <a:p>
            <a:r>
              <a:rPr lang="en-US" smtClean="0"/>
              <a:t>Click icon to add media</a:t>
            </a:r>
            <a:endParaRPr lang="en-US"/>
          </a:p>
        </p:txBody>
      </p:sp>
    </p:spTree>
    <p:extLst>
      <p:ext uri="{BB962C8B-B14F-4D97-AF65-F5344CB8AC3E}">
        <p14:creationId xmlns:p14="http://schemas.microsoft.com/office/powerpoint/2010/main" val="3008570846"/>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grpSp>
        <p:nvGrpSpPr>
          <p:cNvPr id="4" name="Group 3"/>
          <p:cNvGrpSpPr/>
          <p:nvPr userDrawn="1"/>
        </p:nvGrpSpPr>
        <p:grpSpPr>
          <a:xfrm flipV="1">
            <a:off x="1387070" y="2061813"/>
            <a:ext cx="4326423" cy="247740"/>
            <a:chOff x="561088" y="5345975"/>
            <a:chExt cx="8179052" cy="170104"/>
          </a:xfrm>
        </p:grpSpPr>
        <p:sp>
          <p:nvSpPr>
            <p:cNvPr id="5" name="Rectangle 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sz="3000" smtClean="0">
                <a:solidFill>
                  <a:srgbClr val="FFFFFF"/>
                </a:solidFill>
              </a:endParaRPr>
            </a:p>
          </p:txBody>
        </p:sp>
        <p:cxnSp>
          <p:nvCxnSpPr>
            <p:cNvPr id="6" name="Straight Connector 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7" name="Text Placeholder 50"/>
          <p:cNvSpPr>
            <a:spLocks noGrp="1"/>
          </p:cNvSpPr>
          <p:nvPr>
            <p:ph type="body" sz="quarter" idx="18"/>
          </p:nvPr>
        </p:nvSpPr>
        <p:spPr>
          <a:xfrm>
            <a:off x="139433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8" name="Text Placeholder 48"/>
          <p:cNvSpPr>
            <a:spLocks noGrp="1"/>
          </p:cNvSpPr>
          <p:nvPr>
            <p:ph type="body" sz="quarter" idx="19" hasCustomPrompt="1"/>
          </p:nvPr>
        </p:nvSpPr>
        <p:spPr>
          <a:xfrm>
            <a:off x="1394340" y="2210399"/>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 name="Group 8"/>
          <p:cNvGrpSpPr/>
          <p:nvPr userDrawn="1"/>
        </p:nvGrpSpPr>
        <p:grpSpPr>
          <a:xfrm flipV="1">
            <a:off x="6466867" y="2061813"/>
            <a:ext cx="4326423" cy="247740"/>
            <a:chOff x="561088" y="5345975"/>
            <a:chExt cx="8179052" cy="170104"/>
          </a:xfrm>
        </p:grpSpPr>
        <p:sp>
          <p:nvSpPr>
            <p:cNvPr id="10" name="Rectangle 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sz="3000" smtClean="0">
                <a:solidFill>
                  <a:srgbClr val="FFFFFF"/>
                </a:solidFill>
              </a:endParaRPr>
            </a:p>
          </p:txBody>
        </p:sp>
        <p:cxnSp>
          <p:nvCxnSpPr>
            <p:cNvPr id="11" name="Straight Connector 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2" name="Text Placeholder 50"/>
          <p:cNvSpPr>
            <a:spLocks noGrp="1"/>
          </p:cNvSpPr>
          <p:nvPr>
            <p:ph type="body" sz="quarter" idx="22"/>
          </p:nvPr>
        </p:nvSpPr>
        <p:spPr>
          <a:xfrm>
            <a:off x="646686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3" name="Text Placeholder 48"/>
          <p:cNvSpPr>
            <a:spLocks noGrp="1"/>
          </p:cNvSpPr>
          <p:nvPr>
            <p:ph type="body" sz="quarter" idx="23" hasCustomPrompt="1"/>
          </p:nvPr>
        </p:nvSpPr>
        <p:spPr>
          <a:xfrm>
            <a:off x="6466871" y="2210399"/>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Tree>
    <p:extLst>
      <p:ext uri="{BB962C8B-B14F-4D97-AF65-F5344CB8AC3E}">
        <p14:creationId xmlns:p14="http://schemas.microsoft.com/office/powerpoint/2010/main" val="1552976792"/>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 4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grpSp>
        <p:nvGrpSpPr>
          <p:cNvPr id="94" name="Group 93"/>
          <p:cNvGrpSpPr/>
          <p:nvPr userDrawn="1"/>
        </p:nvGrpSpPr>
        <p:grpSpPr>
          <a:xfrm flipV="1">
            <a:off x="1387070" y="1176721"/>
            <a:ext cx="4326423" cy="247740"/>
            <a:chOff x="561088" y="5345975"/>
            <a:chExt cx="8179052" cy="170104"/>
          </a:xfrm>
        </p:grpSpPr>
        <p:sp>
          <p:nvSpPr>
            <p:cNvPr id="95" name="Rectangle 9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sz="3000" smtClean="0">
                <a:solidFill>
                  <a:srgbClr val="FFFFFF"/>
                </a:solidFill>
              </a:endParaRPr>
            </a:p>
          </p:txBody>
        </p:sp>
        <p:cxnSp>
          <p:nvCxnSpPr>
            <p:cNvPr id="96" name="Straight Connector 9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7" name="Text Placeholder 50"/>
          <p:cNvSpPr>
            <a:spLocks noGrp="1"/>
          </p:cNvSpPr>
          <p:nvPr>
            <p:ph type="body" sz="quarter" idx="18"/>
          </p:nvPr>
        </p:nvSpPr>
        <p:spPr>
          <a:xfrm>
            <a:off x="139433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98" name="Text Placeholder 48"/>
          <p:cNvSpPr>
            <a:spLocks noGrp="1"/>
          </p:cNvSpPr>
          <p:nvPr>
            <p:ph type="body" sz="quarter" idx="19" hasCustomPrompt="1"/>
          </p:nvPr>
        </p:nvSpPr>
        <p:spPr>
          <a:xfrm>
            <a:off x="1394340"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9" name="Group 98"/>
          <p:cNvGrpSpPr/>
          <p:nvPr userDrawn="1"/>
        </p:nvGrpSpPr>
        <p:grpSpPr>
          <a:xfrm flipV="1">
            <a:off x="6466867" y="1176721"/>
            <a:ext cx="4326423" cy="247740"/>
            <a:chOff x="561088" y="5345975"/>
            <a:chExt cx="8179052" cy="170104"/>
          </a:xfrm>
        </p:grpSpPr>
        <p:sp>
          <p:nvSpPr>
            <p:cNvPr id="100" name="Rectangle 9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sz="3000" smtClean="0">
                <a:solidFill>
                  <a:srgbClr val="FFFFFF"/>
                </a:solidFill>
              </a:endParaRPr>
            </a:p>
          </p:txBody>
        </p:sp>
        <p:cxnSp>
          <p:nvCxnSpPr>
            <p:cNvPr id="101" name="Straight Connector 10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2" name="Text Placeholder 50"/>
          <p:cNvSpPr>
            <a:spLocks noGrp="1"/>
          </p:cNvSpPr>
          <p:nvPr>
            <p:ph type="body" sz="quarter" idx="22"/>
          </p:nvPr>
        </p:nvSpPr>
        <p:spPr>
          <a:xfrm>
            <a:off x="646686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3" name="Text Placeholder 48"/>
          <p:cNvSpPr>
            <a:spLocks noGrp="1"/>
          </p:cNvSpPr>
          <p:nvPr>
            <p:ph type="body" sz="quarter" idx="23" hasCustomPrompt="1"/>
          </p:nvPr>
        </p:nvSpPr>
        <p:spPr>
          <a:xfrm>
            <a:off x="6466871"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4" name="Group 103"/>
          <p:cNvGrpSpPr/>
          <p:nvPr userDrawn="1"/>
        </p:nvGrpSpPr>
        <p:grpSpPr>
          <a:xfrm flipV="1">
            <a:off x="1387070" y="3846379"/>
            <a:ext cx="4326423" cy="247740"/>
            <a:chOff x="561088" y="5345975"/>
            <a:chExt cx="8179052" cy="170104"/>
          </a:xfrm>
        </p:grpSpPr>
        <p:sp>
          <p:nvSpPr>
            <p:cNvPr id="105" name="Rectangle 10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sz="3000" smtClean="0">
                <a:solidFill>
                  <a:srgbClr val="FFFFFF"/>
                </a:solidFill>
              </a:endParaRPr>
            </a:p>
          </p:txBody>
        </p:sp>
        <p:cxnSp>
          <p:nvCxnSpPr>
            <p:cNvPr id="106" name="Straight Connector 10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7" name="Text Placeholder 50"/>
          <p:cNvSpPr>
            <a:spLocks noGrp="1"/>
          </p:cNvSpPr>
          <p:nvPr>
            <p:ph type="body" sz="quarter" idx="24"/>
          </p:nvPr>
        </p:nvSpPr>
        <p:spPr>
          <a:xfrm>
            <a:off x="139433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8" name="Text Placeholder 48"/>
          <p:cNvSpPr>
            <a:spLocks noGrp="1"/>
          </p:cNvSpPr>
          <p:nvPr>
            <p:ph type="body" sz="quarter" idx="25" hasCustomPrompt="1"/>
          </p:nvPr>
        </p:nvSpPr>
        <p:spPr>
          <a:xfrm>
            <a:off x="1394340" y="3994965"/>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9" name="Group 108"/>
          <p:cNvGrpSpPr/>
          <p:nvPr userDrawn="1"/>
        </p:nvGrpSpPr>
        <p:grpSpPr>
          <a:xfrm flipV="1">
            <a:off x="6466867" y="3846379"/>
            <a:ext cx="4326423" cy="247740"/>
            <a:chOff x="561088" y="5345975"/>
            <a:chExt cx="8179052" cy="170104"/>
          </a:xfrm>
        </p:grpSpPr>
        <p:sp>
          <p:nvSpPr>
            <p:cNvPr id="110" name="Rectangle 10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sz="3000" smtClean="0">
                <a:solidFill>
                  <a:srgbClr val="FFFFFF"/>
                </a:solidFill>
              </a:endParaRPr>
            </a:p>
          </p:txBody>
        </p:sp>
        <p:cxnSp>
          <p:nvCxnSpPr>
            <p:cNvPr id="111" name="Straight Connector 1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12" name="Text Placeholder 50"/>
          <p:cNvSpPr>
            <a:spLocks noGrp="1"/>
          </p:cNvSpPr>
          <p:nvPr>
            <p:ph type="body" sz="quarter" idx="26"/>
          </p:nvPr>
        </p:nvSpPr>
        <p:spPr>
          <a:xfrm>
            <a:off x="646686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13" name="Text Placeholder 48"/>
          <p:cNvSpPr>
            <a:spLocks noGrp="1"/>
          </p:cNvSpPr>
          <p:nvPr>
            <p:ph type="body" sz="quarter" idx="27" hasCustomPrompt="1"/>
          </p:nvPr>
        </p:nvSpPr>
        <p:spPr>
          <a:xfrm>
            <a:off x="6466871" y="3994965"/>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Tree>
    <p:extLst>
      <p:ext uri="{BB962C8B-B14F-4D97-AF65-F5344CB8AC3E}">
        <p14:creationId xmlns:p14="http://schemas.microsoft.com/office/powerpoint/2010/main" val="2428733226"/>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tx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0" y="0"/>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smtClean="0">
              <a:solidFill>
                <a:srgbClr val="4D4D4F"/>
              </a:solidFill>
              <a:latin typeface="Arial"/>
            </a:endParaRPr>
          </a:p>
        </p:txBody>
      </p:sp>
      <p:cxnSp>
        <p:nvCxnSpPr>
          <p:cNvPr id="12" name="Straight Connector 11"/>
          <p:cNvCxnSpPr/>
          <p:nvPr userDrawn="1"/>
        </p:nvCxnSpPr>
        <p:spPr bwMode="auto">
          <a:xfrm>
            <a:off x="0" y="6541346"/>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a:solidFill>
                <a:srgbClr val="E45785"/>
              </a:solidFill>
            </a:endParaRPr>
          </a:p>
        </p:txBody>
      </p:sp>
      <p:sp>
        <p:nvSpPr>
          <p:cNvPr id="4" name="Text Placeholder 15"/>
          <p:cNvSpPr>
            <a:spLocks noGrp="1"/>
          </p:cNvSpPr>
          <p:nvPr>
            <p:ph type="body" sz="quarter" idx="12"/>
          </p:nvPr>
        </p:nvSpPr>
        <p:spPr>
          <a:xfrm>
            <a:off x="774498" y="4991100"/>
            <a:ext cx="11146225" cy="438150"/>
          </a:xfrm>
          <a:prstGeom prst="rect">
            <a:avLst/>
          </a:prstGeom>
        </p:spPr>
        <p:txBody>
          <a:bodyPr>
            <a:noAutofit/>
          </a:bodyPr>
          <a:lstStyle>
            <a:lvl1pPr marL="0" indent="0">
              <a:lnSpc>
                <a:spcPct val="100000"/>
              </a:lnSpc>
              <a:spcBef>
                <a:spcPts val="0"/>
              </a:spcBef>
              <a:buNone/>
              <a:defRPr sz="3200" b="0" baseline="0">
                <a:solidFill>
                  <a:schemeClr val="bg1"/>
                </a:solidFill>
              </a:defRPr>
            </a:lvl1pPr>
            <a:lvl2pPr marL="285750" indent="0">
              <a:buNone/>
              <a:defRPr/>
            </a:lvl2pPr>
            <a:lvl3pPr marL="571500" indent="0">
              <a:buNone/>
              <a:defRPr/>
            </a:lvl3pPr>
            <a:lvl4pPr marL="800100" indent="0">
              <a:buNone/>
              <a:defRPr/>
            </a:lvl4pPr>
            <a:lvl5pPr marL="1028700" indent="0">
              <a:buNone/>
              <a:defRPr/>
            </a:lvl5pPr>
          </a:lstStyle>
          <a:p>
            <a:pPr lvl="0"/>
            <a:r>
              <a:rPr lang="en-US" smtClean="0"/>
              <a:t>Click to edit Master text styles</a:t>
            </a:r>
          </a:p>
        </p:txBody>
      </p:sp>
      <p:sp>
        <p:nvSpPr>
          <p:cNvPr id="5" name="Text Placeholder 15"/>
          <p:cNvSpPr>
            <a:spLocks noGrp="1"/>
          </p:cNvSpPr>
          <p:nvPr>
            <p:ph type="body" sz="quarter" idx="13"/>
          </p:nvPr>
        </p:nvSpPr>
        <p:spPr>
          <a:xfrm>
            <a:off x="774498" y="5485066"/>
            <a:ext cx="11146225" cy="634789"/>
          </a:xfrm>
          <a:prstGeom prst="rect">
            <a:avLst/>
          </a:prstGeom>
        </p:spPr>
        <p:txBody>
          <a:bodyPr>
            <a:normAutofit/>
          </a:bodyPr>
          <a:lstStyle>
            <a:lvl1pPr marL="0" indent="0">
              <a:buNone/>
              <a:defRPr sz="3200" b="1">
                <a:solidFill>
                  <a:srgbClr val="E45785"/>
                </a:solidFill>
              </a:defRPr>
            </a:lvl1pPr>
            <a:lvl2pPr marL="285750" indent="0">
              <a:buNone/>
              <a:defRPr/>
            </a:lvl2pPr>
            <a:lvl3pPr marL="571500" indent="0">
              <a:buNone/>
              <a:defRPr/>
            </a:lvl3pPr>
            <a:lvl4pPr marL="800100" indent="0">
              <a:buNone/>
              <a:defRPr/>
            </a:lvl4pPr>
            <a:lvl5pPr marL="1028700" indent="0">
              <a:buNone/>
              <a:defRPr/>
            </a:lvl5pPr>
          </a:lstStyle>
          <a:p>
            <a:pPr lvl="0"/>
            <a:r>
              <a:rPr lang="en-US" smtClean="0"/>
              <a:t>Click to edit Master text styles</a:t>
            </a:r>
          </a:p>
        </p:txBody>
      </p:sp>
      <p:sp>
        <p:nvSpPr>
          <p:cNvPr id="6" name="Text Placeholder 13"/>
          <p:cNvSpPr>
            <a:spLocks noGrp="1"/>
          </p:cNvSpPr>
          <p:nvPr>
            <p:ph type="body" sz="quarter" idx="15"/>
          </p:nvPr>
        </p:nvSpPr>
        <p:spPr>
          <a:xfrm>
            <a:off x="774499" y="1819656"/>
            <a:ext cx="10525558" cy="3200400"/>
          </a:xfrm>
          <a:prstGeom prst="rect">
            <a:avLst/>
          </a:prstGeom>
        </p:spPr>
        <p:txBody>
          <a:bodyPr>
            <a:normAutofit/>
          </a:bodyPr>
          <a:lstStyle>
            <a:lvl1pPr marL="0" indent="0">
              <a:buNone/>
              <a:defRPr sz="6000">
                <a:solidFill>
                  <a:schemeClr val="bg1"/>
                </a:solidFill>
              </a:defRPr>
            </a:lvl1pPr>
            <a:lvl2pPr marL="285750" indent="0">
              <a:buNone/>
              <a:defRPr/>
            </a:lvl2pPr>
          </a:lstStyle>
          <a:p>
            <a:pPr lvl="0"/>
            <a:r>
              <a:rPr lang="en-US" smtClean="0"/>
              <a:t>Click to edit Master text styles</a:t>
            </a:r>
          </a:p>
        </p:txBody>
      </p:sp>
      <p:sp>
        <p:nvSpPr>
          <p:cNvPr id="7" name="Text Placeholder 15"/>
          <p:cNvSpPr>
            <a:spLocks noGrp="1"/>
          </p:cNvSpPr>
          <p:nvPr>
            <p:ph type="body" sz="quarter" idx="16"/>
          </p:nvPr>
        </p:nvSpPr>
        <p:spPr>
          <a:xfrm>
            <a:off x="774499" y="714376"/>
            <a:ext cx="10525558" cy="657225"/>
          </a:xfrm>
          <a:prstGeom prst="rect">
            <a:avLst/>
          </a:prstGeom>
        </p:spPr>
        <p:txBody>
          <a:bodyPr>
            <a:noAutofit/>
          </a:bodyPr>
          <a:lstStyle>
            <a:lvl1pPr marL="0" indent="0">
              <a:buNone/>
              <a:defRPr sz="6000" b="1" i="0">
                <a:solidFill>
                  <a:schemeClr val="accent2"/>
                </a:solidFill>
                <a:latin typeface="+mj-lt"/>
                <a:cs typeface="Arial" panose="020B0604020202020204" pitchFamily="34" charset="0"/>
              </a:defRPr>
            </a:lvl1pPr>
          </a:lstStyle>
          <a:p>
            <a:pPr lvl="0"/>
            <a:r>
              <a:rPr lang="en-US" smtClean="0"/>
              <a:t>Click to edit Master text styles</a:t>
            </a:r>
          </a:p>
        </p:txBody>
      </p:sp>
      <p:cxnSp>
        <p:nvCxnSpPr>
          <p:cNvPr id="15" name="Straight Connector 14"/>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7"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088997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2709" y="2414"/>
            <a:ext cx="12188952" cy="68562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7769" y="512301"/>
            <a:ext cx="1828800" cy="114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Placeholder 3"/>
          <p:cNvSpPr>
            <a:spLocks noGrp="1"/>
          </p:cNvSpPr>
          <p:nvPr>
            <p:ph type="body" sz="quarter" idx="14" hasCustomPrompt="1"/>
          </p:nvPr>
        </p:nvSpPr>
        <p:spPr>
          <a:xfrm>
            <a:off x="583871" y="2757139"/>
            <a:ext cx="4596129" cy="873845"/>
          </a:xfrm>
          <a:prstGeom prst="rect">
            <a:avLst/>
          </a:prstGeom>
        </p:spPr>
        <p:txBody>
          <a:bodyPr>
            <a:noAutofit/>
          </a:bodyPr>
          <a:lstStyle>
            <a:lvl1pPr marL="0" indent="0">
              <a:buFontTx/>
              <a:buNone/>
              <a:defRPr sz="3800" b="1" cap="all" spc="300" baseline="0">
                <a:solidFill>
                  <a:schemeClr val="tx1">
                    <a:lumMod val="75000"/>
                  </a:schemeClr>
                </a:solidFill>
                <a:latin typeface="+mj-lt"/>
              </a:defRPr>
            </a:lvl1pPr>
          </a:lstStyle>
          <a:p>
            <a:pPr>
              <a:buClrTx/>
              <a:buSzTx/>
            </a:pPr>
            <a:r>
              <a:rPr lang="en-US" kern="0" dirty="0" smtClean="0"/>
              <a:t>THANK YOU</a:t>
            </a:r>
            <a:endParaRPr lang="en-US" kern="0" dirty="0"/>
          </a:p>
        </p:txBody>
      </p:sp>
      <p:sp>
        <p:nvSpPr>
          <p:cNvPr id="8" name="Footer Placeholder 1"/>
          <p:cNvSpPr>
            <a:spLocks noGrp="1"/>
          </p:cNvSpPr>
          <p:nvPr>
            <p:ph type="ftr" sz="quarter" idx="3"/>
          </p:nvPr>
        </p:nvSpPr>
        <p:spPr>
          <a:xfrm>
            <a:off x="4875530" y="6556248"/>
            <a:ext cx="3799400" cy="301752"/>
          </a:xfrm>
          <a:prstGeom prst="rect">
            <a:avLst/>
          </a:prstGeom>
        </p:spPr>
        <p:txBody>
          <a:bodyPr vert="horz" lIns="91440" tIns="45720" rIns="91440" bIns="45720" rtlCol="0" anchor="ctr"/>
          <a:lstStyle>
            <a:lvl1pPr algn="l">
              <a:defRPr sz="1000">
                <a:solidFill>
                  <a:schemeClr val="tx1">
                    <a:lumMod val="50000"/>
                  </a:schemeClr>
                </a:solidFill>
              </a:defRPr>
            </a:lvl1pPr>
          </a:lstStyle>
          <a:p>
            <a:pPr>
              <a:buClr>
                <a:srgbClr val="E45785"/>
              </a:buClr>
            </a:pPr>
            <a:r>
              <a:rPr lang="en-US" smtClean="0">
                <a:solidFill>
                  <a:srgbClr val="4D4D4F">
                    <a:lumMod val="50000"/>
                  </a:srgbClr>
                </a:solidFill>
              </a:rPr>
              <a:t>[Protected] Non-confidential content</a:t>
            </a:r>
            <a:endParaRPr lang="en-US">
              <a:solidFill>
                <a:srgbClr val="4D4D4F">
                  <a:lumMod val="50000"/>
                </a:srgbClr>
              </a:solidFill>
            </a:endParaRPr>
          </a:p>
        </p:txBody>
      </p:sp>
      <p:sp>
        <p:nvSpPr>
          <p:cNvPr id="13" name="Footer Placeholder 2"/>
          <p:cNvSpPr txBox="1">
            <a:spLocks/>
          </p:cNvSpPr>
          <p:nvPr userDrawn="1"/>
        </p:nvSpPr>
        <p:spPr>
          <a:xfrm>
            <a:off x="349590" y="6556249"/>
            <a:ext cx="3680903" cy="304221"/>
          </a:xfrm>
          <a:prstGeom prst="rect">
            <a:avLst/>
          </a:prstGeom>
        </p:spPr>
        <p:txBody>
          <a:bodyPr wrap="square"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smtClean="0">
                <a:solidFill>
                  <a:srgbClr val="4D4D4F">
                    <a:lumMod val="50000"/>
                  </a:srgbClr>
                </a:solidFill>
              </a:rPr>
              <a:t>©2015 Check Point Software Technologies Ltd</a:t>
            </a:r>
            <a:r>
              <a:rPr lang="en-US" sz="1000" kern="0" smtClean="0">
                <a:solidFill>
                  <a:srgbClr val="4D4D4F"/>
                </a:solidFill>
              </a:rPr>
              <a:t>. </a:t>
            </a:r>
            <a:endParaRPr lang="en-US" sz="1000" kern="0">
              <a:solidFill>
                <a:srgbClr val="4D4D4F"/>
              </a:solidFill>
            </a:endParaRPr>
          </a:p>
        </p:txBody>
      </p:sp>
    </p:spTree>
    <p:extLst>
      <p:ext uri="{BB962C8B-B14F-4D97-AF65-F5344CB8AC3E}">
        <p14:creationId xmlns:p14="http://schemas.microsoft.com/office/powerpoint/2010/main" val="370531494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1_Segue slide">
    <p:bg>
      <p:bgPr>
        <a:solidFill>
          <a:schemeClr val="bg1"/>
        </a:solidFill>
        <a:effectLst/>
      </p:bgPr>
    </p:bg>
    <p:spTree>
      <p:nvGrpSpPr>
        <p:cNvPr id="1" name=""/>
        <p:cNvGrpSpPr/>
        <p:nvPr/>
      </p:nvGrpSpPr>
      <p:grpSpPr>
        <a:xfrm>
          <a:off x="0" y="0"/>
          <a:ext cx="0" cy="0"/>
          <a:chOff x="0" y="0"/>
          <a:chExt cx="0" cy="0"/>
        </a:xfrm>
      </p:grpSpPr>
      <p:sp>
        <p:nvSpPr>
          <p:cNvPr id="6" name="Background pink"/>
          <p:cNvSpPr/>
          <p:nvPr userDrawn="1"/>
        </p:nvSpPr>
        <p:spPr bwMode="auto">
          <a:xfrm>
            <a:off x="0" y="-10510"/>
            <a:ext cx="12188825" cy="6858000"/>
          </a:xfrm>
          <a:prstGeom prst="rect">
            <a:avLst/>
          </a:prstGeom>
          <a:solidFill>
            <a:schemeClr val="accent2"/>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smtClean="0">
              <a:solidFill>
                <a:srgbClr val="4D4D4F"/>
              </a:solidFill>
              <a:latin typeface="Arial"/>
            </a:endParaRPr>
          </a:p>
        </p:txBody>
      </p:sp>
      <p:sp>
        <p:nvSpPr>
          <p:cNvPr id="4" name="Text Placeholder 7"/>
          <p:cNvSpPr>
            <a:spLocks noGrp="1"/>
          </p:cNvSpPr>
          <p:nvPr userDrawn="1">
            <p:ph type="body" sz="quarter" idx="12"/>
          </p:nvPr>
        </p:nvSpPr>
        <p:spPr bwMode="white">
          <a:xfrm>
            <a:off x="614318" y="1698285"/>
            <a:ext cx="9682338" cy="3027783"/>
          </a:xfrm>
          <a:prstGeom prst="rect">
            <a:avLst/>
          </a:prstGeom>
        </p:spPr>
        <p:txBody>
          <a:bodyPr wrap="square" anchor="t" anchorCtr="0">
            <a:normAutofit/>
          </a:bodyPr>
          <a:lstStyle>
            <a:lvl1pPr marL="0" indent="0" algn="l">
              <a:lnSpc>
                <a:spcPct val="100000"/>
              </a:lnSpc>
              <a:spcBef>
                <a:spcPts val="0"/>
              </a:spcBef>
              <a:buNone/>
              <a:defRPr sz="5600" b="0" cap="all" baseline="0">
                <a:solidFill>
                  <a:schemeClr val="bg1"/>
                </a:solidFill>
              </a:defRPr>
            </a:lvl1pPr>
            <a:lvl5pPr marL="1028700" indent="0">
              <a:buNone/>
              <a:defRPr/>
            </a:lvl5pPr>
          </a:lstStyle>
          <a:p>
            <a:pPr lvl="0"/>
            <a:r>
              <a:rPr lang="en-US" dirty="0" smtClean="0"/>
              <a:t>Click to edit Master text styles</a:t>
            </a:r>
          </a:p>
        </p:txBody>
      </p:sp>
      <p:cxnSp>
        <p:nvCxnSpPr>
          <p:cNvPr id="16" name="Straight Connector 15"/>
          <p:cNvCxnSpPr/>
          <p:nvPr userDrawn="1"/>
        </p:nvCxnSpPr>
        <p:spPr bwMode="auto">
          <a:xfrm>
            <a:off x="0" y="6541706"/>
            <a:ext cx="12188825"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Footer Placeholder 1"/>
          <p:cNvSpPr>
            <a:spLocks noGrp="1"/>
          </p:cNvSpPr>
          <p:nvPr>
            <p:ph type="ftr" sz="quarter" idx="3"/>
          </p:nvPr>
        </p:nvSpPr>
        <p:spPr>
          <a:xfrm>
            <a:off x="4875530" y="6556248"/>
            <a:ext cx="3799400" cy="301752"/>
          </a:xfrm>
          <a:prstGeom prst="rect">
            <a:avLst/>
          </a:prstGeom>
        </p:spPr>
        <p:txBody>
          <a:bodyPr vert="horz" lIns="91440" tIns="45720" rIns="91440" bIns="45720" rtlCol="0" anchor="ctr"/>
          <a:lstStyle>
            <a:lvl1pPr algn="l" rtl="0" fontAlgn="auto">
              <a:spcBef>
                <a:spcPts val="0"/>
              </a:spcBef>
              <a:spcAft>
                <a:spcPts val="0"/>
              </a:spcAft>
              <a:buClrTx/>
              <a:buSzTx/>
              <a:buFontTx/>
              <a:buNone/>
              <a:defRPr lang="en-US" sz="800" kern="0" smtClean="0">
                <a:solidFill>
                  <a:srgbClr val="F5C3CE"/>
                </a:solidFill>
                <a:latin typeface="+mn-lt"/>
                <a:ea typeface="+mn-ea"/>
                <a:cs typeface="+mn-cs"/>
              </a:defRPr>
            </a:lvl1pPr>
          </a:lstStyle>
          <a:p>
            <a:pPr>
              <a:defRPr/>
            </a:pPr>
            <a:r>
              <a:t>[Protected] Non-confidential content</a:t>
            </a:r>
            <a:endParaRPr/>
          </a:p>
        </p:txBody>
      </p:sp>
      <p:sp>
        <p:nvSpPr>
          <p:cNvPr id="13" name="Footer Placeholder 2"/>
          <p:cNvSpPr txBox="1">
            <a:spLocks/>
          </p:cNvSpPr>
          <p:nvPr userDrawn="1"/>
        </p:nvSpPr>
        <p:spPr>
          <a:xfrm>
            <a:off x="349590" y="6556249"/>
            <a:ext cx="3680903" cy="304221"/>
          </a:xfrm>
          <a:prstGeom prst="rect">
            <a:avLst/>
          </a:prstGeom>
        </p:spPr>
        <p:txBody>
          <a:bodyPr wrap="square"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800" kern="0" smtClean="0">
                <a:solidFill>
                  <a:srgbClr val="F5C3CE"/>
                </a:solidFill>
              </a:rPr>
              <a:t>©2015 Check Point Software Technologies </a:t>
            </a:r>
            <a:r>
              <a:rPr lang="en-US" sz="800" kern="0" smtClean="0">
                <a:solidFill>
                  <a:srgbClr val="E45785"/>
                </a:solidFill>
              </a:rPr>
              <a:t>Ltd. </a:t>
            </a:r>
            <a:endParaRPr lang="en-US" sz="800" kern="0">
              <a:solidFill>
                <a:srgbClr val="E45785"/>
              </a:solidFill>
            </a:endParaRPr>
          </a:p>
        </p:txBody>
      </p:sp>
    </p:spTree>
    <p:extLst>
      <p:ext uri="{BB962C8B-B14F-4D97-AF65-F5344CB8AC3E}">
        <p14:creationId xmlns:p14="http://schemas.microsoft.com/office/powerpoint/2010/main" val="1591109256"/>
      </p:ext>
    </p:extLst>
  </p:cSld>
  <p:clrMapOvr>
    <a:masterClrMapping/>
  </p:clrMapOvr>
  <p:transition>
    <p:fade/>
  </p:transition>
  <p:timing>
    <p:tnLst>
      <p:par>
        <p:cTn id="1" dur="indefinite" restart="never" nodeType="tmRoot"/>
      </p:par>
    </p:tnLst>
  </p:timing>
  <p:hf sldNum="0"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US" smtClean="0">
                <a:solidFill>
                  <a:srgbClr val="E45785"/>
                </a:solidFill>
              </a:rPr>
              <a:t> [Protected] Distribution or modification is subject to approval ​</a:t>
            </a: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z="3000" smtClean="0">
                <a:solidFill>
                  <a:srgbClr val="4D4D4F">
                    <a:tint val="75000"/>
                  </a:srgbClr>
                </a:solidFill>
              </a:rPr>
              <a:pPr>
                <a:buClr>
                  <a:srgbClr val="72183E"/>
                </a:buClr>
              </a:pPr>
              <a:t>2/19/2018</a:t>
            </a:fld>
            <a:endParaRPr lang="en-US" sz="3000"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91614495"/>
      </p:ext>
    </p:extLst>
  </p:cSld>
  <p:clrMapOvr>
    <a:masterClrMapping/>
  </p:clrMapOvr>
  <p:transition>
    <p:fade/>
  </p:transition>
  <p:timing>
    <p:tnLst>
      <p:par>
        <p:cTn id="1" dur="indefinite" restart="never" nodeType="tmRoot"/>
      </p:par>
    </p:tnLst>
  </p:timing>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7" name="Check Point Logo"/>
          <p:cNvGrpSpPr/>
          <p:nvPr userDrawn="1"/>
        </p:nvGrpSpPr>
        <p:grpSpPr>
          <a:xfrm>
            <a:off x="3" y="0"/>
            <a:ext cx="12188815" cy="6857922"/>
            <a:chOff x="3" y="0"/>
            <a:chExt cx="12188815" cy="6857922"/>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 y="0"/>
              <a:ext cx="12188815" cy="6857922"/>
            </a:xfrm>
            <a:prstGeom prst="rect">
              <a:avLst/>
            </a:prstGeom>
          </p:spPr>
        </p:pic>
        <p:grpSp>
          <p:nvGrpSpPr>
            <p:cNvPr id="2" name="Group 4"/>
            <p:cNvGrpSpPr>
              <a:grpSpLocks noChangeAspect="1"/>
            </p:cNvGrpSpPr>
            <p:nvPr userDrawn="1"/>
          </p:nvGrpSpPr>
          <p:grpSpPr bwMode="auto">
            <a:xfrm>
              <a:off x="600692" y="251666"/>
              <a:ext cx="1717578" cy="1072556"/>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1678999732"/>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Check Point Logo"/>
          <p:cNvGrpSpPr/>
          <p:nvPr userDrawn="1"/>
        </p:nvGrpSpPr>
        <p:grpSpPr>
          <a:xfrm>
            <a:off x="4" y="0"/>
            <a:ext cx="12188813" cy="6857921"/>
            <a:chOff x="4" y="0"/>
            <a:chExt cx="12188813" cy="6857921"/>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 y="0"/>
              <a:ext cx="12188813" cy="6857921"/>
            </a:xfrm>
            <a:prstGeom prst="rect">
              <a:avLst/>
            </a:prstGeom>
          </p:spPr>
        </p:pic>
        <p:grpSp>
          <p:nvGrpSpPr>
            <p:cNvPr id="2" name="Group 4"/>
            <p:cNvGrpSpPr>
              <a:grpSpLocks noChangeAspect="1"/>
            </p:cNvGrpSpPr>
            <p:nvPr userDrawn="1"/>
          </p:nvGrpSpPr>
          <p:grpSpPr bwMode="auto">
            <a:xfrm>
              <a:off x="600692" y="251666"/>
              <a:ext cx="1717578" cy="1072556"/>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a:solidFill>
                  <a:srgbClr val="FFFFFF">
                    <a:lumMod val="75000"/>
                  </a:srgbClr>
                </a:solidFill>
              </a:rPr>
              <a:t>©2017 Check Point Software Technologies Ltd. </a:t>
            </a: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a:t>Presentation Subtitle</a:t>
            </a:r>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a:t>PRESENTATION TITLE</a:t>
            </a:r>
          </a:p>
        </p:txBody>
      </p:sp>
      <p:sp>
        <p:nvSpPr>
          <p:cNvPr id="91" name="Footer_security classification"/>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lumMod val="75000"/>
                  </a:schemeClr>
                </a:solidFill>
                <a:latin typeface="+mn-lt"/>
              </a:defRPr>
            </a:lvl1pPr>
          </a:lstStyle>
          <a:p>
            <a:pPr>
              <a:buClr>
                <a:srgbClr val="72183E"/>
              </a:buClr>
            </a:pPr>
            <a:r>
              <a:rPr lang="en-GB">
                <a:solidFill>
                  <a:srgbClr val="FFFFFF">
                    <a:lumMod val="75000"/>
                  </a:srgbClr>
                </a:solidFill>
              </a:rPr>
              <a:t> [Internal Use] for Check Point employees​</a:t>
            </a:r>
            <a:endParaRPr lang="en-US" dirty="0">
              <a:solidFill>
                <a:srgbClr val="FFFFFF">
                  <a:lumMod val="75000"/>
                </a:srgbClr>
              </a:solidFill>
            </a:endParaRPr>
          </a:p>
        </p:txBody>
      </p:sp>
    </p:spTree>
    <p:extLst>
      <p:ext uri="{BB962C8B-B14F-4D97-AF65-F5344CB8AC3E}">
        <p14:creationId xmlns:p14="http://schemas.microsoft.com/office/powerpoint/2010/main" val="4115655401"/>
      </p:ext>
    </p:extLst>
  </p:cSld>
  <p:clrMapOvr>
    <a:masterClrMapping/>
  </p:clrMapOvr>
  <p:transition>
    <p:fade/>
  </p:transition>
  <p:hf sldNum="0" hdr="0" dt="0"/>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GB">
                <a:solidFill>
                  <a:srgbClr val="E45785"/>
                </a:solidFill>
              </a:rPr>
              <a:t> [Internal Use] for Check Point employees​</a:t>
            </a: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a:t>Click to edit Master text styles</a:t>
            </a:r>
          </a:p>
          <a:p>
            <a:pPr lvl="1"/>
            <a:r>
              <a:rPr lang="en-US"/>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773163547"/>
      </p:ext>
    </p:extLst>
  </p:cSld>
  <p:clrMapOvr>
    <a:masterClrMapping/>
  </p:clrMapOvr>
  <p:transition>
    <p:fade/>
  </p:transition>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GB">
                <a:solidFill>
                  <a:srgbClr val="E45785"/>
                </a:solidFill>
              </a:rPr>
              <a:t> [Internal Use] for Check Point employees​</a:t>
            </a: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a:t>Click to edit Master text styles</a:t>
            </a:r>
          </a:p>
          <a:p>
            <a:pPr lvl="1"/>
            <a:r>
              <a:rPr lang="en-US"/>
              <a:t>Second level</a:t>
            </a:r>
          </a:p>
          <a:p>
            <a:pPr lvl="2"/>
            <a:r>
              <a:rPr lang="en-US"/>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057878880"/>
      </p:ext>
    </p:extLst>
  </p:cSld>
  <p:clrMapOvr>
    <a:masterClrMapping/>
  </p:clrMapOvr>
  <p:transition>
    <p:fade/>
  </p:transition>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GB">
                <a:solidFill>
                  <a:srgbClr val="E45785"/>
                </a:solidFill>
              </a:rPr>
              <a:t> [Internal Use] for Check Point employees​</a:t>
            </a: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44812770"/>
      </p:ext>
    </p:extLst>
  </p:cSld>
  <p:clrMapOvr>
    <a:masterClrMapping/>
  </p:clrMapOvr>
  <p:transition>
    <p:fade/>
  </p:transition>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GB">
                <a:solidFill>
                  <a:srgbClr val="E45785"/>
                </a:solidFill>
              </a:rPr>
              <a:t> [Internal Use] for Check Point employees​</a:t>
            </a: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41921579"/>
      </p:ext>
    </p:extLst>
  </p:cSld>
  <p:clrMapOvr>
    <a:masterClrMapping/>
  </p:clrMapOvr>
  <p:transition>
    <p:fade/>
  </p:transition>
  <p:hf sldNum="0"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GB">
                <a:solidFill>
                  <a:srgbClr val="E45785"/>
                </a:solidFill>
              </a:rPr>
              <a:t> [Internal Use] for Check Point employees​</a:t>
            </a: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1158487490"/>
      </p:ext>
    </p:extLst>
  </p:cSld>
  <p:clrMapOvr>
    <a:masterClrMapping/>
  </p:clrMapOvr>
  <p:transition>
    <p:fade/>
  </p:transition>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r>
              <a:rPr lang="en-GB">
                <a:solidFill>
                  <a:srgbClr val="E45785"/>
                </a:solidFill>
              </a:rPr>
              <a:t> [Internal Use] for Check Point employees​</a:t>
            </a:r>
            <a:endParaRPr lang="en-US" dirty="0">
              <a:solidFill>
                <a:srgbClr val="E45785"/>
              </a:solidFill>
            </a:endParaRPr>
          </a:p>
        </p:txBody>
      </p:sp>
    </p:spTree>
    <p:extLst>
      <p:ext uri="{BB962C8B-B14F-4D97-AF65-F5344CB8AC3E}">
        <p14:creationId xmlns:p14="http://schemas.microsoft.com/office/powerpoint/2010/main" val="1965858582"/>
      </p:ext>
    </p:extLst>
  </p:cSld>
  <p:clrMapOvr>
    <a:masterClrMapping/>
  </p:clrMapOvr>
  <p:transition>
    <p:fade/>
  </p:transition>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a:solidFill>
                    <a:srgbClr val="4D4D4F"/>
                  </a:solidFill>
                  <a:latin typeface="Calibri"/>
                </a:rPr>
                <a:t> </a:t>
              </a:r>
            </a:p>
          </p:txBody>
        </p:sp>
      </p:grpSp>
      <p:sp>
        <p:nvSpPr>
          <p:cNvPr id="3" name="Footer_security classification"/>
          <p:cNvSpPr>
            <a:spLocks noGrp="1"/>
          </p:cNvSpPr>
          <p:nvPr userDrawn="1">
            <p:ph type="ftr" sz="quarter" idx="10"/>
          </p:nvPr>
        </p:nvSpPr>
        <p:spPr/>
        <p:txBody>
          <a:bodyPr/>
          <a:lstStyle/>
          <a:p>
            <a:pPr>
              <a:buClr>
                <a:srgbClr val="72183E"/>
              </a:buClr>
            </a:pPr>
            <a:r>
              <a:rPr lang="en-GB">
                <a:solidFill>
                  <a:srgbClr val="E45785"/>
                </a:solidFill>
              </a:rPr>
              <a:t> [Internal Use] for Check Point employees​</a:t>
            </a: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a:t>Source Name</a:t>
            </a:r>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852939383"/>
      </p:ext>
    </p:extLst>
  </p:cSld>
  <p:clrMapOvr>
    <a:masterClrMapping/>
  </p:clrMapOvr>
  <p:transition>
    <p:fade/>
  </p:transition>
  <p:hf sldNum="0"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a:solidFill>
                  <a:srgbClr val="FFFFFF"/>
                </a:solidFill>
              </a:rPr>
              <a:t>©2017 Check Point Software Technologies Ltd. </a:t>
            </a: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a:t>Edit #</a:t>
            </a:r>
          </a:p>
        </p:txBody>
      </p:sp>
      <p:sp>
        <p:nvSpPr>
          <p:cNvPr id="13" name="Footer_security classification"/>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r>
              <a:rPr lang="en-GB">
                <a:solidFill>
                  <a:srgbClr val="FFFFFF"/>
                </a:solidFill>
              </a:rPr>
              <a:t> [Internal Use] for Check Point employees​</a:t>
            </a:r>
            <a:endParaRPr lang="en-US" dirty="0">
              <a:solidFill>
                <a:srgbClr val="FFFFFF"/>
              </a:solidFill>
            </a:endParaRPr>
          </a:p>
        </p:txBody>
      </p:sp>
    </p:spTree>
    <p:extLst>
      <p:ext uri="{BB962C8B-B14F-4D97-AF65-F5344CB8AC3E}">
        <p14:creationId xmlns:p14="http://schemas.microsoft.com/office/powerpoint/2010/main" val="1619247016"/>
      </p:ext>
    </p:extLst>
  </p:cSld>
  <p:clrMapOvr>
    <a:masterClrMapping/>
  </p:clrMapOvr>
  <p:transition>
    <p:fade/>
  </p:transition>
  <p:hf sldNum="0"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p:cNvSpPr>
            <a:spLocks noGrp="1"/>
          </p:cNvSpPr>
          <p:nvPr userDrawn="1">
            <p:ph type="ftr" sz="quarter" idx="10"/>
          </p:nvPr>
        </p:nvSpPr>
        <p:spPr/>
        <p:txBody>
          <a:bodyPr/>
          <a:lstStyle/>
          <a:p>
            <a:pPr>
              <a:buClr>
                <a:srgbClr val="72183E"/>
              </a:buClr>
            </a:pPr>
            <a:r>
              <a:rPr lang="en-GB">
                <a:solidFill>
                  <a:srgbClr val="E45785"/>
                </a:solidFill>
              </a:rPr>
              <a:t> [Internal Use] for Check Point employees​</a:t>
            </a: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a:t>Click to edit Master text styles</a:t>
            </a:r>
          </a:p>
          <a:p>
            <a:pPr lvl="1"/>
            <a:r>
              <a:rPr lang="en-US"/>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219614529"/>
      </p:ext>
    </p:extLst>
  </p:cSld>
  <p:clrMapOvr>
    <a:masterClrMapping/>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cstate="email">
            <a:lum/>
            <a:extLst>
              <a:ext uri="{28A0092B-C50C-407E-A947-70E740481C1C}">
                <a14:useLocalDpi xmlns:a14="http://schemas.microsoft.com/office/drawing/2010/main"/>
              </a:ext>
            </a:extLst>
          </a:blip>
          <a:srcRect/>
          <a:stretch>
            <a:fillRect t="-17000" b="-17000"/>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457286296"/>
      </p:ext>
    </p:extLst>
  </p:cSld>
  <p:clrMapOvr>
    <a:masterClrMapping/>
  </p:clrMapOvr>
  <p:transition>
    <p:fade/>
  </p:transition>
  <p:timing>
    <p:tnLst>
      <p:par>
        <p:cTn id="1" dur="indefinite" restart="never" nodeType="tmRoot"/>
      </p:par>
    </p:tnLst>
  </p:timing>
  <p:hf sldNum="0"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_Blank dark gray">
    <p:spTree>
      <p:nvGrpSpPr>
        <p:cNvPr id="1" name=""/>
        <p:cNvGrpSpPr/>
        <p:nvPr/>
      </p:nvGrpSpPr>
      <p:grpSpPr>
        <a:xfrm>
          <a:off x="0" y="0"/>
          <a:ext cx="0" cy="0"/>
          <a:chOff x="0" y="0"/>
          <a:chExt cx="0" cy="0"/>
        </a:xfrm>
      </p:grpSpPr>
      <p:cxnSp>
        <p:nvCxnSpPr>
          <p:cNvPr id="12" name="Straight Connector 11"/>
          <p:cNvCxnSpPr/>
          <p:nvPr/>
        </p:nvCxnSpPr>
        <p:spPr bwMode="auto">
          <a:xfrm>
            <a:off x="0" y="6541346"/>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a:xfrm>
            <a:off x="4875531" y="6556248"/>
            <a:ext cx="3799400" cy="301752"/>
          </a:xfrm>
          <a:prstGeom prst="rect">
            <a:avLst/>
          </a:prstGeom>
        </p:spPr>
        <p:txBody>
          <a:bodyPr/>
          <a:lstStyle/>
          <a:p>
            <a:pPr>
              <a:buClr>
                <a:srgbClr val="E45785"/>
              </a:buClr>
            </a:pPr>
            <a:r>
              <a:rPr lang="en-GB">
                <a:solidFill>
                  <a:srgbClr val="4D4D4F">
                    <a:tint val="75000"/>
                  </a:srgbClr>
                </a:solidFill>
              </a:rPr>
              <a:t> [Internal Use] for Check Point employees​</a:t>
            </a:r>
            <a:endParaRPr lang="en-US" dirty="0">
              <a:solidFill>
                <a:srgbClr val="4D4D4F">
                  <a:tint val="75000"/>
                </a:srgbClr>
              </a:solidFill>
            </a:endParaRPr>
          </a:p>
        </p:txBody>
      </p:sp>
      <p:cxnSp>
        <p:nvCxnSpPr>
          <p:cNvPr id="15" name="Straight Connector 14"/>
          <p:cNvCxnSpPr/>
          <p:nvPr/>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Connector 10"/>
          <p:cNvCxnSpPr/>
          <p:nvPr userDrawn="1"/>
        </p:nvCxnSpPr>
        <p:spPr bwMode="auto">
          <a:xfrm>
            <a:off x="0" y="6541346"/>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Placeholder 1"/>
          <p:cNvSpPr>
            <a:spLocks noGrp="1"/>
          </p:cNvSpPr>
          <p:nvPr>
            <p:ph type="dt" sz="quarter" idx="11"/>
          </p:nvPr>
        </p:nvSpPr>
        <p:spPr>
          <a:xfrm>
            <a:off x="609602" y="6356352"/>
            <a:ext cx="2843213" cy="365125"/>
          </a:xfrm>
          <a:prstGeom prst="rect">
            <a:avLst/>
          </a:prstGeom>
        </p:spPr>
        <p:txBody>
          <a:bodyPr/>
          <a:lstStyle/>
          <a:p>
            <a:pPr>
              <a:buClr>
                <a:srgbClr val="E45785"/>
              </a:buClr>
            </a:pPr>
            <a:fld id="{F9BA56E5-B958-4B13-86F9-0061502D5429}"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556555815"/>
      </p:ext>
    </p:extLst>
  </p:cSld>
  <p:clrMapOvr>
    <a:masterClrMapping/>
  </p:clrMapOvr>
  <p:transition>
    <p:fade/>
  </p:transition>
  <p:hf sldNum="0"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Tree>
    <p:extLst>
      <p:ext uri="{BB962C8B-B14F-4D97-AF65-F5344CB8AC3E}">
        <p14:creationId xmlns:p14="http://schemas.microsoft.com/office/powerpoint/2010/main" val="3720819699"/>
      </p:ext>
    </p:extLst>
  </p:cSld>
  <p:clrMapOvr>
    <a:masterClrMapping/>
  </p:clrMapOvr>
  <p:transition>
    <p:fade/>
  </p:transition>
  <p:timing>
    <p:tnLst>
      <p:par>
        <p:cTn id="1" dur="indefinite" restart="never" nodeType="tmRoot"/>
      </p:par>
    </p:tnLst>
  </p:timing>
  <p:hf sldNum="0" hdr="0" dt="0"/>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a:prstGeom prst="rect">
            <a:avLst/>
          </a:prstGeom>
        </p:spPr>
        <p:txBody>
          <a:bodyPr/>
          <a:lstStyle>
            <a:lvl1pPr marL="228600" indent="-228600">
              <a:lnSpc>
                <a:spcPct val="120000"/>
              </a:lnSpc>
              <a:buFont typeface="Calibri" panose="020F0502020204030204" pitchFamily="34" charset="0"/>
              <a:buChar char="•"/>
              <a:defRPr sz="2400">
                <a:solidFill>
                  <a:schemeClr val="bg1"/>
                </a:solidFill>
              </a:defRPr>
            </a:lvl1pPr>
            <a:lvl2pPr marL="576072" indent="-228600">
              <a:buFont typeface="Calibri" panose="020F0502020204030204" pitchFamily="34" charset="0"/>
              <a:buChar char="̶"/>
              <a:defRPr>
                <a:solidFill>
                  <a:schemeClr val="bg1"/>
                </a:solidFill>
              </a:defRPr>
            </a:lvl2pPr>
          </a:lstStyle>
          <a:p>
            <a:pPr lvl="0"/>
            <a:r>
              <a:rPr lang="en-US" dirty="0" smtClean="0"/>
              <a:t>Click to edit Master text styles</a:t>
            </a:r>
          </a:p>
          <a:p>
            <a:pPr lvl="1"/>
            <a:r>
              <a:rPr lang="en-US" dirty="0" smtClean="0"/>
              <a:t>Second level</a:t>
            </a:r>
          </a:p>
        </p:txBody>
      </p:sp>
      <p:sp>
        <p:nvSpPr>
          <p:cNvPr id="2" name="Slide Title"/>
          <p:cNvSpPr>
            <a:spLocks noGrp="1"/>
          </p:cNvSpPr>
          <p:nvPr>
            <p:ph type="title"/>
          </p:nvPr>
        </p:nvSpPr>
        <p:spPr>
          <a:xfrm>
            <a:off x="1166813" y="976680"/>
            <a:ext cx="8483330" cy="707289"/>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45109903"/>
      </p:ext>
    </p:extLst>
  </p:cSld>
  <p:clrMapOvr>
    <a:masterClrMapping/>
  </p:clrMapOvr>
  <p:transition>
    <p:fade/>
  </p:transition>
  <p:timing>
    <p:tnLst>
      <p:par>
        <p:cTn id="1" dur="indefinite" restart="never" nodeType="tmRoot"/>
      </p:par>
    </p:tnLst>
  </p:timing>
  <p:hf sldNum="0"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14644223"/>
      </p:ext>
    </p:extLst>
  </p:cSld>
  <p:clrMapOvr>
    <a:masterClrMapping/>
  </p:clrMapOvr>
  <p:transition>
    <p:fade/>
  </p:transition>
  <p:timing>
    <p:tnLst>
      <p:par>
        <p:cTn id="1" dur="indefinite" restart="never" nodeType="tmRoot"/>
      </p:par>
    </p:tnLst>
  </p:timing>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a:prstGeom prst="rect">
            <a:avLst/>
          </a:prstGeo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bg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bg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bg1"/>
                </a:solidFill>
              </a:defRPr>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bg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bg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3029589"/>
      </p:ext>
    </p:extLst>
  </p:cSld>
  <p:clrMapOvr>
    <a:masterClrMapping/>
  </p:clrMapOvr>
  <p:transition>
    <p:fade/>
  </p:transition>
  <p:timing>
    <p:tnLst>
      <p:par>
        <p:cTn id="1" dur="indefinite" restart="never" nodeType="tmRoot"/>
      </p:par>
    </p:tnLst>
  </p:timing>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a:prstGeom prst="rect">
            <a:avLst/>
          </a:prstGeo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06589375"/>
      </p:ext>
    </p:extLst>
  </p:cSld>
  <p:clrMapOvr>
    <a:masterClrMapping/>
  </p:clrMapOvr>
  <p:transition>
    <p:fade/>
  </p:transition>
  <p:timing>
    <p:tnLst>
      <p:par>
        <p:cTn id="1" dur="indefinite" restart="never" nodeType="tmRoot"/>
      </p:par>
    </p:tnLst>
  </p:timing>
  <p:hf sldNum="0" hd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06052468"/>
      </p:ext>
    </p:extLst>
  </p:cSld>
  <p:clrMapOvr>
    <a:masterClrMapping/>
  </p:clrMapOvr>
  <p:transition>
    <p:fade/>
  </p:transition>
  <p:timing>
    <p:tnLst>
      <p:par>
        <p:cTn id="1" dur="indefinite" restart="never" nodeType="tmRoot"/>
      </p:par>
    </p:tnLst>
  </p:timing>
  <p:hf sldNum="0" hd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209272912"/>
      </p:ext>
    </p:extLst>
  </p:cSld>
  <p:clrMapOvr>
    <a:masterClrMapping/>
  </p:clrMapOvr>
  <p:transition>
    <p:fade/>
  </p:transition>
  <p:timing>
    <p:tnLst>
      <p:par>
        <p:cTn id="1" dur="indefinite" restart="never" nodeType="tmRoot"/>
      </p:par>
    </p:tnLst>
  </p:timing>
  <p:hf sldNum="0" hd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a:prstGeom prst="rect">
            <a:avLst/>
          </a:prstGeo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030207678"/>
      </p:ext>
    </p:extLst>
  </p:cSld>
  <p:clrMapOvr>
    <a:masterClrMapping/>
  </p:clrMapOvr>
  <p:transition>
    <p:fade/>
  </p:transition>
  <p:timing>
    <p:tnLst>
      <p:par>
        <p:cTn id="1" dur="indefinite" restart="never" nodeType="tmRoot"/>
      </p:par>
    </p:tnLst>
  </p:timing>
  <p:hf sldNum="0" hdr="0" dt="0"/>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r>
              <a:rPr lang="en-US" dirty="0" smtClean="0">
                <a:solidFill>
                  <a:srgbClr val="FFFFFF"/>
                </a:solidFill>
              </a:rPr>
              <a:t>[PROTECTED] Distribution or Modification is subject to approval</a:t>
            </a:r>
            <a:endParaRPr lang="en-US" dirty="0">
              <a:solidFill>
                <a:srgbClr val="FFFFFF"/>
              </a:solidFill>
            </a:endParaRPr>
          </a:p>
        </p:txBody>
      </p:sp>
    </p:spTree>
    <p:extLst>
      <p:ext uri="{BB962C8B-B14F-4D97-AF65-F5344CB8AC3E}">
        <p14:creationId xmlns:p14="http://schemas.microsoft.com/office/powerpoint/2010/main" val="865119407"/>
      </p:ext>
    </p:extLst>
  </p:cSld>
  <p:clrMapOvr>
    <a:masterClrMapping/>
  </p:clrMapOvr>
  <p:transition>
    <p:fade/>
  </p:transition>
  <p:timing>
    <p:tnLst>
      <p:par>
        <p:cTn id="1" dur="indefinite" restart="never" nodeType="tmRoot"/>
      </p:par>
    </p:tnLst>
  </p:timing>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13715514"/>
      </p:ext>
    </p:extLst>
  </p:cSld>
  <p:clrMapOvr>
    <a:masterClrMapping/>
  </p:clrMapOvr>
  <p:transition>
    <p:fade/>
  </p:transition>
  <p:timing>
    <p:tnLst>
      <p:par>
        <p:cTn id="1" dur="indefinite" restart="never" nodeType="tmRoot"/>
      </p:par>
    </p:tnLst>
  </p:timing>
  <p:hf sldNum="0"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tx1">
                  <a:lumMod val="50000"/>
                </a:schemeClr>
              </a:gs>
              <a:gs pos="100000">
                <a:schemeClr val="tx1">
                  <a:lumMod val="5000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p:cNvSpPr>
            <a:spLocks noGrp="1"/>
          </p:cNvSpPr>
          <p:nvPr userDrawn="1">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accent1"/>
                </a:solidFill>
                <a:latin typeface="+mn-lt"/>
              </a:defRPr>
            </a:lvl1pPr>
            <a:lvl2pPr>
              <a:lnSpc>
                <a:spcPct val="95000"/>
              </a:lnSpc>
              <a:defRPr sz="2700"/>
            </a:lvl2pPr>
            <a:lvl3pPr>
              <a:defRPr sz="2700"/>
            </a:lvl3pPr>
            <a:lvl4pPr>
              <a:defRPr sz="2700"/>
            </a:lvl4pPr>
            <a:lvl5pPr>
              <a:defRPr sz="2700"/>
            </a:lvl5pPr>
          </a:lstStyle>
          <a:p>
            <a:pPr lvl="0"/>
            <a:r>
              <a:rPr lang="en-US" dirty="0" smtClean="0"/>
              <a:t>Click to edit Master text styles</a:t>
            </a:r>
          </a:p>
          <a:p>
            <a:pPr lvl="1"/>
            <a:r>
              <a:rPr lang="en-US" dirty="0" smtClean="0"/>
              <a:t>Second level</a:t>
            </a:r>
          </a:p>
        </p:txBody>
      </p:sp>
      <p:sp>
        <p:nvSpPr>
          <p:cNvPr id="6" name="Slide Title"/>
          <p:cNvSpPr>
            <a:spLocks noGrp="1"/>
          </p:cNvSpPr>
          <p:nvPr userDrawn="1">
            <p:ph type="title"/>
          </p:nvPr>
        </p:nvSpPr>
        <p:spPr>
          <a:xfrm>
            <a:off x="368300" y="1947672"/>
            <a:ext cx="3372166" cy="3020519"/>
          </a:xfrm>
          <a:prstGeom prst="rect">
            <a:avLst/>
          </a:prstGeo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76551591"/>
      </p:ext>
    </p:extLst>
  </p:cSld>
  <p:clrMapOvr>
    <a:masterClrMapping/>
  </p:clrMapOvr>
  <p:transition>
    <p:fade/>
  </p:transition>
  <p:timing>
    <p:tnLst>
      <p:par>
        <p:cTn id="1" dur="indefinite" restart="never" nodeType="tmRoot"/>
      </p:par>
    </p:tnLst>
  </p:timing>
  <p:hf sldNum="0" hd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buClr>
                <a:srgbClr val="72183E"/>
              </a:buClr>
            </a:pPr>
            <a:fld id="{C9347B4F-D89A-451E-9EC5-F2B4DE79FA3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213458372"/>
      </p:ext>
    </p:extLst>
  </p:cSld>
  <p:clrMapOvr>
    <a:masterClrMapping/>
  </p:clrMapOvr>
  <p:transition>
    <p:fade/>
  </p:transition>
  <p:timing>
    <p:tnLst>
      <p:par>
        <p:cTn id="1" dur="indefinite" restart="never" nodeType="tmRoot"/>
      </p:par>
    </p:tnLst>
  </p:timing>
  <p:hf sldNum="0" hdr="0" dt="0"/>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182013" y="6556249"/>
            <a:ext cx="3799400" cy="301752"/>
          </a:xfrm>
          <a:prstGeom prst="rect">
            <a:avLst/>
          </a:prstGeom>
        </p:spPr>
        <p:txBody>
          <a:bodyPr lIns="91431" tIns="45716" rIns="91431" bIns="45716"/>
          <a:lstStyle>
            <a:lvl1pPr algn="ctr">
              <a:defRPr/>
            </a:lvl1pPr>
          </a:lstStyle>
          <a:p>
            <a:pPr>
              <a:buClr>
                <a:srgbClr val="72183E"/>
              </a:buClr>
            </a:pPr>
            <a:endParaRPr lang="en-US" dirty="0">
              <a:solidFill>
                <a:srgbClr val="D5D5D5">
                  <a:lumMod val="50000"/>
                </a:srgbClr>
              </a:solidFill>
            </a:endParaRPr>
          </a:p>
        </p:txBody>
      </p:sp>
      <p:sp>
        <p:nvSpPr>
          <p:cNvPr id="2" name="Date Placeholder 1"/>
          <p:cNvSpPr>
            <a:spLocks noGrp="1"/>
          </p:cNvSpPr>
          <p:nvPr>
            <p:ph type="dt" sz="quarter" idx="11"/>
          </p:nvPr>
        </p:nvSpPr>
        <p:spPr>
          <a:xfrm>
            <a:off x="609603" y="6356352"/>
            <a:ext cx="2843213" cy="365125"/>
          </a:xfrm>
          <a:prstGeom prst="rect">
            <a:avLst/>
          </a:prstGeom>
        </p:spPr>
        <p:txBody>
          <a:bodyPr lIns="91431" tIns="45716" rIns="91431" bIns="45716"/>
          <a:lstStyle/>
          <a:p>
            <a:pPr>
              <a:buClr>
                <a:srgbClr val="72183E"/>
              </a:buClr>
            </a:pPr>
            <a:fld id="{8340BF03-2361-4F98-A84C-A98FC3BD1421}"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593668323"/>
      </p:ext>
    </p:extLst>
  </p:cSld>
  <p:clrMapOvr>
    <a:masterClrMapping/>
  </p:clrMapOvr>
  <p:transition>
    <p:fade/>
  </p:transition>
  <p:timing>
    <p:tnLst>
      <p:par>
        <p:cTn id="1" dur="indefinite" restart="never" nodeType="tmRoot"/>
      </p:par>
    </p:tnLst>
  </p:timing>
  <p:hf sldNum="0"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232" y="1187644"/>
            <a:ext cx="11652043"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45260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Tree>
    <p:extLst>
      <p:ext uri="{BB962C8B-B14F-4D97-AF65-F5344CB8AC3E}">
        <p14:creationId xmlns:p14="http://schemas.microsoft.com/office/powerpoint/2010/main" val="4107055451"/>
      </p:ext>
    </p:extLst>
  </p:cSld>
  <p:clrMapOvr>
    <a:masterClrMapping/>
  </p:clrMapOvr>
  <p:transition>
    <p:fade/>
  </p:transition>
  <p:timing>
    <p:tnLst>
      <p:par>
        <p:cTn id="1" dur="indefinite" restart="never" nodeType="tmRoot"/>
      </p:par>
    </p:tnLst>
  </p:timing>
  <p:hf sldNum="0" hdr="0" dt="0"/>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a:prstGeom prst="rect">
            <a:avLst/>
          </a:prstGeom>
        </p:spPr>
        <p:txBody>
          <a:bodyPr/>
          <a:lstStyle>
            <a:lvl1pPr marL="228600" indent="-228600">
              <a:lnSpc>
                <a:spcPct val="120000"/>
              </a:lnSpc>
              <a:buFont typeface="Calibri" panose="020F0502020204030204" pitchFamily="34" charset="0"/>
              <a:buChar char="•"/>
              <a:defRPr sz="2400">
                <a:solidFill>
                  <a:schemeClr val="bg1"/>
                </a:solidFill>
              </a:defRPr>
            </a:lvl1pPr>
            <a:lvl2pPr marL="576072" indent="-228600">
              <a:buFont typeface="Calibri" panose="020F0502020204030204" pitchFamily="34" charset="0"/>
              <a:buChar char="̶"/>
              <a:defRPr>
                <a:solidFill>
                  <a:schemeClr val="bg1"/>
                </a:solidFill>
              </a:defRPr>
            </a:lvl2pPr>
          </a:lstStyle>
          <a:p>
            <a:pPr lvl="0"/>
            <a:r>
              <a:rPr lang="en-US" dirty="0" smtClean="0"/>
              <a:t>Click to edit Master text styles</a:t>
            </a:r>
          </a:p>
          <a:p>
            <a:pPr lvl="1"/>
            <a:r>
              <a:rPr lang="en-US" dirty="0" smtClean="0"/>
              <a:t>Second level</a:t>
            </a:r>
          </a:p>
        </p:txBody>
      </p:sp>
      <p:sp>
        <p:nvSpPr>
          <p:cNvPr id="2" name="Slide Title"/>
          <p:cNvSpPr>
            <a:spLocks noGrp="1"/>
          </p:cNvSpPr>
          <p:nvPr>
            <p:ph type="title"/>
          </p:nvPr>
        </p:nvSpPr>
        <p:spPr>
          <a:xfrm>
            <a:off x="1166813" y="976680"/>
            <a:ext cx="8483330" cy="707289"/>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013890463"/>
      </p:ext>
    </p:extLst>
  </p:cSld>
  <p:clrMapOvr>
    <a:masterClrMapping/>
  </p:clrMapOvr>
  <p:transition>
    <p:fade/>
  </p:transition>
  <p:timing>
    <p:tnLst>
      <p:par>
        <p:cTn id="1" dur="indefinite" restart="never" nodeType="tmRoot"/>
      </p:par>
    </p:tnLst>
  </p:timing>
  <p:hf sldNum="0" hd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120626775"/>
      </p:ext>
    </p:extLst>
  </p:cSld>
  <p:clrMapOvr>
    <a:masterClrMapping/>
  </p:clrMapOvr>
  <p:transition>
    <p:fade/>
  </p:transition>
  <p:timing>
    <p:tnLst>
      <p:par>
        <p:cTn id="1" dur="indefinite" restart="never" nodeType="tmRoot"/>
      </p:par>
    </p:tnLst>
  </p:timing>
  <p:hf sldNum="0" hd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a:prstGeom prst="rect">
            <a:avLst/>
          </a:prstGeo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bg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bg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bg1"/>
                </a:solidFill>
              </a:defRPr>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bg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bg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250713806"/>
      </p:ext>
    </p:extLst>
  </p:cSld>
  <p:clrMapOvr>
    <a:masterClrMapping/>
  </p:clrMapOvr>
  <p:transition>
    <p:fade/>
  </p:transition>
  <p:timing>
    <p:tnLst>
      <p:par>
        <p:cTn id="1" dur="indefinite" restart="never" nodeType="tmRoot"/>
      </p:par>
    </p:tnLst>
  </p:timing>
  <p:hf sldNum="0" hd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a:prstGeom prst="rect">
            <a:avLst/>
          </a:prstGeo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747873757"/>
      </p:ext>
    </p:extLst>
  </p:cSld>
  <p:clrMapOvr>
    <a:masterClrMapping/>
  </p:clrMapOvr>
  <p:transition>
    <p:fade/>
  </p:transition>
  <p:timing>
    <p:tnLst>
      <p:par>
        <p:cTn id="1" dur="indefinite" restart="never" nodeType="tmRoot"/>
      </p:par>
    </p:tnLst>
  </p:timing>
  <p:hf sldNum="0" hd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665896213"/>
      </p:ext>
    </p:extLst>
  </p:cSld>
  <p:clrMapOvr>
    <a:masterClrMapping/>
  </p:clrMapOvr>
  <p:transition>
    <p:fade/>
  </p:transition>
  <p:timing>
    <p:tnLst>
      <p:par>
        <p:cTn id="1" dur="indefinite" restart="never" nodeType="tmRoot"/>
      </p:par>
    </p:tnLst>
  </p:timing>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693739245"/>
      </p:ext>
    </p:extLst>
  </p:cSld>
  <p:clrMapOvr>
    <a:masterClrMapping/>
  </p:clrMapOvr>
  <p:transition>
    <p:fade/>
  </p:transition>
  <p:timing>
    <p:tnLst>
      <p:par>
        <p:cTn id="1" dur="indefinite" restart="never" nodeType="tmRoot"/>
      </p:par>
    </p:tnLst>
  </p:timing>
  <p:hf sldNum="0"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344343282"/>
      </p:ext>
    </p:extLst>
  </p:cSld>
  <p:clrMapOvr>
    <a:masterClrMapping/>
  </p:clrMapOvr>
  <p:transition>
    <p:fade/>
  </p:transition>
  <p:timing>
    <p:tnLst>
      <p:par>
        <p:cTn id="1" dur="indefinite" restart="never" nodeType="tmRoot"/>
      </p:par>
    </p:tnLst>
  </p:timing>
  <p:hf sldNum="0" hd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a:prstGeom prst="rect">
            <a:avLst/>
          </a:prstGeo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866947672"/>
      </p:ext>
    </p:extLst>
  </p:cSld>
  <p:clrMapOvr>
    <a:masterClrMapping/>
  </p:clrMapOvr>
  <p:transition>
    <p:fade/>
  </p:transition>
  <p:timing>
    <p:tnLst>
      <p:par>
        <p:cTn id="1" dur="indefinite" restart="never" nodeType="tmRoot"/>
      </p:par>
    </p:tnLst>
  </p:timing>
  <p:hf sldNum="0" hdr="0" dt="0"/>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r>
              <a:rPr lang="en-US" dirty="0" smtClean="0">
                <a:solidFill>
                  <a:srgbClr val="FFFFFF"/>
                </a:solidFill>
              </a:rPr>
              <a:t>[PROTECTED] Distribution or Modification is subject to approval</a:t>
            </a:r>
            <a:endParaRPr lang="en-US" dirty="0">
              <a:solidFill>
                <a:srgbClr val="FFFFFF"/>
              </a:solidFill>
            </a:endParaRPr>
          </a:p>
        </p:txBody>
      </p:sp>
    </p:spTree>
    <p:extLst>
      <p:ext uri="{BB962C8B-B14F-4D97-AF65-F5344CB8AC3E}">
        <p14:creationId xmlns:p14="http://schemas.microsoft.com/office/powerpoint/2010/main" val="1976014817"/>
      </p:ext>
    </p:extLst>
  </p:cSld>
  <p:clrMapOvr>
    <a:masterClrMapping/>
  </p:clrMapOvr>
  <p:transition>
    <p:fade/>
  </p:transition>
  <p:timing>
    <p:tnLst>
      <p:par>
        <p:cTn id="1" dur="indefinite" restart="never" nodeType="tmRoot"/>
      </p:par>
    </p:tnLst>
  </p:timing>
  <p:hf sldNum="0" hdr="0" dt="0"/>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tx1">
                  <a:lumMod val="50000"/>
                </a:schemeClr>
              </a:gs>
              <a:gs pos="100000">
                <a:schemeClr val="tx1">
                  <a:lumMod val="5000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p:cNvSpPr>
            <a:spLocks noGrp="1"/>
          </p:cNvSpPr>
          <p:nvPr userDrawn="1">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accent1"/>
                </a:solidFill>
                <a:latin typeface="+mn-lt"/>
              </a:defRPr>
            </a:lvl1pPr>
            <a:lvl2pPr>
              <a:lnSpc>
                <a:spcPct val="95000"/>
              </a:lnSpc>
              <a:defRPr sz="2700"/>
            </a:lvl2pPr>
            <a:lvl3pPr>
              <a:defRPr sz="2700"/>
            </a:lvl3pPr>
            <a:lvl4pPr>
              <a:defRPr sz="2700"/>
            </a:lvl4pPr>
            <a:lvl5pPr>
              <a:defRPr sz="2700"/>
            </a:lvl5pPr>
          </a:lstStyle>
          <a:p>
            <a:pPr lvl="0"/>
            <a:r>
              <a:rPr lang="en-US" dirty="0" smtClean="0"/>
              <a:t>Click to edit Master text styles</a:t>
            </a:r>
          </a:p>
          <a:p>
            <a:pPr lvl="1"/>
            <a:r>
              <a:rPr lang="en-US" dirty="0" smtClean="0"/>
              <a:t>Second level</a:t>
            </a:r>
          </a:p>
        </p:txBody>
      </p:sp>
      <p:sp>
        <p:nvSpPr>
          <p:cNvPr id="6" name="Slide Title"/>
          <p:cNvSpPr>
            <a:spLocks noGrp="1"/>
          </p:cNvSpPr>
          <p:nvPr userDrawn="1">
            <p:ph type="title"/>
          </p:nvPr>
        </p:nvSpPr>
        <p:spPr>
          <a:xfrm>
            <a:off x="368300" y="1947672"/>
            <a:ext cx="3372166" cy="3020519"/>
          </a:xfrm>
          <a:prstGeom prst="rect">
            <a:avLst/>
          </a:prstGeo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3590027244"/>
      </p:ext>
    </p:extLst>
  </p:cSld>
  <p:clrMapOvr>
    <a:masterClrMapping/>
  </p:clrMapOvr>
  <p:transition>
    <p:fade/>
  </p:transition>
  <p:timing>
    <p:tnLst>
      <p:par>
        <p:cTn id="1" dur="indefinite" restart="never" nodeType="tmRoot"/>
      </p:par>
    </p:tnLst>
  </p:timing>
  <p:hf sldNum="0" hdr="0" dt="0"/>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buClr>
                <a:srgbClr val="72183E"/>
              </a:buClr>
            </a:pPr>
            <a:fld id="{C9347B4F-D89A-451E-9EC5-F2B4DE79FA3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66781219"/>
      </p:ext>
    </p:extLst>
  </p:cSld>
  <p:clrMapOvr>
    <a:masterClrMapping/>
  </p:clrMapOvr>
  <p:transition>
    <p:fade/>
  </p:transition>
  <p:timing>
    <p:tnLst>
      <p:par>
        <p:cTn id="1" dur="indefinite" restart="never" nodeType="tmRoot"/>
      </p:par>
    </p:tnLst>
  </p:timing>
  <p:hf sldNum="0" hdr="0" dt="0"/>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New Big Statement in Pi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72183E"/>
              </a:buClr>
            </a:pPr>
            <a:r>
              <a:rPr lang="en-US" smtClean="0">
                <a:solidFill>
                  <a:srgbClr val="D5D5D5">
                    <a:lumMod val="50000"/>
                  </a:srgbClr>
                </a:solidFill>
              </a:rPr>
              <a:t>[Protected] Non-confidential content</a:t>
            </a:r>
            <a:endParaRPr lang="en-US" dirty="0">
              <a:solidFill>
                <a:srgbClr val="D5D5D5">
                  <a:lumMod val="50000"/>
                </a:srgbClr>
              </a:solidFill>
            </a:endParaRPr>
          </a:p>
        </p:txBody>
      </p:sp>
      <p:sp>
        <p:nvSpPr>
          <p:cNvPr id="4" name="Text Placeholder 6"/>
          <p:cNvSpPr>
            <a:spLocks noGrp="1"/>
          </p:cNvSpPr>
          <p:nvPr>
            <p:ph type="body" sz="quarter" idx="11"/>
          </p:nvPr>
        </p:nvSpPr>
        <p:spPr>
          <a:xfrm>
            <a:off x="609441" y="1533526"/>
            <a:ext cx="10969943" cy="31734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lvl1pPr marL="0" indent="0">
              <a:buNone/>
              <a:defRPr lang="en-US" sz="5400" b="0" i="0" spc="0" baseline="0" smtClean="0">
                <a:solidFill>
                  <a:schemeClr val="accent2"/>
                </a:solidFill>
                <a:latin typeface="+mj-lt"/>
                <a:ea typeface="+mj-ea"/>
                <a:cs typeface="Arial" panose="020B0604020202020204" pitchFamily="34" charset="0"/>
              </a:defRPr>
            </a:lvl1pPr>
            <a:lvl2pPr>
              <a:defRPr lang="en-US" sz="2800" b="1" smtClean="0">
                <a:solidFill>
                  <a:srgbClr val="4E4E4E"/>
                </a:solidFill>
                <a:latin typeface="Helvetica" pitchFamily="34" charset="0"/>
              </a:defRPr>
            </a:lvl2pPr>
            <a:lvl3pPr>
              <a:defRPr lang="en-US" sz="2800" b="1" smtClean="0">
                <a:solidFill>
                  <a:srgbClr val="4E4E4E"/>
                </a:solidFill>
                <a:latin typeface="Helvetica" pitchFamily="34" charset="0"/>
              </a:defRPr>
            </a:lvl3pPr>
            <a:lvl4pPr>
              <a:defRPr lang="en-US" sz="2800" b="1" smtClean="0">
                <a:solidFill>
                  <a:srgbClr val="4E4E4E"/>
                </a:solidFill>
                <a:latin typeface="Helvetica" pitchFamily="34" charset="0"/>
              </a:defRPr>
            </a:lvl4pPr>
            <a:lvl5pPr>
              <a:defRPr lang="en-US" sz="2800" b="1">
                <a:solidFill>
                  <a:srgbClr val="4E4E4E"/>
                </a:solidFill>
                <a:latin typeface="Helvetica" pitchFamily="34" charset="0"/>
              </a:defRPr>
            </a:lvl5pPr>
          </a:lstStyle>
          <a:p>
            <a:pPr lvl="0">
              <a:spcBef>
                <a:spcPct val="0"/>
              </a:spcBef>
            </a:pPr>
            <a:r>
              <a:rPr lang="en-US" smtClean="0"/>
              <a:t>Click to edit Master text styles</a:t>
            </a:r>
          </a:p>
        </p:txBody>
      </p:sp>
    </p:spTree>
    <p:extLst>
      <p:ext uri="{BB962C8B-B14F-4D97-AF65-F5344CB8AC3E}">
        <p14:creationId xmlns:p14="http://schemas.microsoft.com/office/powerpoint/2010/main" val="8450829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182013" y="6556249"/>
            <a:ext cx="3799400" cy="301752"/>
          </a:xfrm>
          <a:prstGeom prst="rect">
            <a:avLst/>
          </a:prstGeom>
        </p:spPr>
        <p:txBody>
          <a:bodyPr lIns="91431" tIns="45716" rIns="91431" bIns="45716"/>
          <a:lstStyle>
            <a:lvl1pPr algn="ctr">
              <a:defRPr/>
            </a:lvl1pPr>
          </a:lstStyle>
          <a:p>
            <a:pPr>
              <a:buClr>
                <a:srgbClr val="72183E"/>
              </a:buClr>
            </a:pPr>
            <a:endParaRPr lang="en-US" dirty="0">
              <a:solidFill>
                <a:srgbClr val="D5D5D5">
                  <a:lumMod val="50000"/>
                </a:srgbClr>
              </a:solidFill>
            </a:endParaRPr>
          </a:p>
        </p:txBody>
      </p:sp>
      <p:sp>
        <p:nvSpPr>
          <p:cNvPr id="2" name="Date Placeholder 1"/>
          <p:cNvSpPr>
            <a:spLocks noGrp="1"/>
          </p:cNvSpPr>
          <p:nvPr>
            <p:ph type="dt" sz="quarter" idx="11"/>
          </p:nvPr>
        </p:nvSpPr>
        <p:spPr>
          <a:xfrm>
            <a:off x="609603" y="6356352"/>
            <a:ext cx="2843213" cy="365125"/>
          </a:xfrm>
          <a:prstGeom prst="rect">
            <a:avLst/>
          </a:prstGeom>
        </p:spPr>
        <p:txBody>
          <a:bodyPr lIns="91431" tIns="45716" rIns="91431" bIns="45716"/>
          <a:lstStyle/>
          <a:p>
            <a:pPr>
              <a:buClr>
                <a:srgbClr val="72183E"/>
              </a:buClr>
            </a:pPr>
            <a:fld id="{8340BF03-2361-4F98-A84C-A98FC3BD1421}"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100234122"/>
      </p:ext>
    </p:extLst>
  </p:cSld>
  <p:clrMapOvr>
    <a:masterClrMapping/>
  </p:clrMapOvr>
  <p:transition>
    <p:fade/>
  </p:transition>
  <p:timing>
    <p:tnLst>
      <p:par>
        <p:cTn id="1" dur="indefinite" restart="never" nodeType="tmRoot"/>
      </p:par>
    </p:tnLst>
  </p:timing>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232" y="1187644"/>
            <a:ext cx="11652043"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996456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Tree>
    <p:extLst>
      <p:ext uri="{BB962C8B-B14F-4D97-AF65-F5344CB8AC3E}">
        <p14:creationId xmlns:p14="http://schemas.microsoft.com/office/powerpoint/2010/main" val="4112067142"/>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8605070"/>
      </p:ext>
    </p:extLst>
  </p:cSld>
  <p:clrMapOvr>
    <a:masterClrMapping/>
  </p:clrMapOvr>
  <p:transition>
    <p:fade/>
  </p:transition>
  <p:timing>
    <p:tnLst>
      <p:par>
        <p:cT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179957308"/>
      </p:ext>
    </p:extLst>
  </p:cSld>
  <p:clrMapOvr>
    <a:masterClrMapping/>
  </p:clrMapOvr>
  <p:transition>
    <p:fade/>
  </p:transition>
  <p:timing>
    <p:tnLst>
      <p:par>
        <p:cTn id="1" dur="indefinite" restart="never" nodeType="tmRoot"/>
      </p:par>
    </p:tnLst>
  </p:timing>
  <p:hf sldNum="0"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059271389"/>
      </p:ext>
    </p:extLst>
  </p:cSld>
  <p:clrMapOvr>
    <a:masterClrMapping/>
  </p:clrMapOvr>
  <p:transition>
    <p:fade/>
  </p:transition>
  <p:timing>
    <p:tnLst>
      <p:par>
        <p:cTn id="1" dur="indefinite" restart="never" nodeType="tmRoot"/>
      </p:par>
    </p:tnLst>
  </p:timing>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79887537"/>
      </p:ext>
    </p:extLst>
  </p:cSld>
  <p:clrMapOvr>
    <a:masterClrMapping/>
  </p:clrMapOvr>
  <p:transition>
    <p:fade/>
  </p:transition>
  <p:timing>
    <p:tnLst>
      <p:par>
        <p:cTn id="1" dur="indefinite" restart="never" nodeType="tmRoot"/>
      </p:par>
    </p:tnLst>
  </p:timing>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541293925"/>
      </p:ext>
    </p:extLst>
  </p:cSld>
  <p:clrMapOvr>
    <a:masterClrMapping/>
  </p:clrMapOvr>
  <p:transition>
    <p:fade/>
  </p:transition>
  <p:timing>
    <p:tnLst>
      <p:par>
        <p:cTn id="1" dur="indefinite" restart="never" nodeType="tmRoot"/>
      </p:par>
    </p:tnLst>
  </p:timing>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992838571"/>
      </p:ext>
    </p:extLst>
  </p:cSld>
  <p:clrMapOvr>
    <a:masterClrMapping/>
  </p:clrMapOvr>
  <p:transition>
    <p:fade/>
  </p:transition>
  <p:timing>
    <p:tnLst>
      <p:par>
        <p:cTn id="1" dur="indefinite" restart="never" nodeType="tmRoot"/>
      </p:par>
    </p:tnLst>
  </p:timing>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3460483292"/>
      </p:ext>
    </p:extLst>
  </p:cSld>
  <p:clrMapOvr>
    <a:masterClrMapping/>
  </p:clrMapOvr>
  <p:transition>
    <p:fade/>
  </p:transition>
  <p:timing>
    <p:tnLst>
      <p:par>
        <p:cTn id="1" dur="indefinite" restart="never" nodeType="tmRoot"/>
      </p:par>
    </p:tnLst>
  </p:timing>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16354107"/>
      </p:ext>
    </p:extLst>
  </p:cSld>
  <p:clrMapOvr>
    <a:masterClrMapping/>
  </p:clrMapOvr>
  <p:transition>
    <p:fade/>
  </p:transition>
  <p:timing>
    <p:tnLst>
      <p:par>
        <p:cTn id="1" dur="indefinite" restart="never" nodeType="tmRoot"/>
      </p:par>
    </p:tnLst>
  </p:timing>
  <p:hf sldNum="0" hdr="0" ftr="0" dt="0"/>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1039874553"/>
      </p:ext>
    </p:extLst>
  </p:cSld>
  <p:clrMapOvr>
    <a:masterClrMapping/>
  </p:clrMapOvr>
  <p:transition>
    <p:fade/>
  </p:transition>
  <p:timing>
    <p:tnLst>
      <p:par>
        <p:cTn id="1" dur="indefinite" restart="never" nodeType="tmRoot"/>
      </p:par>
    </p:tnLst>
  </p:timing>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3040498624"/>
      </p:ext>
    </p:extLst>
  </p:cSld>
  <p:clrMapOvr>
    <a:masterClrMapping/>
  </p:clrMapOvr>
  <p:transition>
    <p:fade/>
  </p:transition>
  <p:timing>
    <p:tnLst>
      <p:par>
        <p:cTn id="1" dur="indefinite" restart="never" nodeType="tmRoot"/>
      </p:par>
    </p:tnLst>
  </p:timing>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72183E"/>
              </a:buClr>
            </a:pPr>
            <a:fld id="{AB0FD6AF-631B-4935-958E-235DE8D379B4}"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734543528"/>
      </p:ext>
    </p:extLst>
  </p:cSld>
  <p:clrMapOvr>
    <a:masterClrMapping/>
  </p:clrMapOvr>
  <p:transition>
    <p:fade/>
  </p:transition>
  <p:timing>
    <p:tnLst>
      <p:par>
        <p:cTn id="1" dur="indefinite" restart="never" nodeType="tmRoot"/>
      </p:par>
    </p:tnLst>
  </p:timing>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half" idx="11"/>
          </p:nvPr>
        </p:nvSpPr>
        <p:spPr/>
        <p:txBody>
          <a:bodyPr/>
          <a:lstStyle/>
          <a:p>
            <a:pPr>
              <a:buClr>
                <a:srgbClr val="72183E"/>
              </a:buClr>
            </a:pPr>
            <a:fld id="{297200CB-6FD6-42F5-9203-59FA3E2A606E}"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1549216927"/>
      </p:ext>
    </p:extLst>
  </p:cSld>
  <p:clrMapOvr>
    <a:masterClrMapping/>
  </p:clrMapOvr>
  <p:transition>
    <p:fade/>
  </p:transition>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endParaRPr lang="en-US" dirty="0"/>
          </a:p>
        </p:txBody>
      </p:sp>
      <p:sp>
        <p:nvSpPr>
          <p:cNvPr id="4" name="Date" hidden="1"/>
          <p:cNvSpPr>
            <a:spLocks noGrp="1"/>
          </p:cNvSpPr>
          <p:nvPr>
            <p:ph type="dt" sz="half" idx="11"/>
          </p:nvPr>
        </p:nvSpPr>
        <p:spPr/>
        <p:txBody>
          <a:bodyPr/>
          <a:lstStyle/>
          <a:p>
            <a:fld id="{285138E8-3F3E-4DC5-A5FA-50868B94627A}" type="datetimeFigureOut">
              <a:rPr lang="en-US" smtClean="0"/>
              <a:t>2/19/2018</a:t>
            </a:fld>
            <a:endParaRPr lang="en-US" dirty="0"/>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721832947"/>
      </p:ext>
    </p:extLst>
  </p:cSld>
  <p:clrMapOvr>
    <a:masterClrMapping/>
  </p:clrMapOvr>
  <p:transition>
    <p:fade/>
  </p:transition>
  <p:timing>
    <p:tnLst>
      <p:par>
        <p:cTn id="1" dur="indefinite" restart="never" nodeType="tmRoot"/>
      </p:par>
    </p:tn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823970033"/>
      </p:ext>
    </p:extLst>
  </p:cSld>
  <p:clrMapOvr>
    <a:masterClrMapping/>
  </p:clrMapOvr>
  <p:transition>
    <p:fade/>
  </p:transition>
  <p:timing>
    <p:tnLst>
      <p:par>
        <p:cTn id="1" dur="indefinite" restart="never" nodeType="tmRoot"/>
      </p:par>
    </p:tnLst>
  </p:timing>
  <p:hf sldNum="0"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Blank, dark gray">
    <p:bg>
      <p:bgPr>
        <a:solidFill>
          <a:srgbClr val="000000"/>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a:xfrm>
            <a:off x="4875531" y="6556248"/>
            <a:ext cx="3799400" cy="301752"/>
          </a:xfrm>
          <a:prstGeom prst="rect">
            <a:avLst/>
          </a:prstGeom>
        </p:spPr>
        <p:txBody>
          <a:bodyPr lIns="121907" tIns="60953" rIns="121907" bIns="60953"/>
          <a:lstStyle/>
          <a:p>
            <a:pPr fontAlgn="auto">
              <a:spcBef>
                <a:spcPts val="0"/>
              </a:spcBef>
              <a:spcAft>
                <a:spcPts val="0"/>
              </a:spcAft>
              <a:buClr>
                <a:srgbClr val="E45785"/>
              </a:buClr>
              <a:buSzTx/>
            </a:pPr>
            <a:r>
              <a:rPr lang="en-US" sz="1900" smtClean="0">
                <a:solidFill>
                  <a:srgbClr val="E45785"/>
                </a:solidFill>
              </a:rPr>
              <a:t>[Restricted] ONLY for designated groups and individuals</a:t>
            </a:r>
            <a:endParaRPr lang="en-US" sz="1900" dirty="0">
              <a:solidFill>
                <a:srgbClr val="E45785"/>
              </a:solidFil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userDrawn="1"/>
        </p:nvSpPr>
        <p:spPr bwMode="auto">
          <a:xfrm>
            <a:off x="0" y="6537960"/>
            <a:ext cx="12188825" cy="320040"/>
          </a:xfrm>
          <a:prstGeom prst="rect">
            <a:avLst/>
          </a:prstGeom>
          <a:solidFill>
            <a:srgbClr val="000000">
              <a:alpha val="30980"/>
            </a:srgbClr>
          </a:solidFill>
          <a:ln w="12700" algn="ctr">
            <a:noFill/>
            <a:miter lim="800000"/>
            <a:headEnd/>
            <a:tailEnd/>
          </a:ln>
          <a:effectLst/>
          <a:extLst/>
        </p:spPr>
        <p:txBody>
          <a:bodyPr rot="0" spcFirstLastPara="0" vertOverflow="overflow" horzOverflow="overflow" vert="horz" wrap="square" lIns="103823" tIns="51912" rIns="103823" bIns="51912" numCol="1" spcCol="0" rtlCol="0" fromWordArt="0" anchor="ctr" anchorCtr="0" forceAA="0" compatLnSpc="1">
            <a:prstTxWarp prst="textNoShape">
              <a:avLst/>
            </a:prstTxWarp>
            <a:noAutofit/>
          </a:bodyPr>
          <a:lstStyle/>
          <a:p>
            <a:pPr algn="ctr" fontAlgn="auto">
              <a:lnSpc>
                <a:spcPct val="80000"/>
              </a:lnSpc>
              <a:spcBef>
                <a:spcPts val="1364"/>
              </a:spcBef>
              <a:spcAft>
                <a:spcPts val="0"/>
              </a:spcAft>
              <a:buClr>
                <a:srgbClr val="E45785"/>
              </a:buClr>
              <a:buSzPct val="115000"/>
              <a:buFontTx/>
              <a:buNone/>
            </a:pPr>
            <a:endParaRPr lang="en-US" sz="2700" dirty="0" err="1" smtClean="0">
              <a:solidFill>
                <a:srgbClr val="4D4D4F"/>
              </a:solidFill>
              <a:latin typeface="Arial"/>
            </a:endParaRPr>
          </a:p>
        </p:txBody>
      </p:sp>
    </p:spTree>
    <p:extLst>
      <p:ext uri="{BB962C8B-B14F-4D97-AF65-F5344CB8AC3E}">
        <p14:creationId xmlns:p14="http://schemas.microsoft.com/office/powerpoint/2010/main" val="2688311459"/>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a:solidFill>
                  <a:srgbClr val="E45785"/>
                </a:solidFill>
              </a:rPr>
              <a:t>[Protected] Non-confidential content
</a:t>
            </a:r>
          </a:p>
        </p:txBody>
      </p:sp>
      <p:sp>
        <p:nvSpPr>
          <p:cNvPr id="12" name="Rectangle 11"/>
          <p:cNvSpPr/>
          <p:nvPr userDrawn="1"/>
        </p:nvSpPr>
        <p:spPr bwMode="auto">
          <a:xfrm>
            <a:off x="0"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69A53E69-AFE3-4539-BC28-0EA7868DAA6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262102521"/>
      </p:ext>
    </p:extLst>
  </p:cSld>
  <p:clrMapOvr>
    <a:masterClrMapping/>
  </p:clrMapOvr>
  <p:transition>
    <p:fade/>
  </p:transition>
  <p:hf sldNum="0" hd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sp>
        <p:nvSpPr>
          <p:cNvPr id="89" name="Footer_copyright"/>
          <p:cNvSpPr txBox="1">
            <a:spLocks/>
          </p:cNvSpPr>
          <p:nvPr userDrawn="1"/>
        </p:nvSpPr>
        <p:spPr>
          <a:xfrm>
            <a:off x="349590" y="652576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FFFFFF">
                    <a:lumMod val="75000"/>
                  </a:srgbClr>
                </a:solidFill>
              </a:rPr>
              <a:t>©2018 Check Point Software Technologies Ltd. </a:t>
            </a:r>
            <a:endParaRPr lang="en-US"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2">
                    <a:lumMod val="50000"/>
                  </a:schemeClr>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2">
                    <a:lumMod val="50000"/>
                  </a:schemeClr>
                </a:solidFill>
                <a:latin typeface="+mj-lt"/>
              </a:defRPr>
            </a:lvl1pPr>
          </a:lstStyle>
          <a:p>
            <a:pPr>
              <a:buClrTx/>
              <a:buSzTx/>
            </a:pPr>
            <a:r>
              <a:rPr lang="en-US" kern="0" dirty="0" smtClean="0"/>
              <a:t>PRESENTATION TITLE</a:t>
            </a:r>
          </a:p>
        </p:txBody>
      </p:sp>
      <p:sp>
        <p:nvSpPr>
          <p:cNvPr id="91" name="Footer_security classification"/>
          <p:cNvSpPr>
            <a:spLocks noGrp="1"/>
          </p:cNvSpPr>
          <p:nvPr userDrawn="1">
            <p:ph type="ftr" sz="quarter" idx="3"/>
          </p:nvPr>
        </p:nvSpPr>
        <p:spPr>
          <a:xfrm>
            <a:off x="2957904" y="652576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pPr>
              <a:buClr>
                <a:srgbClr val="72183E"/>
              </a:buClr>
            </a:pPr>
            <a:r>
              <a:rPr lang="en-US" smtClean="0">
                <a:solidFill>
                  <a:srgbClr val="FFFFFF">
                    <a:lumMod val="75000"/>
                  </a:srgbClr>
                </a:solidFill>
              </a:rPr>
              <a:t> [Internal Use] for Check Point employees​</a:t>
            </a:r>
            <a:endParaRPr lang="en-US" dirty="0">
              <a:solidFill>
                <a:srgbClr val="FFFFFF">
                  <a:lumMod val="75000"/>
                </a:srgbClr>
              </a:solidFill>
            </a:endParaRPr>
          </a:p>
        </p:txBody>
      </p:sp>
      <p:pic>
        <p:nvPicPr>
          <p:cNvPr id="75"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80876" y="259332"/>
            <a:ext cx="1609165" cy="1009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userDrawn="1"/>
        </p:nvGrpSpPr>
        <p:grpSpPr>
          <a:xfrm>
            <a:off x="7263671" y="5076024"/>
            <a:ext cx="3526771" cy="1432257"/>
            <a:chOff x="7263671" y="5076024"/>
            <a:chExt cx="3526771" cy="1432257"/>
          </a:xfrm>
        </p:grpSpPr>
        <p:grpSp>
          <p:nvGrpSpPr>
            <p:cNvPr id="12" name="Group 11"/>
            <p:cNvGrpSpPr/>
            <p:nvPr userDrawn="1"/>
          </p:nvGrpSpPr>
          <p:grpSpPr>
            <a:xfrm>
              <a:off x="9145588" y="5899150"/>
              <a:ext cx="407988" cy="53975"/>
              <a:chOff x="9145588" y="5975350"/>
              <a:chExt cx="407988" cy="53975"/>
            </a:xfrm>
          </p:grpSpPr>
          <p:sp>
            <p:nvSpPr>
              <p:cNvPr id="70" name="Freeform 41"/>
              <p:cNvSpPr>
                <a:spLocks noEditPoints="1"/>
              </p:cNvSpPr>
              <p:nvPr userDrawn="1"/>
            </p:nvSpPr>
            <p:spPr bwMode="auto">
              <a:xfrm>
                <a:off x="9145588" y="5975350"/>
                <a:ext cx="26988" cy="52388"/>
              </a:xfrm>
              <a:custGeom>
                <a:avLst/>
                <a:gdLst>
                  <a:gd name="T0" fmla="*/ 40 w 81"/>
                  <a:gd name="T1" fmla="*/ 97 h 160"/>
                  <a:gd name="T2" fmla="*/ 25 w 81"/>
                  <a:gd name="T3" fmla="*/ 97 h 160"/>
                  <a:gd name="T4" fmla="*/ 25 w 81"/>
                  <a:gd name="T5" fmla="*/ 160 h 160"/>
                  <a:gd name="T6" fmla="*/ 0 w 81"/>
                  <a:gd name="T7" fmla="*/ 160 h 160"/>
                  <a:gd name="T8" fmla="*/ 0 w 81"/>
                  <a:gd name="T9" fmla="*/ 0 h 160"/>
                  <a:gd name="T10" fmla="*/ 40 w 81"/>
                  <a:gd name="T11" fmla="*/ 0 h 160"/>
                  <a:gd name="T12" fmla="*/ 81 w 81"/>
                  <a:gd name="T13" fmla="*/ 49 h 160"/>
                  <a:gd name="T14" fmla="*/ 40 w 81"/>
                  <a:gd name="T15" fmla="*/ 97 h 160"/>
                  <a:gd name="T16" fmla="*/ 39 w 81"/>
                  <a:gd name="T17" fmla="*/ 23 h 160"/>
                  <a:gd name="T18" fmla="*/ 25 w 81"/>
                  <a:gd name="T19" fmla="*/ 23 h 160"/>
                  <a:gd name="T20" fmla="*/ 25 w 81"/>
                  <a:gd name="T21" fmla="*/ 75 h 160"/>
                  <a:gd name="T22" fmla="*/ 39 w 81"/>
                  <a:gd name="T23" fmla="*/ 75 h 160"/>
                  <a:gd name="T24" fmla="*/ 56 w 81"/>
                  <a:gd name="T25" fmla="*/ 49 h 160"/>
                  <a:gd name="T26" fmla="*/ 39 w 81"/>
                  <a:gd name="T27"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60">
                    <a:moveTo>
                      <a:pt x="40" y="97"/>
                    </a:moveTo>
                    <a:cubicBezTo>
                      <a:pt x="25" y="97"/>
                      <a:pt x="25" y="97"/>
                      <a:pt x="25" y="97"/>
                    </a:cubicBezTo>
                    <a:cubicBezTo>
                      <a:pt x="25" y="160"/>
                      <a:pt x="25" y="160"/>
                      <a:pt x="25" y="160"/>
                    </a:cubicBezTo>
                    <a:cubicBezTo>
                      <a:pt x="0" y="160"/>
                      <a:pt x="0" y="160"/>
                      <a:pt x="0" y="160"/>
                    </a:cubicBezTo>
                    <a:cubicBezTo>
                      <a:pt x="0" y="0"/>
                      <a:pt x="0" y="0"/>
                      <a:pt x="0" y="0"/>
                    </a:cubicBezTo>
                    <a:cubicBezTo>
                      <a:pt x="40" y="0"/>
                      <a:pt x="40" y="0"/>
                      <a:pt x="40" y="0"/>
                    </a:cubicBezTo>
                    <a:cubicBezTo>
                      <a:pt x="69" y="0"/>
                      <a:pt x="81" y="16"/>
                      <a:pt x="81" y="49"/>
                    </a:cubicBezTo>
                    <a:cubicBezTo>
                      <a:pt x="81" y="82"/>
                      <a:pt x="69" y="97"/>
                      <a:pt x="40" y="97"/>
                    </a:cubicBezTo>
                    <a:close/>
                    <a:moveTo>
                      <a:pt x="39" y="23"/>
                    </a:moveTo>
                    <a:cubicBezTo>
                      <a:pt x="25" y="23"/>
                      <a:pt x="25" y="23"/>
                      <a:pt x="25" y="23"/>
                    </a:cubicBezTo>
                    <a:cubicBezTo>
                      <a:pt x="25" y="75"/>
                      <a:pt x="25" y="75"/>
                      <a:pt x="25" y="75"/>
                    </a:cubicBezTo>
                    <a:cubicBezTo>
                      <a:pt x="39" y="75"/>
                      <a:pt x="39" y="75"/>
                      <a:pt x="39" y="75"/>
                    </a:cubicBezTo>
                    <a:cubicBezTo>
                      <a:pt x="52" y="75"/>
                      <a:pt x="56" y="65"/>
                      <a:pt x="56" y="49"/>
                    </a:cubicBezTo>
                    <a:cubicBezTo>
                      <a:pt x="56" y="33"/>
                      <a:pt x="52" y="23"/>
                      <a:pt x="39"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1" name="Freeform 42"/>
              <p:cNvSpPr>
                <a:spLocks noEditPoints="1"/>
              </p:cNvSpPr>
              <p:nvPr userDrawn="1"/>
            </p:nvSpPr>
            <p:spPr bwMode="auto">
              <a:xfrm>
                <a:off x="9188451" y="5975350"/>
                <a:ext cx="26988" cy="53975"/>
              </a:xfrm>
              <a:custGeom>
                <a:avLst/>
                <a:gdLst>
                  <a:gd name="T0" fmla="*/ 74 w 85"/>
                  <a:gd name="T1" fmla="*/ 149 h 163"/>
                  <a:gd name="T2" fmla="*/ 43 w 85"/>
                  <a:gd name="T3" fmla="*/ 163 h 163"/>
                  <a:gd name="T4" fmla="*/ 12 w 85"/>
                  <a:gd name="T5" fmla="*/ 149 h 163"/>
                  <a:gd name="T6" fmla="*/ 0 w 85"/>
                  <a:gd name="T7" fmla="*/ 81 h 163"/>
                  <a:gd name="T8" fmla="*/ 12 w 85"/>
                  <a:gd name="T9" fmla="*/ 13 h 163"/>
                  <a:gd name="T10" fmla="*/ 43 w 85"/>
                  <a:gd name="T11" fmla="*/ 0 h 163"/>
                  <a:gd name="T12" fmla="*/ 74 w 85"/>
                  <a:gd name="T13" fmla="*/ 13 h 163"/>
                  <a:gd name="T14" fmla="*/ 85 w 85"/>
                  <a:gd name="T15" fmla="*/ 81 h 163"/>
                  <a:gd name="T16" fmla="*/ 74 w 85"/>
                  <a:gd name="T17" fmla="*/ 149 h 163"/>
                  <a:gd name="T18" fmla="*/ 55 w 85"/>
                  <a:gd name="T19" fmla="*/ 28 h 163"/>
                  <a:gd name="T20" fmla="*/ 43 w 85"/>
                  <a:gd name="T21" fmla="*/ 22 h 163"/>
                  <a:gd name="T22" fmla="*/ 31 w 85"/>
                  <a:gd name="T23" fmla="*/ 28 h 163"/>
                  <a:gd name="T24" fmla="*/ 25 w 85"/>
                  <a:gd name="T25" fmla="*/ 81 h 163"/>
                  <a:gd name="T26" fmla="*/ 31 w 85"/>
                  <a:gd name="T27" fmla="*/ 134 h 163"/>
                  <a:gd name="T28" fmla="*/ 43 w 85"/>
                  <a:gd name="T29" fmla="*/ 140 h 163"/>
                  <a:gd name="T30" fmla="*/ 55 w 85"/>
                  <a:gd name="T31" fmla="*/ 134 h 163"/>
                  <a:gd name="T32" fmla="*/ 60 w 85"/>
                  <a:gd name="T33" fmla="*/ 81 h 163"/>
                  <a:gd name="T34" fmla="*/ 55 w 85"/>
                  <a:gd name="T35" fmla="*/ 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63">
                    <a:moveTo>
                      <a:pt x="74" y="149"/>
                    </a:moveTo>
                    <a:cubicBezTo>
                      <a:pt x="67" y="157"/>
                      <a:pt x="58" y="163"/>
                      <a:pt x="43" y="163"/>
                    </a:cubicBezTo>
                    <a:cubicBezTo>
                      <a:pt x="28" y="163"/>
                      <a:pt x="18" y="157"/>
                      <a:pt x="12" y="149"/>
                    </a:cubicBezTo>
                    <a:cubicBezTo>
                      <a:pt x="1" y="136"/>
                      <a:pt x="0" y="119"/>
                      <a:pt x="0" y="81"/>
                    </a:cubicBezTo>
                    <a:cubicBezTo>
                      <a:pt x="0" y="43"/>
                      <a:pt x="1" y="26"/>
                      <a:pt x="12" y="13"/>
                    </a:cubicBezTo>
                    <a:cubicBezTo>
                      <a:pt x="18" y="5"/>
                      <a:pt x="28" y="0"/>
                      <a:pt x="43" y="0"/>
                    </a:cubicBezTo>
                    <a:cubicBezTo>
                      <a:pt x="58" y="0"/>
                      <a:pt x="67" y="5"/>
                      <a:pt x="74" y="13"/>
                    </a:cubicBezTo>
                    <a:cubicBezTo>
                      <a:pt x="84" y="26"/>
                      <a:pt x="85" y="43"/>
                      <a:pt x="85" y="81"/>
                    </a:cubicBezTo>
                    <a:cubicBezTo>
                      <a:pt x="85" y="119"/>
                      <a:pt x="84" y="137"/>
                      <a:pt x="74" y="149"/>
                    </a:cubicBezTo>
                    <a:close/>
                    <a:moveTo>
                      <a:pt x="55" y="28"/>
                    </a:moveTo>
                    <a:cubicBezTo>
                      <a:pt x="53" y="25"/>
                      <a:pt x="49" y="22"/>
                      <a:pt x="43" y="22"/>
                    </a:cubicBezTo>
                    <a:cubicBezTo>
                      <a:pt x="37" y="22"/>
                      <a:pt x="33" y="25"/>
                      <a:pt x="31" y="28"/>
                    </a:cubicBezTo>
                    <a:cubicBezTo>
                      <a:pt x="26" y="36"/>
                      <a:pt x="25" y="52"/>
                      <a:pt x="25" y="81"/>
                    </a:cubicBezTo>
                    <a:cubicBezTo>
                      <a:pt x="25" y="110"/>
                      <a:pt x="26" y="126"/>
                      <a:pt x="31" y="134"/>
                    </a:cubicBezTo>
                    <a:cubicBezTo>
                      <a:pt x="33" y="138"/>
                      <a:pt x="37" y="140"/>
                      <a:pt x="43" y="140"/>
                    </a:cubicBezTo>
                    <a:cubicBezTo>
                      <a:pt x="49" y="140"/>
                      <a:pt x="53" y="138"/>
                      <a:pt x="55" y="134"/>
                    </a:cubicBezTo>
                    <a:cubicBezTo>
                      <a:pt x="60" y="126"/>
                      <a:pt x="60" y="110"/>
                      <a:pt x="60" y="81"/>
                    </a:cubicBezTo>
                    <a:cubicBezTo>
                      <a:pt x="60" y="52"/>
                      <a:pt x="60" y="36"/>
                      <a:pt x="55" y="2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2" name="Freeform 43"/>
              <p:cNvSpPr>
                <a:spLocks/>
              </p:cNvSpPr>
              <p:nvPr userDrawn="1"/>
            </p:nvSpPr>
            <p:spPr bwMode="auto">
              <a:xfrm>
                <a:off x="9228138" y="5975350"/>
                <a:ext cx="52388" cy="52388"/>
              </a:xfrm>
              <a:custGeom>
                <a:avLst/>
                <a:gdLst>
                  <a:gd name="T0" fmla="*/ 27 w 33"/>
                  <a:gd name="T1" fmla="*/ 33 h 33"/>
                  <a:gd name="T2" fmla="*/ 21 w 33"/>
                  <a:gd name="T3" fmla="*/ 33 h 33"/>
                  <a:gd name="T4" fmla="*/ 17 w 33"/>
                  <a:gd name="T5" fmla="*/ 8 h 33"/>
                  <a:gd name="T6" fmla="*/ 12 w 33"/>
                  <a:gd name="T7" fmla="*/ 33 h 33"/>
                  <a:gd name="T8" fmla="*/ 7 w 33"/>
                  <a:gd name="T9" fmla="*/ 33 h 33"/>
                  <a:gd name="T10" fmla="*/ 0 w 33"/>
                  <a:gd name="T11" fmla="*/ 0 h 33"/>
                  <a:gd name="T12" fmla="*/ 6 w 33"/>
                  <a:gd name="T13" fmla="*/ 0 h 33"/>
                  <a:gd name="T14" fmla="*/ 9 w 33"/>
                  <a:gd name="T15" fmla="*/ 25 h 33"/>
                  <a:gd name="T16" fmla="*/ 14 w 33"/>
                  <a:gd name="T17" fmla="*/ 0 h 33"/>
                  <a:gd name="T18" fmla="*/ 19 w 33"/>
                  <a:gd name="T19" fmla="*/ 0 h 33"/>
                  <a:gd name="T20" fmla="*/ 24 w 33"/>
                  <a:gd name="T21" fmla="*/ 25 h 33"/>
                  <a:gd name="T22" fmla="*/ 27 w 33"/>
                  <a:gd name="T23" fmla="*/ 0 h 33"/>
                  <a:gd name="T24" fmla="*/ 33 w 33"/>
                  <a:gd name="T25" fmla="*/ 0 h 33"/>
                  <a:gd name="T26" fmla="*/ 27 w 33"/>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7" y="33"/>
                    </a:moveTo>
                    <a:lnTo>
                      <a:pt x="21" y="33"/>
                    </a:lnTo>
                    <a:lnTo>
                      <a:pt x="17" y="8"/>
                    </a:lnTo>
                    <a:lnTo>
                      <a:pt x="12" y="33"/>
                    </a:lnTo>
                    <a:lnTo>
                      <a:pt x="7" y="33"/>
                    </a:lnTo>
                    <a:lnTo>
                      <a:pt x="0" y="0"/>
                    </a:lnTo>
                    <a:lnTo>
                      <a:pt x="6" y="0"/>
                    </a:lnTo>
                    <a:lnTo>
                      <a:pt x="9" y="25"/>
                    </a:lnTo>
                    <a:lnTo>
                      <a:pt x="14" y="0"/>
                    </a:lnTo>
                    <a:lnTo>
                      <a:pt x="19" y="0"/>
                    </a:lnTo>
                    <a:lnTo>
                      <a:pt x="24" y="25"/>
                    </a:lnTo>
                    <a:lnTo>
                      <a:pt x="27" y="0"/>
                    </a:lnTo>
                    <a:lnTo>
                      <a:pt x="33" y="0"/>
                    </a:lnTo>
                    <a:lnTo>
                      <a:pt x="27"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3" name="Freeform 44"/>
              <p:cNvSpPr>
                <a:spLocks/>
              </p:cNvSpPr>
              <p:nvPr userDrawn="1"/>
            </p:nvSpPr>
            <p:spPr bwMode="auto">
              <a:xfrm>
                <a:off x="929640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4" name="Freeform 45"/>
              <p:cNvSpPr>
                <a:spLocks noEditPoints="1"/>
              </p:cNvSpPr>
              <p:nvPr userDrawn="1"/>
            </p:nvSpPr>
            <p:spPr bwMode="auto">
              <a:xfrm>
                <a:off x="9334501" y="5975350"/>
                <a:ext cx="26988" cy="52388"/>
              </a:xfrm>
              <a:custGeom>
                <a:avLst/>
                <a:gdLst>
                  <a:gd name="T0" fmla="*/ 60 w 87"/>
                  <a:gd name="T1" fmla="*/ 160 h 160"/>
                  <a:gd name="T2" fmla="*/ 40 w 87"/>
                  <a:gd name="T3" fmla="*/ 95 h 160"/>
                  <a:gd name="T4" fmla="*/ 25 w 87"/>
                  <a:gd name="T5" fmla="*/ 95 h 160"/>
                  <a:gd name="T6" fmla="*/ 25 w 87"/>
                  <a:gd name="T7" fmla="*/ 160 h 160"/>
                  <a:gd name="T8" fmla="*/ 0 w 87"/>
                  <a:gd name="T9" fmla="*/ 160 h 160"/>
                  <a:gd name="T10" fmla="*/ 0 w 87"/>
                  <a:gd name="T11" fmla="*/ 0 h 160"/>
                  <a:gd name="T12" fmla="*/ 41 w 87"/>
                  <a:gd name="T13" fmla="*/ 0 h 160"/>
                  <a:gd name="T14" fmla="*/ 81 w 87"/>
                  <a:gd name="T15" fmla="*/ 48 h 160"/>
                  <a:gd name="T16" fmla="*/ 63 w 87"/>
                  <a:gd name="T17" fmla="*/ 89 h 160"/>
                  <a:gd name="T18" fmla="*/ 87 w 87"/>
                  <a:gd name="T19" fmla="*/ 160 h 160"/>
                  <a:gd name="T20" fmla="*/ 60 w 87"/>
                  <a:gd name="T21" fmla="*/ 160 h 160"/>
                  <a:gd name="T22" fmla="*/ 41 w 87"/>
                  <a:gd name="T23" fmla="*/ 23 h 160"/>
                  <a:gd name="T24" fmla="*/ 25 w 87"/>
                  <a:gd name="T25" fmla="*/ 23 h 160"/>
                  <a:gd name="T26" fmla="*/ 25 w 87"/>
                  <a:gd name="T27" fmla="*/ 72 h 160"/>
                  <a:gd name="T28" fmla="*/ 41 w 87"/>
                  <a:gd name="T29" fmla="*/ 72 h 160"/>
                  <a:gd name="T30" fmla="*/ 56 w 87"/>
                  <a:gd name="T31" fmla="*/ 48 h 160"/>
                  <a:gd name="T32" fmla="*/ 41 w 87"/>
                  <a:gd name="T33"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60">
                    <a:moveTo>
                      <a:pt x="60" y="160"/>
                    </a:moveTo>
                    <a:cubicBezTo>
                      <a:pt x="40" y="95"/>
                      <a:pt x="40" y="95"/>
                      <a:pt x="40" y="95"/>
                    </a:cubicBezTo>
                    <a:cubicBezTo>
                      <a:pt x="25" y="95"/>
                      <a:pt x="25" y="95"/>
                      <a:pt x="25" y="95"/>
                    </a:cubicBezTo>
                    <a:cubicBezTo>
                      <a:pt x="25" y="160"/>
                      <a:pt x="25" y="160"/>
                      <a:pt x="25" y="160"/>
                    </a:cubicBezTo>
                    <a:cubicBezTo>
                      <a:pt x="0" y="160"/>
                      <a:pt x="0" y="160"/>
                      <a:pt x="0" y="160"/>
                    </a:cubicBezTo>
                    <a:cubicBezTo>
                      <a:pt x="0" y="0"/>
                      <a:pt x="0" y="0"/>
                      <a:pt x="0" y="0"/>
                    </a:cubicBezTo>
                    <a:cubicBezTo>
                      <a:pt x="41" y="0"/>
                      <a:pt x="41" y="0"/>
                      <a:pt x="41" y="0"/>
                    </a:cubicBezTo>
                    <a:cubicBezTo>
                      <a:pt x="70" y="0"/>
                      <a:pt x="81" y="15"/>
                      <a:pt x="81" y="48"/>
                    </a:cubicBezTo>
                    <a:cubicBezTo>
                      <a:pt x="81" y="67"/>
                      <a:pt x="77" y="81"/>
                      <a:pt x="63" y="89"/>
                    </a:cubicBezTo>
                    <a:cubicBezTo>
                      <a:pt x="87" y="160"/>
                      <a:pt x="87" y="160"/>
                      <a:pt x="87" y="160"/>
                    </a:cubicBezTo>
                    <a:lnTo>
                      <a:pt x="60" y="160"/>
                    </a:lnTo>
                    <a:close/>
                    <a:moveTo>
                      <a:pt x="41" y="23"/>
                    </a:moveTo>
                    <a:cubicBezTo>
                      <a:pt x="25" y="23"/>
                      <a:pt x="25" y="23"/>
                      <a:pt x="25" y="23"/>
                    </a:cubicBezTo>
                    <a:cubicBezTo>
                      <a:pt x="25" y="72"/>
                      <a:pt x="25" y="72"/>
                      <a:pt x="25" y="72"/>
                    </a:cubicBezTo>
                    <a:cubicBezTo>
                      <a:pt x="41" y="72"/>
                      <a:pt x="41" y="72"/>
                      <a:pt x="41" y="72"/>
                    </a:cubicBezTo>
                    <a:cubicBezTo>
                      <a:pt x="54" y="72"/>
                      <a:pt x="56" y="61"/>
                      <a:pt x="56" y="48"/>
                    </a:cubicBezTo>
                    <a:cubicBezTo>
                      <a:pt x="56" y="34"/>
                      <a:pt x="54" y="23"/>
                      <a:pt x="41"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6" name="Freeform 46"/>
              <p:cNvSpPr>
                <a:spLocks/>
              </p:cNvSpPr>
              <p:nvPr userDrawn="1"/>
            </p:nvSpPr>
            <p:spPr bwMode="auto">
              <a:xfrm>
                <a:off x="937895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7" name="Freeform 47"/>
              <p:cNvSpPr>
                <a:spLocks noEditPoints="1"/>
              </p:cNvSpPr>
              <p:nvPr userDrawn="1"/>
            </p:nvSpPr>
            <p:spPr bwMode="auto">
              <a:xfrm>
                <a:off x="9417051" y="5975350"/>
                <a:ext cx="26988" cy="52388"/>
              </a:xfrm>
              <a:custGeom>
                <a:avLst/>
                <a:gdLst>
                  <a:gd name="T0" fmla="*/ 72 w 83"/>
                  <a:gd name="T1" fmla="*/ 147 h 160"/>
                  <a:gd name="T2" fmla="*/ 41 w 83"/>
                  <a:gd name="T3" fmla="*/ 160 h 160"/>
                  <a:gd name="T4" fmla="*/ 0 w 83"/>
                  <a:gd name="T5" fmla="*/ 160 h 160"/>
                  <a:gd name="T6" fmla="*/ 0 w 83"/>
                  <a:gd name="T7" fmla="*/ 0 h 160"/>
                  <a:gd name="T8" fmla="*/ 41 w 83"/>
                  <a:gd name="T9" fmla="*/ 0 h 160"/>
                  <a:gd name="T10" fmla="*/ 72 w 83"/>
                  <a:gd name="T11" fmla="*/ 14 h 160"/>
                  <a:gd name="T12" fmla="*/ 83 w 83"/>
                  <a:gd name="T13" fmla="*/ 80 h 160"/>
                  <a:gd name="T14" fmla="*/ 72 w 83"/>
                  <a:gd name="T15" fmla="*/ 147 h 160"/>
                  <a:gd name="T16" fmla="*/ 53 w 83"/>
                  <a:gd name="T17" fmla="*/ 30 h 160"/>
                  <a:gd name="T18" fmla="*/ 40 w 83"/>
                  <a:gd name="T19" fmla="*/ 23 h 160"/>
                  <a:gd name="T20" fmla="*/ 25 w 83"/>
                  <a:gd name="T21" fmla="*/ 23 h 160"/>
                  <a:gd name="T22" fmla="*/ 25 w 83"/>
                  <a:gd name="T23" fmla="*/ 137 h 160"/>
                  <a:gd name="T24" fmla="*/ 40 w 83"/>
                  <a:gd name="T25" fmla="*/ 137 h 160"/>
                  <a:gd name="T26" fmla="*/ 53 w 83"/>
                  <a:gd name="T27" fmla="*/ 131 h 160"/>
                  <a:gd name="T28" fmla="*/ 58 w 83"/>
                  <a:gd name="T29" fmla="*/ 80 h 160"/>
                  <a:gd name="T30" fmla="*/ 53 w 83"/>
                  <a:gd name="T31" fmla="*/ 3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60">
                    <a:moveTo>
                      <a:pt x="72" y="147"/>
                    </a:moveTo>
                    <a:cubicBezTo>
                      <a:pt x="65" y="154"/>
                      <a:pt x="56" y="160"/>
                      <a:pt x="41" y="160"/>
                    </a:cubicBezTo>
                    <a:cubicBezTo>
                      <a:pt x="0" y="160"/>
                      <a:pt x="0" y="160"/>
                      <a:pt x="0" y="160"/>
                    </a:cubicBezTo>
                    <a:cubicBezTo>
                      <a:pt x="0" y="0"/>
                      <a:pt x="0" y="0"/>
                      <a:pt x="0" y="0"/>
                    </a:cubicBezTo>
                    <a:cubicBezTo>
                      <a:pt x="41" y="0"/>
                      <a:pt x="41" y="0"/>
                      <a:pt x="41" y="0"/>
                    </a:cubicBezTo>
                    <a:cubicBezTo>
                      <a:pt x="56" y="0"/>
                      <a:pt x="65" y="6"/>
                      <a:pt x="72" y="14"/>
                    </a:cubicBezTo>
                    <a:cubicBezTo>
                      <a:pt x="82" y="26"/>
                      <a:pt x="83" y="43"/>
                      <a:pt x="83" y="80"/>
                    </a:cubicBezTo>
                    <a:cubicBezTo>
                      <a:pt x="83" y="117"/>
                      <a:pt x="82" y="135"/>
                      <a:pt x="72" y="147"/>
                    </a:cubicBezTo>
                    <a:close/>
                    <a:moveTo>
                      <a:pt x="53" y="30"/>
                    </a:moveTo>
                    <a:cubicBezTo>
                      <a:pt x="50" y="26"/>
                      <a:pt x="46" y="23"/>
                      <a:pt x="40" y="23"/>
                    </a:cubicBezTo>
                    <a:cubicBezTo>
                      <a:pt x="25" y="23"/>
                      <a:pt x="25" y="23"/>
                      <a:pt x="25" y="23"/>
                    </a:cubicBezTo>
                    <a:cubicBezTo>
                      <a:pt x="25" y="137"/>
                      <a:pt x="25" y="137"/>
                      <a:pt x="25" y="137"/>
                    </a:cubicBezTo>
                    <a:cubicBezTo>
                      <a:pt x="40" y="137"/>
                      <a:pt x="40" y="137"/>
                      <a:pt x="40" y="137"/>
                    </a:cubicBezTo>
                    <a:cubicBezTo>
                      <a:pt x="46" y="137"/>
                      <a:pt x="50" y="135"/>
                      <a:pt x="53" y="131"/>
                    </a:cubicBezTo>
                    <a:cubicBezTo>
                      <a:pt x="58" y="123"/>
                      <a:pt x="58" y="108"/>
                      <a:pt x="58" y="80"/>
                    </a:cubicBezTo>
                    <a:cubicBezTo>
                      <a:pt x="58" y="52"/>
                      <a:pt x="58" y="37"/>
                      <a:pt x="53" y="30"/>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8" name="Freeform 48"/>
              <p:cNvSpPr>
                <a:spLocks noEditPoints="1"/>
              </p:cNvSpPr>
              <p:nvPr userDrawn="1"/>
            </p:nvSpPr>
            <p:spPr bwMode="auto">
              <a:xfrm>
                <a:off x="9485313" y="5975350"/>
                <a:ext cx="26988" cy="52388"/>
              </a:xfrm>
              <a:custGeom>
                <a:avLst/>
                <a:gdLst>
                  <a:gd name="T0" fmla="*/ 71 w 82"/>
                  <a:gd name="T1" fmla="*/ 150 h 160"/>
                  <a:gd name="T2" fmla="*/ 40 w 82"/>
                  <a:gd name="T3" fmla="*/ 160 h 160"/>
                  <a:gd name="T4" fmla="*/ 0 w 82"/>
                  <a:gd name="T5" fmla="*/ 160 h 160"/>
                  <a:gd name="T6" fmla="*/ 0 w 82"/>
                  <a:gd name="T7" fmla="*/ 0 h 160"/>
                  <a:gd name="T8" fmla="*/ 40 w 82"/>
                  <a:gd name="T9" fmla="*/ 0 h 160"/>
                  <a:gd name="T10" fmla="*/ 71 w 82"/>
                  <a:gd name="T11" fmla="*/ 10 h 160"/>
                  <a:gd name="T12" fmla="*/ 81 w 82"/>
                  <a:gd name="T13" fmla="*/ 43 h 160"/>
                  <a:gd name="T14" fmla="*/ 72 w 82"/>
                  <a:gd name="T15" fmla="*/ 71 h 160"/>
                  <a:gd name="T16" fmla="*/ 64 w 82"/>
                  <a:gd name="T17" fmla="*/ 76 h 160"/>
                  <a:gd name="T18" fmla="*/ 72 w 82"/>
                  <a:gd name="T19" fmla="*/ 82 h 160"/>
                  <a:gd name="T20" fmla="*/ 82 w 82"/>
                  <a:gd name="T21" fmla="*/ 114 h 160"/>
                  <a:gd name="T22" fmla="*/ 71 w 82"/>
                  <a:gd name="T23" fmla="*/ 150 h 160"/>
                  <a:gd name="T24" fmla="*/ 38 w 82"/>
                  <a:gd name="T25" fmla="*/ 23 h 160"/>
                  <a:gd name="T26" fmla="*/ 25 w 82"/>
                  <a:gd name="T27" fmla="*/ 23 h 160"/>
                  <a:gd name="T28" fmla="*/ 25 w 82"/>
                  <a:gd name="T29" fmla="*/ 66 h 160"/>
                  <a:gd name="T30" fmla="*/ 38 w 82"/>
                  <a:gd name="T31" fmla="*/ 66 h 160"/>
                  <a:gd name="T32" fmla="*/ 56 w 82"/>
                  <a:gd name="T33" fmla="*/ 45 h 160"/>
                  <a:gd name="T34" fmla="*/ 38 w 82"/>
                  <a:gd name="T35" fmla="*/ 23 h 160"/>
                  <a:gd name="T36" fmla="*/ 37 w 82"/>
                  <a:gd name="T37" fmla="*/ 88 h 160"/>
                  <a:gd name="T38" fmla="*/ 25 w 82"/>
                  <a:gd name="T39" fmla="*/ 88 h 160"/>
                  <a:gd name="T40" fmla="*/ 25 w 82"/>
                  <a:gd name="T41" fmla="*/ 137 h 160"/>
                  <a:gd name="T42" fmla="*/ 37 w 82"/>
                  <a:gd name="T43" fmla="*/ 137 h 160"/>
                  <a:gd name="T44" fmla="*/ 56 w 82"/>
                  <a:gd name="T45" fmla="*/ 112 h 160"/>
                  <a:gd name="T46" fmla="*/ 37 w 82"/>
                  <a:gd name="T47"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160">
                    <a:moveTo>
                      <a:pt x="71" y="150"/>
                    </a:moveTo>
                    <a:cubicBezTo>
                      <a:pt x="65" y="157"/>
                      <a:pt x="55" y="160"/>
                      <a:pt x="40" y="160"/>
                    </a:cubicBezTo>
                    <a:cubicBezTo>
                      <a:pt x="0" y="160"/>
                      <a:pt x="0" y="160"/>
                      <a:pt x="0" y="160"/>
                    </a:cubicBezTo>
                    <a:cubicBezTo>
                      <a:pt x="0" y="0"/>
                      <a:pt x="0" y="0"/>
                      <a:pt x="0" y="0"/>
                    </a:cubicBezTo>
                    <a:cubicBezTo>
                      <a:pt x="40" y="0"/>
                      <a:pt x="40" y="0"/>
                      <a:pt x="40" y="0"/>
                    </a:cubicBezTo>
                    <a:cubicBezTo>
                      <a:pt x="55" y="0"/>
                      <a:pt x="65" y="4"/>
                      <a:pt x="71" y="10"/>
                    </a:cubicBezTo>
                    <a:cubicBezTo>
                      <a:pt x="78" y="18"/>
                      <a:pt x="81" y="26"/>
                      <a:pt x="81" y="43"/>
                    </a:cubicBezTo>
                    <a:cubicBezTo>
                      <a:pt x="81" y="54"/>
                      <a:pt x="79" y="63"/>
                      <a:pt x="72" y="71"/>
                    </a:cubicBezTo>
                    <a:cubicBezTo>
                      <a:pt x="70" y="73"/>
                      <a:pt x="67" y="75"/>
                      <a:pt x="64" y="76"/>
                    </a:cubicBezTo>
                    <a:cubicBezTo>
                      <a:pt x="67" y="78"/>
                      <a:pt x="70" y="80"/>
                      <a:pt x="72" y="82"/>
                    </a:cubicBezTo>
                    <a:cubicBezTo>
                      <a:pt x="80" y="90"/>
                      <a:pt x="82" y="99"/>
                      <a:pt x="82" y="114"/>
                    </a:cubicBezTo>
                    <a:cubicBezTo>
                      <a:pt x="82" y="133"/>
                      <a:pt x="79" y="142"/>
                      <a:pt x="71" y="150"/>
                    </a:cubicBezTo>
                    <a:close/>
                    <a:moveTo>
                      <a:pt x="38" y="23"/>
                    </a:moveTo>
                    <a:cubicBezTo>
                      <a:pt x="25" y="23"/>
                      <a:pt x="25" y="23"/>
                      <a:pt x="25" y="23"/>
                    </a:cubicBezTo>
                    <a:cubicBezTo>
                      <a:pt x="25" y="66"/>
                      <a:pt x="25" y="66"/>
                      <a:pt x="25" y="66"/>
                    </a:cubicBezTo>
                    <a:cubicBezTo>
                      <a:pt x="38" y="66"/>
                      <a:pt x="38" y="66"/>
                      <a:pt x="38" y="66"/>
                    </a:cubicBezTo>
                    <a:cubicBezTo>
                      <a:pt x="51" y="66"/>
                      <a:pt x="56" y="60"/>
                      <a:pt x="56" y="45"/>
                    </a:cubicBezTo>
                    <a:cubicBezTo>
                      <a:pt x="56" y="29"/>
                      <a:pt x="51" y="23"/>
                      <a:pt x="38" y="23"/>
                    </a:cubicBezTo>
                    <a:close/>
                    <a:moveTo>
                      <a:pt x="37" y="88"/>
                    </a:moveTo>
                    <a:cubicBezTo>
                      <a:pt x="25" y="88"/>
                      <a:pt x="25" y="88"/>
                      <a:pt x="25" y="88"/>
                    </a:cubicBezTo>
                    <a:cubicBezTo>
                      <a:pt x="25" y="137"/>
                      <a:pt x="25" y="137"/>
                      <a:pt x="25" y="137"/>
                    </a:cubicBezTo>
                    <a:cubicBezTo>
                      <a:pt x="37" y="137"/>
                      <a:pt x="37" y="137"/>
                      <a:pt x="37" y="137"/>
                    </a:cubicBezTo>
                    <a:cubicBezTo>
                      <a:pt x="51" y="137"/>
                      <a:pt x="56" y="131"/>
                      <a:pt x="56" y="112"/>
                    </a:cubicBezTo>
                    <a:cubicBezTo>
                      <a:pt x="56" y="95"/>
                      <a:pt x="51" y="88"/>
                      <a:pt x="37" y="8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9" name="Freeform 49"/>
              <p:cNvSpPr>
                <a:spLocks/>
              </p:cNvSpPr>
              <p:nvPr userDrawn="1"/>
            </p:nvSpPr>
            <p:spPr bwMode="auto">
              <a:xfrm>
                <a:off x="9525001" y="5975350"/>
                <a:ext cx="28575" cy="52388"/>
              </a:xfrm>
              <a:custGeom>
                <a:avLst/>
                <a:gdLst>
                  <a:gd name="T0" fmla="*/ 12 w 18"/>
                  <a:gd name="T1" fmla="*/ 20 h 33"/>
                  <a:gd name="T2" fmla="*/ 12 w 18"/>
                  <a:gd name="T3" fmla="*/ 33 h 33"/>
                  <a:gd name="T4" fmla="*/ 7 w 18"/>
                  <a:gd name="T5" fmla="*/ 33 h 33"/>
                  <a:gd name="T6" fmla="*/ 7 w 18"/>
                  <a:gd name="T7" fmla="*/ 20 h 33"/>
                  <a:gd name="T8" fmla="*/ 0 w 18"/>
                  <a:gd name="T9" fmla="*/ 0 h 33"/>
                  <a:gd name="T10" fmla="*/ 6 w 18"/>
                  <a:gd name="T11" fmla="*/ 0 h 33"/>
                  <a:gd name="T12" fmla="*/ 9 w 18"/>
                  <a:gd name="T13" fmla="*/ 14 h 33"/>
                  <a:gd name="T14" fmla="*/ 13 w 18"/>
                  <a:gd name="T15" fmla="*/ 0 h 33"/>
                  <a:gd name="T16" fmla="*/ 18 w 18"/>
                  <a:gd name="T17" fmla="*/ 0 h 33"/>
                  <a:gd name="T18" fmla="*/ 12 w 18"/>
                  <a:gd name="T19"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3">
                    <a:moveTo>
                      <a:pt x="12" y="20"/>
                    </a:moveTo>
                    <a:lnTo>
                      <a:pt x="12" y="33"/>
                    </a:lnTo>
                    <a:lnTo>
                      <a:pt x="7" y="33"/>
                    </a:lnTo>
                    <a:lnTo>
                      <a:pt x="7" y="20"/>
                    </a:lnTo>
                    <a:lnTo>
                      <a:pt x="0" y="0"/>
                    </a:lnTo>
                    <a:lnTo>
                      <a:pt x="6" y="0"/>
                    </a:lnTo>
                    <a:lnTo>
                      <a:pt x="9" y="14"/>
                    </a:lnTo>
                    <a:lnTo>
                      <a:pt x="13" y="0"/>
                    </a:lnTo>
                    <a:lnTo>
                      <a:pt x="18" y="0"/>
                    </a:lnTo>
                    <a:lnTo>
                      <a:pt x="12" y="20"/>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grpSp>
        <p:pic>
          <p:nvPicPr>
            <p:cNvPr id="13" name="Picture 68" descr="C:\WORK IN PROGRESS\PPT template\Infinity PPT\CheckPoint_Infinity_Logo_cropped.png"/>
            <p:cNvPicPr>
              <a:picLocks noChangeAspect="1" noChangeArrowheads="1"/>
            </p:cNvPicPr>
            <p:nvPr userDrawn="1"/>
          </p:nvPicPr>
          <p:blipFill>
            <a:blip r:embed="rId4" cstate="email">
              <a:extLst>
                <a:ext uri="{28A0092B-C50C-407E-A947-70E740481C1C}">
                  <a14:useLocalDpi xmlns:a14="http://schemas.microsoft.com/office/drawing/2010/main"/>
                </a:ext>
              </a:extLst>
            </a:blip>
            <a:srcRect/>
            <a:stretch>
              <a:fillRect/>
            </a:stretch>
          </p:blipFill>
          <p:spPr bwMode="auto">
            <a:xfrm>
              <a:off x="9625687" y="5875437"/>
              <a:ext cx="316623" cy="27009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userDrawn="1"/>
          </p:nvGrpSpPr>
          <p:grpSpPr>
            <a:xfrm>
              <a:off x="7263671" y="5076024"/>
              <a:ext cx="3526771" cy="1432257"/>
              <a:chOff x="7263671" y="5076024"/>
              <a:chExt cx="3526771" cy="1432257"/>
            </a:xfrm>
          </p:grpSpPr>
          <p:grpSp>
            <p:nvGrpSpPr>
              <p:cNvPr id="18" name="Group 7"/>
              <p:cNvGrpSpPr>
                <a:grpSpLocks noChangeAspect="1"/>
              </p:cNvGrpSpPr>
              <p:nvPr userDrawn="1"/>
            </p:nvGrpSpPr>
            <p:grpSpPr bwMode="auto">
              <a:xfrm>
                <a:off x="7263671" y="6436843"/>
                <a:ext cx="2651125" cy="71438"/>
                <a:chOff x="4420" y="3962"/>
                <a:chExt cx="1670" cy="45"/>
              </a:xfrm>
            </p:grpSpPr>
            <p:sp>
              <p:nvSpPr>
                <p:cNvPr id="40" name="AutoShape 6"/>
                <p:cNvSpPr>
                  <a:spLocks noChangeAspect="1" noChangeArrowheads="1" noTextEdit="1"/>
                </p:cNvSpPr>
                <p:nvPr userDrawn="1"/>
              </p:nvSpPr>
              <p:spPr bwMode="auto">
                <a:xfrm>
                  <a:off x="4420" y="3962"/>
                  <a:ext cx="167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41" name="Freeform 8"/>
                <p:cNvSpPr>
                  <a:spLocks/>
                </p:cNvSpPr>
                <p:nvPr userDrawn="1"/>
              </p:nvSpPr>
              <p:spPr bwMode="auto">
                <a:xfrm>
                  <a:off x="4420" y="3962"/>
                  <a:ext cx="32" cy="44"/>
                </a:xfrm>
                <a:custGeom>
                  <a:avLst/>
                  <a:gdLst>
                    <a:gd name="T0" fmla="*/ 13 w 25"/>
                    <a:gd name="T1" fmla="*/ 35 h 35"/>
                    <a:gd name="T2" fmla="*/ 3 w 25"/>
                    <a:gd name="T3" fmla="*/ 31 h 35"/>
                    <a:gd name="T4" fmla="*/ 0 w 25"/>
                    <a:gd name="T5" fmla="*/ 17 h 35"/>
                    <a:gd name="T6" fmla="*/ 3 w 25"/>
                    <a:gd name="T7" fmla="*/ 3 h 35"/>
                    <a:gd name="T8" fmla="*/ 13 w 25"/>
                    <a:gd name="T9" fmla="*/ 0 h 35"/>
                    <a:gd name="T10" fmla="*/ 25 w 25"/>
                    <a:gd name="T11" fmla="*/ 11 h 35"/>
                    <a:gd name="T12" fmla="*/ 19 w 25"/>
                    <a:gd name="T13" fmla="*/ 11 h 35"/>
                    <a:gd name="T14" fmla="*/ 13 w 25"/>
                    <a:gd name="T15" fmla="*/ 6 h 35"/>
                    <a:gd name="T16" fmla="*/ 8 w 25"/>
                    <a:gd name="T17" fmla="*/ 7 h 35"/>
                    <a:gd name="T18" fmla="*/ 7 w 25"/>
                    <a:gd name="T19" fmla="*/ 17 h 35"/>
                    <a:gd name="T20" fmla="*/ 8 w 25"/>
                    <a:gd name="T21" fmla="*/ 27 h 35"/>
                    <a:gd name="T22" fmla="*/ 13 w 25"/>
                    <a:gd name="T23" fmla="*/ 29 h 35"/>
                    <a:gd name="T24" fmla="*/ 19 w 25"/>
                    <a:gd name="T25" fmla="*/ 24 h 35"/>
                    <a:gd name="T26" fmla="*/ 25 w 25"/>
                    <a:gd name="T27" fmla="*/ 24 h 35"/>
                    <a:gd name="T28" fmla="*/ 13 w 25"/>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5">
                      <a:moveTo>
                        <a:pt x="13" y="35"/>
                      </a:moveTo>
                      <a:cubicBezTo>
                        <a:pt x="9" y="35"/>
                        <a:pt x="6" y="34"/>
                        <a:pt x="3" y="31"/>
                      </a:cubicBezTo>
                      <a:cubicBezTo>
                        <a:pt x="0" y="28"/>
                        <a:pt x="0" y="24"/>
                        <a:pt x="0" y="17"/>
                      </a:cubicBezTo>
                      <a:cubicBezTo>
                        <a:pt x="0" y="11"/>
                        <a:pt x="0" y="7"/>
                        <a:pt x="3" y="3"/>
                      </a:cubicBezTo>
                      <a:cubicBezTo>
                        <a:pt x="6" y="1"/>
                        <a:pt x="9" y="0"/>
                        <a:pt x="13" y="0"/>
                      </a:cubicBezTo>
                      <a:cubicBezTo>
                        <a:pt x="19" y="0"/>
                        <a:pt x="24" y="3"/>
                        <a:pt x="25" y="11"/>
                      </a:cubicBezTo>
                      <a:cubicBezTo>
                        <a:pt x="19" y="11"/>
                        <a:pt x="19" y="11"/>
                        <a:pt x="19" y="11"/>
                      </a:cubicBezTo>
                      <a:cubicBezTo>
                        <a:pt x="18" y="8"/>
                        <a:pt x="16" y="6"/>
                        <a:pt x="13" y="6"/>
                      </a:cubicBezTo>
                      <a:cubicBezTo>
                        <a:pt x="11" y="6"/>
                        <a:pt x="9" y="6"/>
                        <a:pt x="8" y="7"/>
                      </a:cubicBezTo>
                      <a:cubicBezTo>
                        <a:pt x="7" y="9"/>
                        <a:pt x="7" y="11"/>
                        <a:pt x="7" y="17"/>
                      </a:cubicBezTo>
                      <a:cubicBezTo>
                        <a:pt x="7" y="24"/>
                        <a:pt x="7" y="26"/>
                        <a:pt x="8" y="27"/>
                      </a:cubicBezTo>
                      <a:cubicBezTo>
                        <a:pt x="9" y="28"/>
                        <a:pt x="11" y="29"/>
                        <a:pt x="13" y="29"/>
                      </a:cubicBezTo>
                      <a:cubicBezTo>
                        <a:pt x="16" y="29"/>
                        <a:pt x="18" y="27"/>
                        <a:pt x="19" y="24"/>
                      </a:cubicBezTo>
                      <a:cubicBezTo>
                        <a:pt x="25" y="24"/>
                        <a:pt x="25" y="24"/>
                        <a:pt x="25" y="24"/>
                      </a:cubicBezTo>
                      <a:cubicBezTo>
                        <a:pt x="24" y="31"/>
                        <a:pt x="19" y="35"/>
                        <a:pt x="13"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42" name="Freeform 9"/>
                <p:cNvSpPr>
                  <a:spLocks/>
                </p:cNvSpPr>
                <p:nvPr userDrawn="1"/>
              </p:nvSpPr>
              <p:spPr bwMode="auto">
                <a:xfrm>
                  <a:off x="4472"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43" name="Freeform 10"/>
                <p:cNvSpPr>
                  <a:spLocks noEditPoints="1"/>
                </p:cNvSpPr>
                <p:nvPr userDrawn="1"/>
              </p:nvSpPr>
              <p:spPr bwMode="auto">
                <a:xfrm>
                  <a:off x="4519" y="3962"/>
                  <a:ext cx="32" cy="44"/>
                </a:xfrm>
                <a:custGeom>
                  <a:avLst/>
                  <a:gdLst>
                    <a:gd name="T0" fmla="*/ 22 w 25"/>
                    <a:gd name="T1" fmla="*/ 31 h 35"/>
                    <a:gd name="T2" fmla="*/ 13 w 25"/>
                    <a:gd name="T3" fmla="*/ 35 h 35"/>
                    <a:gd name="T4" fmla="*/ 3 w 25"/>
                    <a:gd name="T5" fmla="*/ 31 h 35"/>
                    <a:gd name="T6" fmla="*/ 0 w 25"/>
                    <a:gd name="T7" fmla="*/ 17 h 35"/>
                    <a:gd name="T8" fmla="*/ 3 w 25"/>
                    <a:gd name="T9" fmla="*/ 3 h 35"/>
                    <a:gd name="T10" fmla="*/ 13 w 25"/>
                    <a:gd name="T11" fmla="*/ 0 h 35"/>
                    <a:gd name="T12" fmla="*/ 22 w 25"/>
                    <a:gd name="T13" fmla="*/ 3 h 35"/>
                    <a:gd name="T14" fmla="*/ 25 w 25"/>
                    <a:gd name="T15" fmla="*/ 17 h 35"/>
                    <a:gd name="T16" fmla="*/ 22 w 25"/>
                    <a:gd name="T17" fmla="*/ 31 h 35"/>
                    <a:gd name="T18" fmla="*/ 17 w 25"/>
                    <a:gd name="T19" fmla="*/ 8 h 35"/>
                    <a:gd name="T20" fmla="*/ 13 w 25"/>
                    <a:gd name="T21" fmla="*/ 6 h 35"/>
                    <a:gd name="T22" fmla="*/ 8 w 25"/>
                    <a:gd name="T23" fmla="*/ 8 h 35"/>
                    <a:gd name="T24" fmla="*/ 7 w 25"/>
                    <a:gd name="T25" fmla="*/ 17 h 35"/>
                    <a:gd name="T26" fmla="*/ 8 w 25"/>
                    <a:gd name="T27" fmla="*/ 27 h 35"/>
                    <a:gd name="T28" fmla="*/ 13 w 25"/>
                    <a:gd name="T29" fmla="*/ 29 h 35"/>
                    <a:gd name="T30" fmla="*/ 17 w 25"/>
                    <a:gd name="T31" fmla="*/ 27 h 35"/>
                    <a:gd name="T32" fmla="*/ 19 w 25"/>
                    <a:gd name="T33" fmla="*/ 17 h 35"/>
                    <a:gd name="T34" fmla="*/ 17 w 25"/>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35">
                      <a:moveTo>
                        <a:pt x="22" y="31"/>
                      </a:moveTo>
                      <a:cubicBezTo>
                        <a:pt x="20" y="34"/>
                        <a:pt x="17" y="35"/>
                        <a:pt x="13" y="35"/>
                      </a:cubicBezTo>
                      <a:cubicBezTo>
                        <a:pt x="9" y="35"/>
                        <a:pt x="6" y="34"/>
                        <a:pt x="3" y="31"/>
                      </a:cubicBezTo>
                      <a:cubicBezTo>
                        <a:pt x="0" y="28"/>
                        <a:pt x="0" y="24"/>
                        <a:pt x="0" y="17"/>
                      </a:cubicBezTo>
                      <a:cubicBezTo>
                        <a:pt x="0" y="11"/>
                        <a:pt x="0" y="7"/>
                        <a:pt x="3" y="3"/>
                      </a:cubicBezTo>
                      <a:cubicBezTo>
                        <a:pt x="6" y="1"/>
                        <a:pt x="9" y="0"/>
                        <a:pt x="13" y="0"/>
                      </a:cubicBezTo>
                      <a:cubicBezTo>
                        <a:pt x="17" y="0"/>
                        <a:pt x="20" y="1"/>
                        <a:pt x="22" y="3"/>
                      </a:cubicBezTo>
                      <a:cubicBezTo>
                        <a:pt x="25" y="7"/>
                        <a:pt x="25" y="11"/>
                        <a:pt x="25" y="17"/>
                      </a:cubicBezTo>
                      <a:cubicBezTo>
                        <a:pt x="25" y="24"/>
                        <a:pt x="25" y="28"/>
                        <a:pt x="22" y="31"/>
                      </a:cubicBezTo>
                      <a:close/>
                      <a:moveTo>
                        <a:pt x="17" y="8"/>
                      </a:moveTo>
                      <a:cubicBezTo>
                        <a:pt x="16" y="6"/>
                        <a:pt x="14" y="6"/>
                        <a:pt x="13" y="6"/>
                      </a:cubicBezTo>
                      <a:cubicBezTo>
                        <a:pt x="11" y="6"/>
                        <a:pt x="9" y="6"/>
                        <a:pt x="8" y="8"/>
                      </a:cubicBezTo>
                      <a:cubicBezTo>
                        <a:pt x="7" y="9"/>
                        <a:pt x="7" y="11"/>
                        <a:pt x="7" y="17"/>
                      </a:cubicBezTo>
                      <a:cubicBezTo>
                        <a:pt x="7" y="24"/>
                        <a:pt x="7" y="26"/>
                        <a:pt x="8" y="27"/>
                      </a:cubicBezTo>
                      <a:cubicBezTo>
                        <a:pt x="9" y="28"/>
                        <a:pt x="11" y="29"/>
                        <a:pt x="13" y="29"/>
                      </a:cubicBezTo>
                      <a:cubicBezTo>
                        <a:pt x="14" y="29"/>
                        <a:pt x="16" y="28"/>
                        <a:pt x="17" y="27"/>
                      </a:cubicBezTo>
                      <a:cubicBezTo>
                        <a:pt x="18" y="26"/>
                        <a:pt x="19" y="24"/>
                        <a:pt x="19" y="17"/>
                      </a:cubicBezTo>
                      <a:cubicBezTo>
                        <a:pt x="19" y="11"/>
                        <a:pt x="18"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44" name="Freeform 11"/>
                <p:cNvSpPr>
                  <a:spLocks/>
                </p:cNvSpPr>
                <p:nvPr userDrawn="1"/>
              </p:nvSpPr>
              <p:spPr bwMode="auto">
                <a:xfrm>
                  <a:off x="4572" y="3962"/>
                  <a:ext cx="32" cy="44"/>
                </a:xfrm>
                <a:custGeom>
                  <a:avLst/>
                  <a:gdLst>
                    <a:gd name="T0" fmla="*/ 12 w 25"/>
                    <a:gd name="T1" fmla="*/ 35 h 35"/>
                    <a:gd name="T2" fmla="*/ 0 w 25"/>
                    <a:gd name="T3" fmla="*/ 23 h 35"/>
                    <a:gd name="T4" fmla="*/ 0 w 25"/>
                    <a:gd name="T5" fmla="*/ 0 h 35"/>
                    <a:gd name="T6" fmla="*/ 6 w 25"/>
                    <a:gd name="T7" fmla="*/ 0 h 35"/>
                    <a:gd name="T8" fmla="*/ 6 w 25"/>
                    <a:gd name="T9" fmla="*/ 23 h 35"/>
                    <a:gd name="T10" fmla="*/ 12 w 25"/>
                    <a:gd name="T11" fmla="*/ 29 h 35"/>
                    <a:gd name="T12" fmla="*/ 18 w 25"/>
                    <a:gd name="T13" fmla="*/ 23 h 35"/>
                    <a:gd name="T14" fmla="*/ 18 w 25"/>
                    <a:gd name="T15" fmla="*/ 0 h 35"/>
                    <a:gd name="T16" fmla="*/ 25 w 25"/>
                    <a:gd name="T17" fmla="*/ 0 h 35"/>
                    <a:gd name="T18" fmla="*/ 25 w 25"/>
                    <a:gd name="T19" fmla="*/ 23 h 35"/>
                    <a:gd name="T20" fmla="*/ 12 w 25"/>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5">
                      <a:moveTo>
                        <a:pt x="12" y="35"/>
                      </a:moveTo>
                      <a:cubicBezTo>
                        <a:pt x="5" y="35"/>
                        <a:pt x="0" y="30"/>
                        <a:pt x="0" y="23"/>
                      </a:cubicBezTo>
                      <a:cubicBezTo>
                        <a:pt x="0" y="0"/>
                        <a:pt x="0" y="0"/>
                        <a:pt x="0" y="0"/>
                      </a:cubicBezTo>
                      <a:cubicBezTo>
                        <a:pt x="6" y="0"/>
                        <a:pt x="6" y="0"/>
                        <a:pt x="6" y="0"/>
                      </a:cubicBezTo>
                      <a:cubicBezTo>
                        <a:pt x="6" y="23"/>
                        <a:pt x="6" y="23"/>
                        <a:pt x="6" y="23"/>
                      </a:cubicBezTo>
                      <a:cubicBezTo>
                        <a:pt x="6" y="27"/>
                        <a:pt x="9" y="29"/>
                        <a:pt x="12" y="29"/>
                      </a:cubicBezTo>
                      <a:cubicBezTo>
                        <a:pt x="16" y="29"/>
                        <a:pt x="18" y="27"/>
                        <a:pt x="18" y="23"/>
                      </a:cubicBezTo>
                      <a:cubicBezTo>
                        <a:pt x="18" y="0"/>
                        <a:pt x="18" y="0"/>
                        <a:pt x="18" y="0"/>
                      </a:cubicBezTo>
                      <a:cubicBezTo>
                        <a:pt x="25" y="0"/>
                        <a:pt x="25" y="0"/>
                        <a:pt x="25" y="0"/>
                      </a:cubicBezTo>
                      <a:cubicBezTo>
                        <a:pt x="25" y="23"/>
                        <a:pt x="25" y="23"/>
                        <a:pt x="25" y="23"/>
                      </a:cubicBezTo>
                      <a:cubicBezTo>
                        <a:pt x="25" y="30"/>
                        <a:pt x="19" y="35"/>
                        <a:pt x="12"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45" name="Freeform 12"/>
                <p:cNvSpPr>
                  <a:spLocks noEditPoints="1"/>
                </p:cNvSpPr>
                <p:nvPr userDrawn="1"/>
              </p:nvSpPr>
              <p:spPr bwMode="auto">
                <a:xfrm>
                  <a:off x="4625" y="3962"/>
                  <a:ext cx="33" cy="44"/>
                </a:xfrm>
                <a:custGeom>
                  <a:avLst/>
                  <a:gdLst>
                    <a:gd name="T0" fmla="*/ 23 w 26"/>
                    <a:gd name="T1" fmla="*/ 30 h 35"/>
                    <a:gd name="T2" fmla="*/ 13 w 26"/>
                    <a:gd name="T3" fmla="*/ 35 h 35"/>
                    <a:gd name="T4" fmla="*/ 0 w 26"/>
                    <a:gd name="T5" fmla="*/ 35 h 35"/>
                    <a:gd name="T6" fmla="*/ 0 w 26"/>
                    <a:gd name="T7" fmla="*/ 0 h 35"/>
                    <a:gd name="T8" fmla="*/ 13 w 26"/>
                    <a:gd name="T9" fmla="*/ 0 h 35"/>
                    <a:gd name="T10" fmla="*/ 23 w 26"/>
                    <a:gd name="T11" fmla="*/ 5 h 35"/>
                    <a:gd name="T12" fmla="*/ 26 w 26"/>
                    <a:gd name="T13" fmla="*/ 17 h 35"/>
                    <a:gd name="T14" fmla="*/ 23 w 26"/>
                    <a:gd name="T15" fmla="*/ 30 h 35"/>
                    <a:gd name="T16" fmla="*/ 17 w 26"/>
                    <a:gd name="T17" fmla="*/ 8 h 35"/>
                    <a:gd name="T18" fmla="*/ 12 w 26"/>
                    <a:gd name="T19" fmla="*/ 6 h 35"/>
                    <a:gd name="T20" fmla="*/ 7 w 26"/>
                    <a:gd name="T21" fmla="*/ 6 h 35"/>
                    <a:gd name="T22" fmla="*/ 7 w 26"/>
                    <a:gd name="T23" fmla="*/ 29 h 35"/>
                    <a:gd name="T24" fmla="*/ 12 w 26"/>
                    <a:gd name="T25" fmla="*/ 29 h 35"/>
                    <a:gd name="T26" fmla="*/ 17 w 26"/>
                    <a:gd name="T27" fmla="*/ 26 h 35"/>
                    <a:gd name="T28" fmla="*/ 19 w 26"/>
                    <a:gd name="T29" fmla="*/ 17 h 35"/>
                    <a:gd name="T30" fmla="*/ 17 w 26"/>
                    <a:gd name="T31"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5">
                      <a:moveTo>
                        <a:pt x="23" y="30"/>
                      </a:moveTo>
                      <a:cubicBezTo>
                        <a:pt x="21" y="33"/>
                        <a:pt x="18" y="35"/>
                        <a:pt x="13" y="35"/>
                      </a:cubicBezTo>
                      <a:cubicBezTo>
                        <a:pt x="0" y="35"/>
                        <a:pt x="0" y="35"/>
                        <a:pt x="0" y="35"/>
                      </a:cubicBezTo>
                      <a:cubicBezTo>
                        <a:pt x="0" y="0"/>
                        <a:pt x="0" y="0"/>
                        <a:pt x="0" y="0"/>
                      </a:cubicBezTo>
                      <a:cubicBezTo>
                        <a:pt x="13" y="0"/>
                        <a:pt x="13" y="0"/>
                        <a:pt x="13" y="0"/>
                      </a:cubicBezTo>
                      <a:cubicBezTo>
                        <a:pt x="18" y="0"/>
                        <a:pt x="21" y="2"/>
                        <a:pt x="23" y="5"/>
                      </a:cubicBezTo>
                      <a:cubicBezTo>
                        <a:pt x="26" y="8"/>
                        <a:pt x="26" y="12"/>
                        <a:pt x="26" y="17"/>
                      </a:cubicBezTo>
                      <a:cubicBezTo>
                        <a:pt x="26" y="23"/>
                        <a:pt x="26" y="27"/>
                        <a:pt x="23" y="30"/>
                      </a:cubicBezTo>
                      <a:close/>
                      <a:moveTo>
                        <a:pt x="17" y="8"/>
                      </a:moveTo>
                      <a:cubicBezTo>
                        <a:pt x="16" y="7"/>
                        <a:pt x="15" y="6"/>
                        <a:pt x="12" y="6"/>
                      </a:cubicBezTo>
                      <a:cubicBezTo>
                        <a:pt x="7" y="6"/>
                        <a:pt x="7" y="6"/>
                        <a:pt x="7" y="6"/>
                      </a:cubicBezTo>
                      <a:cubicBezTo>
                        <a:pt x="7" y="29"/>
                        <a:pt x="7" y="29"/>
                        <a:pt x="7" y="29"/>
                      </a:cubicBezTo>
                      <a:cubicBezTo>
                        <a:pt x="12" y="29"/>
                        <a:pt x="12" y="29"/>
                        <a:pt x="12" y="29"/>
                      </a:cubicBezTo>
                      <a:cubicBezTo>
                        <a:pt x="15" y="29"/>
                        <a:pt x="16" y="28"/>
                        <a:pt x="17" y="26"/>
                      </a:cubicBezTo>
                      <a:cubicBezTo>
                        <a:pt x="19" y="25"/>
                        <a:pt x="19" y="23"/>
                        <a:pt x="19" y="17"/>
                      </a:cubicBezTo>
                      <a:cubicBezTo>
                        <a:pt x="19" y="12"/>
                        <a:pt x="19" y="10"/>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46" name="Oval 13"/>
                <p:cNvSpPr>
                  <a:spLocks noChangeArrowheads="1"/>
                </p:cNvSpPr>
                <p:nvPr userDrawn="1"/>
              </p:nvSpPr>
              <p:spPr bwMode="auto">
                <a:xfrm>
                  <a:off x="4722" y="3968"/>
                  <a:ext cx="25"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47" name="Freeform 14"/>
                <p:cNvSpPr>
                  <a:spLocks/>
                </p:cNvSpPr>
                <p:nvPr userDrawn="1"/>
              </p:nvSpPr>
              <p:spPr bwMode="auto">
                <a:xfrm>
                  <a:off x="4827" y="3962"/>
                  <a:ext cx="41" cy="44"/>
                </a:xfrm>
                <a:custGeom>
                  <a:avLst/>
                  <a:gdLst>
                    <a:gd name="T0" fmla="*/ 32 w 41"/>
                    <a:gd name="T1" fmla="*/ 44 h 44"/>
                    <a:gd name="T2" fmla="*/ 32 w 41"/>
                    <a:gd name="T3" fmla="*/ 17 h 44"/>
                    <a:gd name="T4" fmla="*/ 23 w 41"/>
                    <a:gd name="T5" fmla="*/ 35 h 44"/>
                    <a:gd name="T6" fmla="*/ 18 w 41"/>
                    <a:gd name="T7" fmla="*/ 35 h 44"/>
                    <a:gd name="T8" fmla="*/ 9 w 41"/>
                    <a:gd name="T9" fmla="*/ 17 h 44"/>
                    <a:gd name="T10" fmla="*/ 9 w 41"/>
                    <a:gd name="T11" fmla="*/ 44 h 44"/>
                    <a:gd name="T12" fmla="*/ 0 w 41"/>
                    <a:gd name="T13" fmla="*/ 44 h 44"/>
                    <a:gd name="T14" fmla="*/ 0 w 41"/>
                    <a:gd name="T15" fmla="*/ 0 h 44"/>
                    <a:gd name="T16" fmla="*/ 9 w 41"/>
                    <a:gd name="T17" fmla="*/ 0 h 44"/>
                    <a:gd name="T18" fmla="*/ 20 w 41"/>
                    <a:gd name="T19" fmla="*/ 24 h 44"/>
                    <a:gd name="T20" fmla="*/ 32 w 41"/>
                    <a:gd name="T21" fmla="*/ 0 h 44"/>
                    <a:gd name="T22" fmla="*/ 41 w 41"/>
                    <a:gd name="T23" fmla="*/ 0 h 44"/>
                    <a:gd name="T24" fmla="*/ 41 w 41"/>
                    <a:gd name="T25" fmla="*/ 44 h 44"/>
                    <a:gd name="T26" fmla="*/ 32 w 41"/>
                    <a:gd name="T2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4">
                      <a:moveTo>
                        <a:pt x="32" y="44"/>
                      </a:moveTo>
                      <a:lnTo>
                        <a:pt x="32" y="17"/>
                      </a:lnTo>
                      <a:lnTo>
                        <a:pt x="23" y="35"/>
                      </a:lnTo>
                      <a:lnTo>
                        <a:pt x="18" y="35"/>
                      </a:lnTo>
                      <a:lnTo>
                        <a:pt x="9" y="17"/>
                      </a:lnTo>
                      <a:lnTo>
                        <a:pt x="9" y="44"/>
                      </a:lnTo>
                      <a:lnTo>
                        <a:pt x="0" y="44"/>
                      </a:lnTo>
                      <a:lnTo>
                        <a:pt x="0" y="0"/>
                      </a:lnTo>
                      <a:lnTo>
                        <a:pt x="9" y="0"/>
                      </a:lnTo>
                      <a:lnTo>
                        <a:pt x="20" y="24"/>
                      </a:lnTo>
                      <a:lnTo>
                        <a:pt x="32" y="0"/>
                      </a:lnTo>
                      <a:lnTo>
                        <a:pt x="41" y="0"/>
                      </a:lnTo>
                      <a:lnTo>
                        <a:pt x="41" y="44"/>
                      </a:lnTo>
                      <a:lnTo>
                        <a:pt x="32"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48" name="Freeform 15"/>
                <p:cNvSpPr>
                  <a:spLocks noEditPoints="1"/>
                </p:cNvSpPr>
                <p:nvPr userDrawn="1"/>
              </p:nvSpPr>
              <p:spPr bwMode="auto">
                <a:xfrm>
                  <a:off x="4888"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49" name="Freeform 16"/>
                <p:cNvSpPr>
                  <a:spLocks noEditPoints="1"/>
                </p:cNvSpPr>
                <p:nvPr userDrawn="1"/>
              </p:nvSpPr>
              <p:spPr bwMode="auto">
                <a:xfrm>
                  <a:off x="4941" y="3962"/>
                  <a:ext cx="33" cy="44"/>
                </a:xfrm>
                <a:custGeom>
                  <a:avLst/>
                  <a:gdLst>
                    <a:gd name="T0" fmla="*/ 15 w 26"/>
                    <a:gd name="T1" fmla="*/ 35 h 35"/>
                    <a:gd name="T2" fmla="*/ 0 w 26"/>
                    <a:gd name="T3" fmla="*/ 35 h 35"/>
                    <a:gd name="T4" fmla="*/ 0 w 26"/>
                    <a:gd name="T5" fmla="*/ 0 h 35"/>
                    <a:gd name="T6" fmla="*/ 14 w 26"/>
                    <a:gd name="T7" fmla="*/ 0 h 35"/>
                    <a:gd name="T8" fmla="*/ 25 w 26"/>
                    <a:gd name="T9" fmla="*/ 10 h 35"/>
                    <a:gd name="T10" fmla="*/ 21 w 26"/>
                    <a:gd name="T11" fmla="*/ 17 h 35"/>
                    <a:gd name="T12" fmla="*/ 26 w 26"/>
                    <a:gd name="T13" fmla="*/ 25 h 35"/>
                    <a:gd name="T14" fmla="*/ 15 w 26"/>
                    <a:gd name="T15" fmla="*/ 35 h 35"/>
                    <a:gd name="T16" fmla="*/ 14 w 26"/>
                    <a:gd name="T17" fmla="*/ 6 h 35"/>
                    <a:gd name="T18" fmla="*/ 7 w 26"/>
                    <a:gd name="T19" fmla="*/ 6 h 35"/>
                    <a:gd name="T20" fmla="*/ 7 w 26"/>
                    <a:gd name="T21" fmla="*/ 14 h 35"/>
                    <a:gd name="T22" fmla="*/ 14 w 26"/>
                    <a:gd name="T23" fmla="*/ 14 h 35"/>
                    <a:gd name="T24" fmla="*/ 18 w 26"/>
                    <a:gd name="T25" fmla="*/ 10 h 35"/>
                    <a:gd name="T26" fmla="*/ 14 w 26"/>
                    <a:gd name="T27" fmla="*/ 6 h 35"/>
                    <a:gd name="T28" fmla="*/ 14 w 26"/>
                    <a:gd name="T29" fmla="*/ 20 h 35"/>
                    <a:gd name="T30" fmla="*/ 7 w 26"/>
                    <a:gd name="T31" fmla="*/ 20 h 35"/>
                    <a:gd name="T32" fmla="*/ 7 w 26"/>
                    <a:gd name="T33" fmla="*/ 29 h 35"/>
                    <a:gd name="T34" fmla="*/ 14 w 26"/>
                    <a:gd name="T35" fmla="*/ 29 h 35"/>
                    <a:gd name="T36" fmla="*/ 19 w 26"/>
                    <a:gd name="T37" fmla="*/ 24 h 35"/>
                    <a:gd name="T38" fmla="*/ 14 w 26"/>
                    <a:gd name="T3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5">
                      <a:moveTo>
                        <a:pt x="15" y="35"/>
                      </a:moveTo>
                      <a:cubicBezTo>
                        <a:pt x="0" y="35"/>
                        <a:pt x="0" y="35"/>
                        <a:pt x="0" y="35"/>
                      </a:cubicBezTo>
                      <a:cubicBezTo>
                        <a:pt x="0" y="0"/>
                        <a:pt x="0" y="0"/>
                        <a:pt x="0" y="0"/>
                      </a:cubicBezTo>
                      <a:cubicBezTo>
                        <a:pt x="14" y="0"/>
                        <a:pt x="14" y="0"/>
                        <a:pt x="14" y="0"/>
                      </a:cubicBezTo>
                      <a:cubicBezTo>
                        <a:pt x="21" y="0"/>
                        <a:pt x="25" y="4"/>
                        <a:pt x="25" y="10"/>
                      </a:cubicBezTo>
                      <a:cubicBezTo>
                        <a:pt x="25" y="14"/>
                        <a:pt x="23" y="16"/>
                        <a:pt x="21" y="17"/>
                      </a:cubicBezTo>
                      <a:cubicBezTo>
                        <a:pt x="23" y="18"/>
                        <a:pt x="26" y="20"/>
                        <a:pt x="26" y="25"/>
                      </a:cubicBezTo>
                      <a:cubicBezTo>
                        <a:pt x="26" y="31"/>
                        <a:pt x="21" y="35"/>
                        <a:pt x="15" y="35"/>
                      </a:cubicBezTo>
                      <a:close/>
                      <a:moveTo>
                        <a:pt x="14" y="6"/>
                      </a:moveTo>
                      <a:cubicBezTo>
                        <a:pt x="7" y="6"/>
                        <a:pt x="7" y="6"/>
                        <a:pt x="7" y="6"/>
                      </a:cubicBezTo>
                      <a:cubicBezTo>
                        <a:pt x="7" y="14"/>
                        <a:pt x="7" y="14"/>
                        <a:pt x="7" y="14"/>
                      </a:cubicBezTo>
                      <a:cubicBezTo>
                        <a:pt x="14" y="14"/>
                        <a:pt x="14" y="14"/>
                        <a:pt x="14" y="14"/>
                      </a:cubicBezTo>
                      <a:cubicBezTo>
                        <a:pt x="17" y="14"/>
                        <a:pt x="18" y="12"/>
                        <a:pt x="18" y="10"/>
                      </a:cubicBezTo>
                      <a:cubicBezTo>
                        <a:pt x="18" y="8"/>
                        <a:pt x="17" y="6"/>
                        <a:pt x="14" y="6"/>
                      </a:cubicBezTo>
                      <a:close/>
                      <a:moveTo>
                        <a:pt x="14" y="20"/>
                      </a:moveTo>
                      <a:cubicBezTo>
                        <a:pt x="7" y="20"/>
                        <a:pt x="7" y="20"/>
                        <a:pt x="7" y="20"/>
                      </a:cubicBezTo>
                      <a:cubicBezTo>
                        <a:pt x="7" y="29"/>
                        <a:pt x="7" y="29"/>
                        <a:pt x="7" y="29"/>
                      </a:cubicBezTo>
                      <a:cubicBezTo>
                        <a:pt x="14" y="29"/>
                        <a:pt x="14" y="29"/>
                        <a:pt x="14" y="29"/>
                      </a:cubicBezTo>
                      <a:cubicBezTo>
                        <a:pt x="17" y="29"/>
                        <a:pt x="19" y="27"/>
                        <a:pt x="19" y="24"/>
                      </a:cubicBezTo>
                      <a:cubicBezTo>
                        <a:pt x="19" y="22"/>
                        <a:pt x="17" y="20"/>
                        <a:pt x="14" y="20"/>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0" name="Rectangle 17"/>
                <p:cNvSpPr>
                  <a:spLocks noChangeArrowheads="1"/>
                </p:cNvSpPr>
                <p:nvPr userDrawn="1"/>
              </p:nvSpPr>
              <p:spPr bwMode="auto">
                <a:xfrm>
                  <a:off x="4994"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1" name="Freeform 18"/>
                <p:cNvSpPr>
                  <a:spLocks/>
                </p:cNvSpPr>
                <p:nvPr userDrawn="1"/>
              </p:nvSpPr>
              <p:spPr bwMode="auto">
                <a:xfrm>
                  <a:off x="5025"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2" name="Freeform 19"/>
                <p:cNvSpPr>
                  <a:spLocks/>
                </p:cNvSpPr>
                <p:nvPr userDrawn="1"/>
              </p:nvSpPr>
              <p:spPr bwMode="auto">
                <a:xfrm>
                  <a:off x="5073"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3" name="Oval 20"/>
                <p:cNvSpPr>
                  <a:spLocks noChangeArrowheads="1"/>
                </p:cNvSpPr>
                <p:nvPr userDrawn="1"/>
              </p:nvSpPr>
              <p:spPr bwMode="auto">
                <a:xfrm>
                  <a:off x="5178" y="3968"/>
                  <a:ext cx="24"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4" name="Freeform 21"/>
                <p:cNvSpPr>
                  <a:spLocks/>
                </p:cNvSpPr>
                <p:nvPr userDrawn="1"/>
              </p:nvSpPr>
              <p:spPr bwMode="auto">
                <a:xfrm>
                  <a:off x="5280"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5" name="Freeform 22"/>
                <p:cNvSpPr>
                  <a:spLocks/>
                </p:cNvSpPr>
                <p:nvPr userDrawn="1"/>
              </p:nvSpPr>
              <p:spPr bwMode="auto">
                <a:xfrm>
                  <a:off x="5330" y="3962"/>
                  <a:ext cx="32" cy="44"/>
                </a:xfrm>
                <a:custGeom>
                  <a:avLst/>
                  <a:gdLst>
                    <a:gd name="T0" fmla="*/ 25 w 32"/>
                    <a:gd name="T1" fmla="*/ 44 h 44"/>
                    <a:gd name="T2" fmla="*/ 25 w 32"/>
                    <a:gd name="T3" fmla="*/ 25 h 44"/>
                    <a:gd name="T4" fmla="*/ 9 w 32"/>
                    <a:gd name="T5" fmla="*/ 25 h 44"/>
                    <a:gd name="T6" fmla="*/ 9 w 32"/>
                    <a:gd name="T7" fmla="*/ 44 h 44"/>
                    <a:gd name="T8" fmla="*/ 0 w 32"/>
                    <a:gd name="T9" fmla="*/ 44 h 44"/>
                    <a:gd name="T10" fmla="*/ 0 w 32"/>
                    <a:gd name="T11" fmla="*/ 0 h 44"/>
                    <a:gd name="T12" fmla="*/ 9 w 32"/>
                    <a:gd name="T13" fmla="*/ 0 h 44"/>
                    <a:gd name="T14" fmla="*/ 9 w 32"/>
                    <a:gd name="T15" fmla="*/ 17 h 44"/>
                    <a:gd name="T16" fmla="*/ 25 w 32"/>
                    <a:gd name="T17" fmla="*/ 17 h 44"/>
                    <a:gd name="T18" fmla="*/ 25 w 32"/>
                    <a:gd name="T19" fmla="*/ 0 h 44"/>
                    <a:gd name="T20" fmla="*/ 32 w 32"/>
                    <a:gd name="T21" fmla="*/ 0 h 44"/>
                    <a:gd name="T22" fmla="*/ 32 w 32"/>
                    <a:gd name="T23" fmla="*/ 44 h 44"/>
                    <a:gd name="T24" fmla="*/ 25 w 32"/>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4">
                      <a:moveTo>
                        <a:pt x="25" y="44"/>
                      </a:moveTo>
                      <a:lnTo>
                        <a:pt x="25" y="25"/>
                      </a:lnTo>
                      <a:lnTo>
                        <a:pt x="9" y="25"/>
                      </a:lnTo>
                      <a:lnTo>
                        <a:pt x="9" y="44"/>
                      </a:lnTo>
                      <a:lnTo>
                        <a:pt x="0" y="44"/>
                      </a:lnTo>
                      <a:lnTo>
                        <a:pt x="0" y="0"/>
                      </a:lnTo>
                      <a:lnTo>
                        <a:pt x="9" y="0"/>
                      </a:lnTo>
                      <a:lnTo>
                        <a:pt x="9" y="17"/>
                      </a:lnTo>
                      <a:lnTo>
                        <a:pt x="25" y="17"/>
                      </a:lnTo>
                      <a:lnTo>
                        <a:pt x="25" y="0"/>
                      </a:lnTo>
                      <a:lnTo>
                        <a:pt x="32" y="0"/>
                      </a:lnTo>
                      <a:lnTo>
                        <a:pt x="32"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6" name="Freeform 23"/>
                <p:cNvSpPr>
                  <a:spLocks noEditPoints="1"/>
                </p:cNvSpPr>
                <p:nvPr userDrawn="1"/>
              </p:nvSpPr>
              <p:spPr bwMode="auto">
                <a:xfrm>
                  <a:off x="5385"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7" name="Freeform 24"/>
                <p:cNvSpPr>
                  <a:spLocks/>
                </p:cNvSpPr>
                <p:nvPr userDrawn="1"/>
              </p:nvSpPr>
              <p:spPr bwMode="auto">
                <a:xfrm>
                  <a:off x="5438"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 name="Freeform 25"/>
                <p:cNvSpPr>
                  <a:spLocks noEditPoints="1"/>
                </p:cNvSpPr>
                <p:nvPr userDrawn="1"/>
              </p:nvSpPr>
              <p:spPr bwMode="auto">
                <a:xfrm>
                  <a:off x="5485" y="3962"/>
                  <a:ext cx="38" cy="44"/>
                </a:xfrm>
                <a:custGeom>
                  <a:avLst/>
                  <a:gdLst>
                    <a:gd name="T0" fmla="*/ 29 w 38"/>
                    <a:gd name="T1" fmla="*/ 44 h 44"/>
                    <a:gd name="T2" fmla="*/ 27 w 38"/>
                    <a:gd name="T3" fmla="*/ 36 h 44"/>
                    <a:gd name="T4" fmla="*/ 12 w 38"/>
                    <a:gd name="T5" fmla="*/ 36 h 44"/>
                    <a:gd name="T6" fmla="*/ 9 w 38"/>
                    <a:gd name="T7" fmla="*/ 44 h 44"/>
                    <a:gd name="T8" fmla="*/ 0 w 38"/>
                    <a:gd name="T9" fmla="*/ 44 h 44"/>
                    <a:gd name="T10" fmla="*/ 15 w 38"/>
                    <a:gd name="T11" fmla="*/ 0 h 44"/>
                    <a:gd name="T12" fmla="*/ 23 w 38"/>
                    <a:gd name="T13" fmla="*/ 0 h 44"/>
                    <a:gd name="T14" fmla="*/ 38 w 38"/>
                    <a:gd name="T15" fmla="*/ 44 h 44"/>
                    <a:gd name="T16" fmla="*/ 29 w 38"/>
                    <a:gd name="T17" fmla="*/ 44 h 44"/>
                    <a:gd name="T18" fmla="*/ 19 w 38"/>
                    <a:gd name="T19" fmla="*/ 12 h 44"/>
                    <a:gd name="T20" fmla="*/ 14 w 38"/>
                    <a:gd name="T21" fmla="*/ 29 h 44"/>
                    <a:gd name="T22" fmla="*/ 24 w 38"/>
                    <a:gd name="T23" fmla="*/ 29 h 44"/>
                    <a:gd name="T24" fmla="*/ 19 w 38"/>
                    <a:gd name="T2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4">
                      <a:moveTo>
                        <a:pt x="29" y="44"/>
                      </a:moveTo>
                      <a:lnTo>
                        <a:pt x="27" y="36"/>
                      </a:lnTo>
                      <a:lnTo>
                        <a:pt x="12" y="36"/>
                      </a:lnTo>
                      <a:lnTo>
                        <a:pt x="9" y="44"/>
                      </a:lnTo>
                      <a:lnTo>
                        <a:pt x="0" y="44"/>
                      </a:lnTo>
                      <a:lnTo>
                        <a:pt x="15" y="0"/>
                      </a:lnTo>
                      <a:lnTo>
                        <a:pt x="23" y="0"/>
                      </a:lnTo>
                      <a:lnTo>
                        <a:pt x="38" y="44"/>
                      </a:lnTo>
                      <a:lnTo>
                        <a:pt x="29" y="44"/>
                      </a:lnTo>
                      <a:close/>
                      <a:moveTo>
                        <a:pt x="19" y="12"/>
                      </a:moveTo>
                      <a:lnTo>
                        <a:pt x="14" y="29"/>
                      </a:lnTo>
                      <a:lnTo>
                        <a:pt x="24" y="29"/>
                      </a:lnTo>
                      <a:lnTo>
                        <a:pt x="19" y="12"/>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9" name="Freeform 26"/>
                <p:cNvSpPr>
                  <a:spLocks/>
                </p:cNvSpPr>
                <p:nvPr userDrawn="1"/>
              </p:nvSpPr>
              <p:spPr bwMode="auto">
                <a:xfrm>
                  <a:off x="5535"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0" name="Freeform 27"/>
                <p:cNvSpPr>
                  <a:spLocks noEditPoints="1"/>
                </p:cNvSpPr>
                <p:nvPr userDrawn="1"/>
              </p:nvSpPr>
              <p:spPr bwMode="auto">
                <a:xfrm>
                  <a:off x="5613" y="3962"/>
                  <a:ext cx="32" cy="44"/>
                </a:xfrm>
                <a:custGeom>
                  <a:avLst/>
                  <a:gdLst>
                    <a:gd name="T0" fmla="*/ 13 w 25"/>
                    <a:gd name="T1" fmla="*/ 22 h 35"/>
                    <a:gd name="T2" fmla="*/ 6 w 25"/>
                    <a:gd name="T3" fmla="*/ 22 h 35"/>
                    <a:gd name="T4" fmla="*/ 6 w 25"/>
                    <a:gd name="T5" fmla="*/ 35 h 35"/>
                    <a:gd name="T6" fmla="*/ 0 w 25"/>
                    <a:gd name="T7" fmla="*/ 35 h 35"/>
                    <a:gd name="T8" fmla="*/ 0 w 25"/>
                    <a:gd name="T9" fmla="*/ 0 h 35"/>
                    <a:gd name="T10" fmla="*/ 13 w 25"/>
                    <a:gd name="T11" fmla="*/ 0 h 35"/>
                    <a:gd name="T12" fmla="*/ 25 w 25"/>
                    <a:gd name="T13" fmla="*/ 11 h 35"/>
                    <a:gd name="T14" fmla="*/ 13 w 25"/>
                    <a:gd name="T15" fmla="*/ 22 h 35"/>
                    <a:gd name="T16" fmla="*/ 13 w 25"/>
                    <a:gd name="T17" fmla="*/ 6 h 35"/>
                    <a:gd name="T18" fmla="*/ 6 w 25"/>
                    <a:gd name="T19" fmla="*/ 6 h 35"/>
                    <a:gd name="T20" fmla="*/ 6 w 25"/>
                    <a:gd name="T21" fmla="*/ 15 h 35"/>
                    <a:gd name="T22" fmla="*/ 13 w 25"/>
                    <a:gd name="T23" fmla="*/ 15 h 35"/>
                    <a:gd name="T24" fmla="*/ 18 w 25"/>
                    <a:gd name="T25" fmla="*/ 11 h 35"/>
                    <a:gd name="T26" fmla="*/ 13 w 25"/>
                    <a:gd name="T2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5">
                      <a:moveTo>
                        <a:pt x="13" y="22"/>
                      </a:moveTo>
                      <a:cubicBezTo>
                        <a:pt x="6" y="22"/>
                        <a:pt x="6" y="22"/>
                        <a:pt x="6" y="22"/>
                      </a:cubicBezTo>
                      <a:cubicBezTo>
                        <a:pt x="6" y="35"/>
                        <a:pt x="6" y="35"/>
                        <a:pt x="6" y="35"/>
                      </a:cubicBezTo>
                      <a:cubicBezTo>
                        <a:pt x="0" y="35"/>
                        <a:pt x="0" y="35"/>
                        <a:pt x="0" y="35"/>
                      </a:cubicBezTo>
                      <a:cubicBezTo>
                        <a:pt x="0" y="0"/>
                        <a:pt x="0" y="0"/>
                        <a:pt x="0" y="0"/>
                      </a:cubicBezTo>
                      <a:cubicBezTo>
                        <a:pt x="13" y="0"/>
                        <a:pt x="13" y="0"/>
                        <a:pt x="13" y="0"/>
                      </a:cubicBezTo>
                      <a:cubicBezTo>
                        <a:pt x="20" y="0"/>
                        <a:pt x="25" y="5"/>
                        <a:pt x="25" y="11"/>
                      </a:cubicBezTo>
                      <a:cubicBezTo>
                        <a:pt x="25" y="17"/>
                        <a:pt x="20" y="22"/>
                        <a:pt x="13" y="22"/>
                      </a:cubicBezTo>
                      <a:close/>
                      <a:moveTo>
                        <a:pt x="13" y="6"/>
                      </a:moveTo>
                      <a:cubicBezTo>
                        <a:pt x="6" y="6"/>
                        <a:pt x="6" y="6"/>
                        <a:pt x="6" y="6"/>
                      </a:cubicBezTo>
                      <a:cubicBezTo>
                        <a:pt x="6" y="15"/>
                        <a:pt x="6" y="15"/>
                        <a:pt x="6" y="15"/>
                      </a:cubicBezTo>
                      <a:cubicBezTo>
                        <a:pt x="13" y="15"/>
                        <a:pt x="13" y="15"/>
                        <a:pt x="13" y="15"/>
                      </a:cubicBezTo>
                      <a:cubicBezTo>
                        <a:pt x="16" y="15"/>
                        <a:pt x="18" y="14"/>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1" name="Freeform 28"/>
                <p:cNvSpPr>
                  <a:spLocks noEditPoints="1"/>
                </p:cNvSpPr>
                <p:nvPr userDrawn="1"/>
              </p:nvSpPr>
              <p:spPr bwMode="auto">
                <a:xfrm>
                  <a:off x="5664"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2" name="Freeform 29"/>
                <p:cNvSpPr>
                  <a:spLocks/>
                </p:cNvSpPr>
                <p:nvPr userDrawn="1"/>
              </p:nvSpPr>
              <p:spPr bwMode="auto">
                <a:xfrm>
                  <a:off x="57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3" name="Freeform 30"/>
                <p:cNvSpPr>
                  <a:spLocks/>
                </p:cNvSpPr>
                <p:nvPr userDrawn="1"/>
              </p:nvSpPr>
              <p:spPr bwMode="auto">
                <a:xfrm>
                  <a:off x="5764" y="3962"/>
                  <a:ext cx="36" cy="44"/>
                </a:xfrm>
                <a:custGeom>
                  <a:avLst/>
                  <a:gdLst>
                    <a:gd name="T0" fmla="*/ 20 w 36"/>
                    <a:gd name="T1" fmla="*/ 44 h 44"/>
                    <a:gd name="T2" fmla="*/ 14 w 36"/>
                    <a:gd name="T3" fmla="*/ 44 h 44"/>
                    <a:gd name="T4" fmla="*/ 0 w 36"/>
                    <a:gd name="T5" fmla="*/ 0 h 44"/>
                    <a:gd name="T6" fmla="*/ 9 w 36"/>
                    <a:gd name="T7" fmla="*/ 0 h 44"/>
                    <a:gd name="T8" fmla="*/ 18 w 36"/>
                    <a:gd name="T9" fmla="*/ 29 h 44"/>
                    <a:gd name="T10" fmla="*/ 27 w 36"/>
                    <a:gd name="T11" fmla="*/ 0 h 44"/>
                    <a:gd name="T12" fmla="*/ 36 w 36"/>
                    <a:gd name="T13" fmla="*/ 0 h 44"/>
                    <a:gd name="T14" fmla="*/ 20 w 3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4">
                      <a:moveTo>
                        <a:pt x="20" y="44"/>
                      </a:moveTo>
                      <a:lnTo>
                        <a:pt x="14" y="44"/>
                      </a:lnTo>
                      <a:lnTo>
                        <a:pt x="0" y="0"/>
                      </a:lnTo>
                      <a:lnTo>
                        <a:pt x="9" y="0"/>
                      </a:lnTo>
                      <a:lnTo>
                        <a:pt x="18" y="29"/>
                      </a:lnTo>
                      <a:lnTo>
                        <a:pt x="27" y="0"/>
                      </a:lnTo>
                      <a:lnTo>
                        <a:pt x="36" y="0"/>
                      </a:lnTo>
                      <a:lnTo>
                        <a:pt x="2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4" name="Freeform 31"/>
                <p:cNvSpPr>
                  <a:spLocks/>
                </p:cNvSpPr>
                <p:nvPr userDrawn="1"/>
              </p:nvSpPr>
              <p:spPr bwMode="auto">
                <a:xfrm>
                  <a:off x="58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5" name="Freeform 32"/>
                <p:cNvSpPr>
                  <a:spLocks/>
                </p:cNvSpPr>
                <p:nvPr userDrawn="1"/>
              </p:nvSpPr>
              <p:spPr bwMode="auto">
                <a:xfrm>
                  <a:off x="5868" y="3962"/>
                  <a:ext cx="33" cy="44"/>
                </a:xfrm>
                <a:custGeom>
                  <a:avLst/>
                  <a:gdLst>
                    <a:gd name="T0" fmla="*/ 25 w 33"/>
                    <a:gd name="T1" fmla="*/ 44 h 44"/>
                    <a:gd name="T2" fmla="*/ 8 w 33"/>
                    <a:gd name="T3" fmla="*/ 16 h 44"/>
                    <a:gd name="T4" fmla="*/ 8 w 33"/>
                    <a:gd name="T5" fmla="*/ 44 h 44"/>
                    <a:gd name="T6" fmla="*/ 0 w 33"/>
                    <a:gd name="T7" fmla="*/ 44 h 44"/>
                    <a:gd name="T8" fmla="*/ 0 w 33"/>
                    <a:gd name="T9" fmla="*/ 0 h 44"/>
                    <a:gd name="T10" fmla="*/ 8 w 33"/>
                    <a:gd name="T11" fmla="*/ 0 h 44"/>
                    <a:gd name="T12" fmla="*/ 24 w 33"/>
                    <a:gd name="T13" fmla="*/ 26 h 44"/>
                    <a:gd name="T14" fmla="*/ 24 w 33"/>
                    <a:gd name="T15" fmla="*/ 0 h 44"/>
                    <a:gd name="T16" fmla="*/ 33 w 33"/>
                    <a:gd name="T17" fmla="*/ 0 h 44"/>
                    <a:gd name="T18" fmla="*/ 33 w 33"/>
                    <a:gd name="T19" fmla="*/ 44 h 44"/>
                    <a:gd name="T20" fmla="*/ 25 w 33"/>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4">
                      <a:moveTo>
                        <a:pt x="25" y="44"/>
                      </a:moveTo>
                      <a:lnTo>
                        <a:pt x="8" y="16"/>
                      </a:lnTo>
                      <a:lnTo>
                        <a:pt x="8" y="44"/>
                      </a:lnTo>
                      <a:lnTo>
                        <a:pt x="0" y="44"/>
                      </a:lnTo>
                      <a:lnTo>
                        <a:pt x="0" y="0"/>
                      </a:lnTo>
                      <a:lnTo>
                        <a:pt x="8" y="0"/>
                      </a:lnTo>
                      <a:lnTo>
                        <a:pt x="24" y="26"/>
                      </a:lnTo>
                      <a:lnTo>
                        <a:pt x="24" y="0"/>
                      </a:lnTo>
                      <a:lnTo>
                        <a:pt x="33" y="0"/>
                      </a:lnTo>
                      <a:lnTo>
                        <a:pt x="33"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6" name="Freeform 33"/>
                <p:cNvSpPr>
                  <a:spLocks/>
                </p:cNvSpPr>
                <p:nvPr userDrawn="1"/>
              </p:nvSpPr>
              <p:spPr bwMode="auto">
                <a:xfrm>
                  <a:off x="5920" y="3962"/>
                  <a:ext cx="32" cy="44"/>
                </a:xfrm>
                <a:custGeom>
                  <a:avLst/>
                  <a:gdLst>
                    <a:gd name="T0" fmla="*/ 20 w 32"/>
                    <a:gd name="T1" fmla="*/ 7 h 44"/>
                    <a:gd name="T2" fmla="*/ 20 w 32"/>
                    <a:gd name="T3" fmla="*/ 44 h 44"/>
                    <a:gd name="T4" fmla="*/ 13 w 32"/>
                    <a:gd name="T5" fmla="*/ 44 h 44"/>
                    <a:gd name="T6" fmla="*/ 13 w 32"/>
                    <a:gd name="T7" fmla="*/ 7 h 44"/>
                    <a:gd name="T8" fmla="*/ 0 w 32"/>
                    <a:gd name="T9" fmla="*/ 7 h 44"/>
                    <a:gd name="T10" fmla="*/ 0 w 32"/>
                    <a:gd name="T11" fmla="*/ 0 h 44"/>
                    <a:gd name="T12" fmla="*/ 32 w 32"/>
                    <a:gd name="T13" fmla="*/ 0 h 44"/>
                    <a:gd name="T14" fmla="*/ 32 w 32"/>
                    <a:gd name="T15" fmla="*/ 7 h 44"/>
                    <a:gd name="T16" fmla="*/ 20 w 32"/>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4">
                      <a:moveTo>
                        <a:pt x="20" y="7"/>
                      </a:moveTo>
                      <a:lnTo>
                        <a:pt x="20" y="44"/>
                      </a:lnTo>
                      <a:lnTo>
                        <a:pt x="13" y="44"/>
                      </a:lnTo>
                      <a:lnTo>
                        <a:pt x="13" y="7"/>
                      </a:lnTo>
                      <a:lnTo>
                        <a:pt x="0" y="7"/>
                      </a:lnTo>
                      <a:lnTo>
                        <a:pt x="0" y="0"/>
                      </a:lnTo>
                      <a:lnTo>
                        <a:pt x="32" y="0"/>
                      </a:lnTo>
                      <a:lnTo>
                        <a:pt x="32"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7" name="Rectangle 34"/>
                <p:cNvSpPr>
                  <a:spLocks noChangeArrowheads="1"/>
                </p:cNvSpPr>
                <p:nvPr userDrawn="1"/>
              </p:nvSpPr>
              <p:spPr bwMode="auto">
                <a:xfrm>
                  <a:off x="5972"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8" name="Freeform 35"/>
                <p:cNvSpPr>
                  <a:spLocks noEditPoints="1"/>
                </p:cNvSpPr>
                <p:nvPr userDrawn="1"/>
              </p:nvSpPr>
              <p:spPr bwMode="auto">
                <a:xfrm>
                  <a:off x="6001"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9" name="Freeform 36"/>
                <p:cNvSpPr>
                  <a:spLocks/>
                </p:cNvSpPr>
                <p:nvPr userDrawn="1"/>
              </p:nvSpPr>
              <p:spPr bwMode="auto">
                <a:xfrm>
                  <a:off x="6054" y="3962"/>
                  <a:ext cx="35" cy="44"/>
                </a:xfrm>
                <a:custGeom>
                  <a:avLst/>
                  <a:gdLst>
                    <a:gd name="T0" fmla="*/ 27 w 35"/>
                    <a:gd name="T1" fmla="*/ 44 h 44"/>
                    <a:gd name="T2" fmla="*/ 9 w 35"/>
                    <a:gd name="T3" fmla="*/ 16 h 44"/>
                    <a:gd name="T4" fmla="*/ 9 w 35"/>
                    <a:gd name="T5" fmla="*/ 44 h 44"/>
                    <a:gd name="T6" fmla="*/ 0 w 35"/>
                    <a:gd name="T7" fmla="*/ 44 h 44"/>
                    <a:gd name="T8" fmla="*/ 0 w 35"/>
                    <a:gd name="T9" fmla="*/ 0 h 44"/>
                    <a:gd name="T10" fmla="*/ 9 w 35"/>
                    <a:gd name="T11" fmla="*/ 0 h 44"/>
                    <a:gd name="T12" fmla="*/ 26 w 35"/>
                    <a:gd name="T13" fmla="*/ 26 h 44"/>
                    <a:gd name="T14" fmla="*/ 26 w 35"/>
                    <a:gd name="T15" fmla="*/ 0 h 44"/>
                    <a:gd name="T16" fmla="*/ 35 w 35"/>
                    <a:gd name="T17" fmla="*/ 0 h 44"/>
                    <a:gd name="T18" fmla="*/ 35 w 35"/>
                    <a:gd name="T19" fmla="*/ 44 h 44"/>
                    <a:gd name="T20" fmla="*/ 27 w 35"/>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4">
                      <a:moveTo>
                        <a:pt x="27" y="44"/>
                      </a:moveTo>
                      <a:lnTo>
                        <a:pt x="9" y="16"/>
                      </a:lnTo>
                      <a:lnTo>
                        <a:pt x="9" y="44"/>
                      </a:lnTo>
                      <a:lnTo>
                        <a:pt x="0" y="44"/>
                      </a:lnTo>
                      <a:lnTo>
                        <a:pt x="0" y="0"/>
                      </a:lnTo>
                      <a:lnTo>
                        <a:pt x="9" y="0"/>
                      </a:lnTo>
                      <a:lnTo>
                        <a:pt x="26" y="26"/>
                      </a:lnTo>
                      <a:lnTo>
                        <a:pt x="26" y="0"/>
                      </a:lnTo>
                      <a:lnTo>
                        <a:pt x="35" y="0"/>
                      </a:lnTo>
                      <a:lnTo>
                        <a:pt x="35" y="44"/>
                      </a:lnTo>
                      <a:lnTo>
                        <a:pt x="27"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grpSp>
          <p:grpSp>
            <p:nvGrpSpPr>
              <p:cNvPr id="19" name="Group 18"/>
              <p:cNvGrpSpPr/>
              <p:nvPr userDrawn="1"/>
            </p:nvGrpSpPr>
            <p:grpSpPr>
              <a:xfrm>
                <a:off x="9140479" y="5882283"/>
                <a:ext cx="1508125" cy="269875"/>
                <a:chOff x="9145588" y="5880100"/>
                <a:chExt cx="1508125" cy="269875"/>
              </a:xfrm>
            </p:grpSpPr>
            <p:sp>
              <p:nvSpPr>
                <p:cNvPr id="21" name="AutoShape 39"/>
                <p:cNvSpPr>
                  <a:spLocks noChangeAspect="1" noChangeArrowheads="1" noTextEdit="1"/>
                </p:cNvSpPr>
                <p:nvPr userDrawn="1"/>
              </p:nvSpPr>
              <p:spPr bwMode="auto">
                <a:xfrm>
                  <a:off x="9145588" y="5880100"/>
                  <a:ext cx="15081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2" name="Freeform 50"/>
                <p:cNvSpPr>
                  <a:spLocks/>
                </p:cNvSpPr>
                <p:nvPr userDrawn="1"/>
              </p:nvSpPr>
              <p:spPr bwMode="auto">
                <a:xfrm>
                  <a:off x="9983788" y="5880100"/>
                  <a:ext cx="33338" cy="71438"/>
                </a:xfrm>
                <a:custGeom>
                  <a:avLst/>
                  <a:gdLst>
                    <a:gd name="T0" fmla="*/ 85 w 101"/>
                    <a:gd name="T1" fmla="*/ 204 h 215"/>
                    <a:gd name="T2" fmla="*/ 52 w 101"/>
                    <a:gd name="T3" fmla="*/ 215 h 215"/>
                    <a:gd name="T4" fmla="*/ 16 w 101"/>
                    <a:gd name="T5" fmla="*/ 200 h 215"/>
                    <a:gd name="T6" fmla="*/ 0 w 101"/>
                    <a:gd name="T7" fmla="*/ 108 h 215"/>
                    <a:gd name="T8" fmla="*/ 16 w 101"/>
                    <a:gd name="T9" fmla="*/ 15 h 215"/>
                    <a:gd name="T10" fmla="*/ 52 w 101"/>
                    <a:gd name="T11" fmla="*/ 0 h 215"/>
                    <a:gd name="T12" fmla="*/ 85 w 101"/>
                    <a:gd name="T13" fmla="*/ 12 h 215"/>
                    <a:gd name="T14" fmla="*/ 101 w 101"/>
                    <a:gd name="T15" fmla="*/ 54 h 215"/>
                    <a:gd name="T16" fmla="*/ 75 w 101"/>
                    <a:gd name="T17" fmla="*/ 54 h 215"/>
                    <a:gd name="T18" fmla="*/ 69 w 101"/>
                    <a:gd name="T19" fmla="*/ 30 h 215"/>
                    <a:gd name="T20" fmla="*/ 52 w 101"/>
                    <a:gd name="T21" fmla="*/ 23 h 215"/>
                    <a:gd name="T22" fmla="*/ 35 w 101"/>
                    <a:gd name="T23" fmla="*/ 31 h 215"/>
                    <a:gd name="T24" fmla="*/ 26 w 101"/>
                    <a:gd name="T25" fmla="*/ 108 h 215"/>
                    <a:gd name="T26" fmla="*/ 35 w 101"/>
                    <a:gd name="T27" fmla="*/ 185 h 215"/>
                    <a:gd name="T28" fmla="*/ 52 w 101"/>
                    <a:gd name="T29" fmla="*/ 193 h 215"/>
                    <a:gd name="T30" fmla="*/ 69 w 101"/>
                    <a:gd name="T31" fmla="*/ 185 h 215"/>
                    <a:gd name="T32" fmla="*/ 75 w 101"/>
                    <a:gd name="T33" fmla="*/ 161 h 215"/>
                    <a:gd name="T34" fmla="*/ 101 w 101"/>
                    <a:gd name="T35" fmla="*/ 161 h 215"/>
                    <a:gd name="T36" fmla="*/ 85 w 101"/>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215">
                      <a:moveTo>
                        <a:pt x="85"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7" y="0"/>
                        <a:pt x="77" y="4"/>
                        <a:pt x="85" y="12"/>
                      </a:cubicBezTo>
                      <a:cubicBezTo>
                        <a:pt x="95" y="22"/>
                        <a:pt x="100" y="37"/>
                        <a:pt x="101" y="54"/>
                      </a:cubicBezTo>
                      <a:cubicBezTo>
                        <a:pt x="75" y="54"/>
                        <a:pt x="75" y="54"/>
                        <a:pt x="75" y="54"/>
                      </a:cubicBezTo>
                      <a:cubicBezTo>
                        <a:pt x="75" y="45"/>
                        <a:pt x="74" y="36"/>
                        <a:pt x="69" y="30"/>
                      </a:cubicBezTo>
                      <a:cubicBezTo>
                        <a:pt x="65" y="26"/>
                        <a:pt x="60" y="23"/>
                        <a:pt x="52" y="23"/>
                      </a:cubicBezTo>
                      <a:cubicBezTo>
                        <a:pt x="44" y="23"/>
                        <a:pt x="38" y="26"/>
                        <a:pt x="35" y="31"/>
                      </a:cubicBezTo>
                      <a:cubicBezTo>
                        <a:pt x="27" y="41"/>
                        <a:pt x="26" y="58"/>
                        <a:pt x="26" y="108"/>
                      </a:cubicBezTo>
                      <a:cubicBezTo>
                        <a:pt x="26" y="158"/>
                        <a:pt x="27" y="175"/>
                        <a:pt x="35" y="185"/>
                      </a:cubicBezTo>
                      <a:cubicBezTo>
                        <a:pt x="38" y="189"/>
                        <a:pt x="44" y="193"/>
                        <a:pt x="52" y="193"/>
                      </a:cubicBezTo>
                      <a:cubicBezTo>
                        <a:pt x="60" y="193"/>
                        <a:pt x="65" y="189"/>
                        <a:pt x="69" y="185"/>
                      </a:cubicBezTo>
                      <a:cubicBezTo>
                        <a:pt x="73" y="179"/>
                        <a:pt x="75" y="170"/>
                        <a:pt x="75" y="161"/>
                      </a:cubicBezTo>
                      <a:cubicBezTo>
                        <a:pt x="101" y="161"/>
                        <a:pt x="101" y="161"/>
                        <a:pt x="101" y="161"/>
                      </a:cubicBezTo>
                      <a:cubicBezTo>
                        <a:pt x="100" y="179"/>
                        <a:pt x="95" y="194"/>
                        <a:pt x="85"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3" name="Freeform 51"/>
                <p:cNvSpPr>
                  <a:spLocks/>
                </p:cNvSpPr>
                <p:nvPr userDrawn="1"/>
              </p:nvSpPr>
              <p:spPr bwMode="auto">
                <a:xfrm>
                  <a:off x="10039351" y="5881688"/>
                  <a:ext cx="31750" cy="68263"/>
                </a:xfrm>
                <a:custGeom>
                  <a:avLst/>
                  <a:gdLst>
                    <a:gd name="T0" fmla="*/ 14 w 20"/>
                    <a:gd name="T1" fmla="*/ 43 h 43"/>
                    <a:gd name="T2" fmla="*/ 14 w 20"/>
                    <a:gd name="T3" fmla="*/ 23 h 43"/>
                    <a:gd name="T4" fmla="*/ 5 w 20"/>
                    <a:gd name="T5" fmla="*/ 23 h 43"/>
                    <a:gd name="T6" fmla="*/ 5 w 20"/>
                    <a:gd name="T7" fmla="*/ 43 h 43"/>
                    <a:gd name="T8" fmla="*/ 0 w 20"/>
                    <a:gd name="T9" fmla="*/ 43 h 43"/>
                    <a:gd name="T10" fmla="*/ 0 w 20"/>
                    <a:gd name="T11" fmla="*/ 0 h 43"/>
                    <a:gd name="T12" fmla="*/ 5 w 20"/>
                    <a:gd name="T13" fmla="*/ 0 h 43"/>
                    <a:gd name="T14" fmla="*/ 5 w 20"/>
                    <a:gd name="T15" fmla="*/ 19 h 43"/>
                    <a:gd name="T16" fmla="*/ 14 w 20"/>
                    <a:gd name="T17" fmla="*/ 19 h 43"/>
                    <a:gd name="T18" fmla="*/ 14 w 20"/>
                    <a:gd name="T19" fmla="*/ 0 h 43"/>
                    <a:gd name="T20" fmla="*/ 20 w 20"/>
                    <a:gd name="T21" fmla="*/ 0 h 43"/>
                    <a:gd name="T22" fmla="*/ 20 w 20"/>
                    <a:gd name="T23" fmla="*/ 43 h 43"/>
                    <a:gd name="T24" fmla="*/ 14 w 20"/>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3">
                      <a:moveTo>
                        <a:pt x="14" y="43"/>
                      </a:moveTo>
                      <a:lnTo>
                        <a:pt x="14" y="23"/>
                      </a:lnTo>
                      <a:lnTo>
                        <a:pt x="5" y="23"/>
                      </a:lnTo>
                      <a:lnTo>
                        <a:pt x="5" y="43"/>
                      </a:lnTo>
                      <a:lnTo>
                        <a:pt x="0" y="43"/>
                      </a:lnTo>
                      <a:lnTo>
                        <a:pt x="0" y="0"/>
                      </a:lnTo>
                      <a:lnTo>
                        <a:pt x="5" y="0"/>
                      </a:lnTo>
                      <a:lnTo>
                        <a:pt x="5" y="19"/>
                      </a:lnTo>
                      <a:lnTo>
                        <a:pt x="14" y="19"/>
                      </a:lnTo>
                      <a:lnTo>
                        <a:pt x="14" y="0"/>
                      </a:lnTo>
                      <a:lnTo>
                        <a:pt x="20" y="0"/>
                      </a:lnTo>
                      <a:lnTo>
                        <a:pt x="20" y="43"/>
                      </a:lnTo>
                      <a:lnTo>
                        <a:pt x="14"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4" name="Freeform 52"/>
                <p:cNvSpPr>
                  <a:spLocks/>
                </p:cNvSpPr>
                <p:nvPr userDrawn="1"/>
              </p:nvSpPr>
              <p:spPr bwMode="auto">
                <a:xfrm>
                  <a:off x="10093326" y="5881688"/>
                  <a:ext cx="26988" cy="68263"/>
                </a:xfrm>
                <a:custGeom>
                  <a:avLst/>
                  <a:gdLst>
                    <a:gd name="T0" fmla="*/ 0 w 17"/>
                    <a:gd name="T1" fmla="*/ 43 h 43"/>
                    <a:gd name="T2" fmla="*/ 0 w 17"/>
                    <a:gd name="T3" fmla="*/ 0 h 43"/>
                    <a:gd name="T4" fmla="*/ 17 w 17"/>
                    <a:gd name="T5" fmla="*/ 0 h 43"/>
                    <a:gd name="T6" fmla="*/ 17 w 17"/>
                    <a:gd name="T7" fmla="*/ 4 h 43"/>
                    <a:gd name="T8" fmla="*/ 6 w 17"/>
                    <a:gd name="T9" fmla="*/ 4 h 43"/>
                    <a:gd name="T10" fmla="*/ 6 w 17"/>
                    <a:gd name="T11" fmla="*/ 19 h 43"/>
                    <a:gd name="T12" fmla="*/ 16 w 17"/>
                    <a:gd name="T13" fmla="*/ 19 h 43"/>
                    <a:gd name="T14" fmla="*/ 16 w 17"/>
                    <a:gd name="T15" fmla="*/ 24 h 43"/>
                    <a:gd name="T16" fmla="*/ 6 w 17"/>
                    <a:gd name="T17" fmla="*/ 24 h 43"/>
                    <a:gd name="T18" fmla="*/ 6 w 17"/>
                    <a:gd name="T19" fmla="*/ 38 h 43"/>
                    <a:gd name="T20" fmla="*/ 17 w 17"/>
                    <a:gd name="T21" fmla="*/ 38 h 43"/>
                    <a:gd name="T22" fmla="*/ 17 w 17"/>
                    <a:gd name="T23" fmla="*/ 43 h 43"/>
                    <a:gd name="T24" fmla="*/ 0 w 17"/>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0" y="43"/>
                      </a:moveTo>
                      <a:lnTo>
                        <a:pt x="0" y="0"/>
                      </a:lnTo>
                      <a:lnTo>
                        <a:pt x="17" y="0"/>
                      </a:lnTo>
                      <a:lnTo>
                        <a:pt x="17" y="4"/>
                      </a:lnTo>
                      <a:lnTo>
                        <a:pt x="6" y="4"/>
                      </a:lnTo>
                      <a:lnTo>
                        <a:pt x="6" y="19"/>
                      </a:lnTo>
                      <a:lnTo>
                        <a:pt x="16" y="19"/>
                      </a:lnTo>
                      <a:lnTo>
                        <a:pt x="16" y="24"/>
                      </a:lnTo>
                      <a:lnTo>
                        <a:pt x="6" y="24"/>
                      </a:lnTo>
                      <a:lnTo>
                        <a:pt x="6" y="38"/>
                      </a:lnTo>
                      <a:lnTo>
                        <a:pt x="17" y="38"/>
                      </a:lnTo>
                      <a:lnTo>
                        <a:pt x="17" y="43"/>
                      </a:lnTo>
                      <a:lnTo>
                        <a:pt x="0"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5" name="Freeform 53"/>
                <p:cNvSpPr>
                  <a:spLocks/>
                </p:cNvSpPr>
                <p:nvPr userDrawn="1"/>
              </p:nvSpPr>
              <p:spPr bwMode="auto">
                <a:xfrm>
                  <a:off x="10140951" y="5880100"/>
                  <a:ext cx="31750" cy="71438"/>
                </a:xfrm>
                <a:custGeom>
                  <a:avLst/>
                  <a:gdLst>
                    <a:gd name="T0" fmla="*/ 84 w 100"/>
                    <a:gd name="T1" fmla="*/ 204 h 215"/>
                    <a:gd name="T2" fmla="*/ 52 w 100"/>
                    <a:gd name="T3" fmla="*/ 215 h 215"/>
                    <a:gd name="T4" fmla="*/ 16 w 100"/>
                    <a:gd name="T5" fmla="*/ 200 h 215"/>
                    <a:gd name="T6" fmla="*/ 0 w 100"/>
                    <a:gd name="T7" fmla="*/ 108 h 215"/>
                    <a:gd name="T8" fmla="*/ 16 w 100"/>
                    <a:gd name="T9" fmla="*/ 15 h 215"/>
                    <a:gd name="T10" fmla="*/ 52 w 100"/>
                    <a:gd name="T11" fmla="*/ 0 h 215"/>
                    <a:gd name="T12" fmla="*/ 85 w 100"/>
                    <a:gd name="T13" fmla="*/ 12 h 215"/>
                    <a:gd name="T14" fmla="*/ 100 w 100"/>
                    <a:gd name="T15" fmla="*/ 54 h 215"/>
                    <a:gd name="T16" fmla="*/ 75 w 100"/>
                    <a:gd name="T17" fmla="*/ 54 h 215"/>
                    <a:gd name="T18" fmla="*/ 68 w 100"/>
                    <a:gd name="T19" fmla="*/ 30 h 215"/>
                    <a:gd name="T20" fmla="*/ 52 w 100"/>
                    <a:gd name="T21" fmla="*/ 23 h 215"/>
                    <a:gd name="T22" fmla="*/ 34 w 100"/>
                    <a:gd name="T23" fmla="*/ 31 h 215"/>
                    <a:gd name="T24" fmla="*/ 26 w 100"/>
                    <a:gd name="T25" fmla="*/ 108 h 215"/>
                    <a:gd name="T26" fmla="*/ 34 w 100"/>
                    <a:gd name="T27" fmla="*/ 185 h 215"/>
                    <a:gd name="T28" fmla="*/ 52 w 100"/>
                    <a:gd name="T29" fmla="*/ 193 h 215"/>
                    <a:gd name="T30" fmla="*/ 68 w 100"/>
                    <a:gd name="T31" fmla="*/ 185 h 215"/>
                    <a:gd name="T32" fmla="*/ 75 w 100"/>
                    <a:gd name="T33" fmla="*/ 161 h 215"/>
                    <a:gd name="T34" fmla="*/ 100 w 100"/>
                    <a:gd name="T35" fmla="*/ 161 h 215"/>
                    <a:gd name="T36" fmla="*/ 84 w 100"/>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215">
                      <a:moveTo>
                        <a:pt x="84"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6" y="0"/>
                        <a:pt x="77" y="4"/>
                        <a:pt x="85" y="12"/>
                      </a:cubicBezTo>
                      <a:cubicBezTo>
                        <a:pt x="95" y="22"/>
                        <a:pt x="100" y="37"/>
                        <a:pt x="100" y="54"/>
                      </a:cubicBezTo>
                      <a:cubicBezTo>
                        <a:pt x="75" y="54"/>
                        <a:pt x="75" y="54"/>
                        <a:pt x="75" y="54"/>
                      </a:cubicBezTo>
                      <a:cubicBezTo>
                        <a:pt x="75" y="45"/>
                        <a:pt x="73" y="36"/>
                        <a:pt x="68" y="30"/>
                      </a:cubicBezTo>
                      <a:cubicBezTo>
                        <a:pt x="65" y="26"/>
                        <a:pt x="60" y="23"/>
                        <a:pt x="52" y="23"/>
                      </a:cubicBezTo>
                      <a:cubicBezTo>
                        <a:pt x="43" y="23"/>
                        <a:pt x="38" y="26"/>
                        <a:pt x="34" y="31"/>
                      </a:cubicBezTo>
                      <a:cubicBezTo>
                        <a:pt x="27" y="41"/>
                        <a:pt x="26" y="58"/>
                        <a:pt x="26" y="108"/>
                      </a:cubicBezTo>
                      <a:cubicBezTo>
                        <a:pt x="26" y="158"/>
                        <a:pt x="27" y="175"/>
                        <a:pt x="34" y="185"/>
                      </a:cubicBezTo>
                      <a:cubicBezTo>
                        <a:pt x="38" y="189"/>
                        <a:pt x="43" y="193"/>
                        <a:pt x="52" y="193"/>
                      </a:cubicBezTo>
                      <a:cubicBezTo>
                        <a:pt x="60" y="193"/>
                        <a:pt x="65" y="189"/>
                        <a:pt x="68" y="185"/>
                      </a:cubicBezTo>
                      <a:cubicBezTo>
                        <a:pt x="73" y="179"/>
                        <a:pt x="75" y="170"/>
                        <a:pt x="75" y="161"/>
                      </a:cubicBezTo>
                      <a:cubicBezTo>
                        <a:pt x="100" y="161"/>
                        <a:pt x="100" y="161"/>
                        <a:pt x="100" y="161"/>
                      </a:cubicBezTo>
                      <a:cubicBezTo>
                        <a:pt x="100" y="179"/>
                        <a:pt x="95" y="194"/>
                        <a:pt x="84"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6" name="Freeform 54"/>
                <p:cNvSpPr>
                  <a:spLocks/>
                </p:cNvSpPr>
                <p:nvPr userDrawn="1"/>
              </p:nvSpPr>
              <p:spPr bwMode="auto">
                <a:xfrm>
                  <a:off x="10194926" y="5881688"/>
                  <a:ext cx="34925" cy="68263"/>
                </a:xfrm>
                <a:custGeom>
                  <a:avLst/>
                  <a:gdLst>
                    <a:gd name="T0" fmla="*/ 17 w 22"/>
                    <a:gd name="T1" fmla="*/ 43 h 43"/>
                    <a:gd name="T2" fmla="*/ 9 w 22"/>
                    <a:gd name="T3" fmla="*/ 24 h 43"/>
                    <a:gd name="T4" fmla="*/ 5 w 22"/>
                    <a:gd name="T5" fmla="*/ 31 h 43"/>
                    <a:gd name="T6" fmla="*/ 5 w 22"/>
                    <a:gd name="T7" fmla="*/ 43 h 43"/>
                    <a:gd name="T8" fmla="*/ 0 w 22"/>
                    <a:gd name="T9" fmla="*/ 43 h 43"/>
                    <a:gd name="T10" fmla="*/ 0 w 22"/>
                    <a:gd name="T11" fmla="*/ 0 h 43"/>
                    <a:gd name="T12" fmla="*/ 5 w 22"/>
                    <a:gd name="T13" fmla="*/ 0 h 43"/>
                    <a:gd name="T14" fmla="*/ 5 w 22"/>
                    <a:gd name="T15" fmla="*/ 22 h 43"/>
                    <a:gd name="T16" fmla="*/ 16 w 22"/>
                    <a:gd name="T17" fmla="*/ 0 h 43"/>
                    <a:gd name="T18" fmla="*/ 21 w 22"/>
                    <a:gd name="T19" fmla="*/ 0 h 43"/>
                    <a:gd name="T20" fmla="*/ 12 w 22"/>
                    <a:gd name="T21" fmla="*/ 18 h 43"/>
                    <a:gd name="T22" fmla="*/ 22 w 22"/>
                    <a:gd name="T23" fmla="*/ 43 h 43"/>
                    <a:gd name="T24" fmla="*/ 17 w 22"/>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43">
                      <a:moveTo>
                        <a:pt x="17" y="43"/>
                      </a:moveTo>
                      <a:lnTo>
                        <a:pt x="9" y="24"/>
                      </a:lnTo>
                      <a:lnTo>
                        <a:pt x="5" y="31"/>
                      </a:lnTo>
                      <a:lnTo>
                        <a:pt x="5" y="43"/>
                      </a:lnTo>
                      <a:lnTo>
                        <a:pt x="0" y="43"/>
                      </a:lnTo>
                      <a:lnTo>
                        <a:pt x="0" y="0"/>
                      </a:lnTo>
                      <a:lnTo>
                        <a:pt x="5" y="0"/>
                      </a:lnTo>
                      <a:lnTo>
                        <a:pt x="5" y="22"/>
                      </a:lnTo>
                      <a:lnTo>
                        <a:pt x="16" y="0"/>
                      </a:lnTo>
                      <a:lnTo>
                        <a:pt x="21" y="0"/>
                      </a:lnTo>
                      <a:lnTo>
                        <a:pt x="12" y="18"/>
                      </a:lnTo>
                      <a:lnTo>
                        <a:pt x="22" y="43"/>
                      </a:lnTo>
                      <a:lnTo>
                        <a:pt x="17"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7" name="Freeform 55"/>
                <p:cNvSpPr>
                  <a:spLocks noEditPoints="1"/>
                </p:cNvSpPr>
                <p:nvPr userDrawn="1"/>
              </p:nvSpPr>
              <p:spPr bwMode="auto">
                <a:xfrm>
                  <a:off x="10283826" y="5881688"/>
                  <a:ext cx="31750" cy="68263"/>
                </a:xfrm>
                <a:custGeom>
                  <a:avLst/>
                  <a:gdLst>
                    <a:gd name="T0" fmla="*/ 48 w 98"/>
                    <a:gd name="T1" fmla="*/ 123 h 211"/>
                    <a:gd name="T2" fmla="*/ 26 w 98"/>
                    <a:gd name="T3" fmla="*/ 123 h 211"/>
                    <a:gd name="T4" fmla="*/ 26 w 98"/>
                    <a:gd name="T5" fmla="*/ 211 h 211"/>
                    <a:gd name="T6" fmla="*/ 0 w 98"/>
                    <a:gd name="T7" fmla="*/ 211 h 211"/>
                    <a:gd name="T8" fmla="*/ 0 w 98"/>
                    <a:gd name="T9" fmla="*/ 0 h 211"/>
                    <a:gd name="T10" fmla="*/ 48 w 98"/>
                    <a:gd name="T11" fmla="*/ 0 h 211"/>
                    <a:gd name="T12" fmla="*/ 98 w 98"/>
                    <a:gd name="T13" fmla="*/ 62 h 211"/>
                    <a:gd name="T14" fmla="*/ 48 w 98"/>
                    <a:gd name="T15" fmla="*/ 123 h 211"/>
                    <a:gd name="T16" fmla="*/ 47 w 98"/>
                    <a:gd name="T17" fmla="*/ 23 h 211"/>
                    <a:gd name="T18" fmla="*/ 26 w 98"/>
                    <a:gd name="T19" fmla="*/ 23 h 211"/>
                    <a:gd name="T20" fmla="*/ 26 w 98"/>
                    <a:gd name="T21" fmla="*/ 100 h 211"/>
                    <a:gd name="T22" fmla="*/ 47 w 98"/>
                    <a:gd name="T23" fmla="*/ 100 h 211"/>
                    <a:gd name="T24" fmla="*/ 72 w 98"/>
                    <a:gd name="T25" fmla="*/ 62 h 211"/>
                    <a:gd name="T26" fmla="*/ 47 w 98"/>
                    <a:gd name="T27" fmla="*/ 2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11">
                      <a:moveTo>
                        <a:pt x="48" y="123"/>
                      </a:moveTo>
                      <a:cubicBezTo>
                        <a:pt x="26" y="123"/>
                        <a:pt x="26" y="123"/>
                        <a:pt x="26" y="123"/>
                      </a:cubicBezTo>
                      <a:cubicBezTo>
                        <a:pt x="26" y="211"/>
                        <a:pt x="26" y="211"/>
                        <a:pt x="26" y="211"/>
                      </a:cubicBezTo>
                      <a:cubicBezTo>
                        <a:pt x="0" y="211"/>
                        <a:pt x="0" y="211"/>
                        <a:pt x="0" y="211"/>
                      </a:cubicBezTo>
                      <a:cubicBezTo>
                        <a:pt x="0" y="0"/>
                        <a:pt x="0" y="0"/>
                        <a:pt x="0" y="0"/>
                      </a:cubicBezTo>
                      <a:cubicBezTo>
                        <a:pt x="48" y="0"/>
                        <a:pt x="48" y="0"/>
                        <a:pt x="48" y="0"/>
                      </a:cubicBezTo>
                      <a:cubicBezTo>
                        <a:pt x="79" y="0"/>
                        <a:pt x="98" y="15"/>
                        <a:pt x="98" y="62"/>
                      </a:cubicBezTo>
                      <a:cubicBezTo>
                        <a:pt x="98" y="108"/>
                        <a:pt x="79" y="123"/>
                        <a:pt x="48" y="123"/>
                      </a:cubicBezTo>
                      <a:close/>
                      <a:moveTo>
                        <a:pt x="47" y="23"/>
                      </a:moveTo>
                      <a:cubicBezTo>
                        <a:pt x="26" y="23"/>
                        <a:pt x="26" y="23"/>
                        <a:pt x="26" y="23"/>
                      </a:cubicBezTo>
                      <a:cubicBezTo>
                        <a:pt x="26" y="100"/>
                        <a:pt x="26" y="100"/>
                        <a:pt x="26" y="100"/>
                      </a:cubicBezTo>
                      <a:cubicBezTo>
                        <a:pt x="47" y="100"/>
                        <a:pt x="47" y="100"/>
                        <a:pt x="47" y="100"/>
                      </a:cubicBezTo>
                      <a:cubicBezTo>
                        <a:pt x="64" y="100"/>
                        <a:pt x="72" y="90"/>
                        <a:pt x="72" y="62"/>
                      </a:cubicBezTo>
                      <a:cubicBezTo>
                        <a:pt x="72" y="33"/>
                        <a:pt x="64" y="23"/>
                        <a:pt x="47"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8" name="Freeform 56"/>
                <p:cNvSpPr>
                  <a:spLocks noEditPoints="1"/>
                </p:cNvSpPr>
                <p:nvPr userDrawn="1"/>
              </p:nvSpPr>
              <p:spPr bwMode="auto">
                <a:xfrm>
                  <a:off x="10336213" y="5880100"/>
                  <a:ext cx="33338" cy="71438"/>
                </a:xfrm>
                <a:custGeom>
                  <a:avLst/>
                  <a:gdLst>
                    <a:gd name="T0" fmla="*/ 87 w 103"/>
                    <a:gd name="T1" fmla="*/ 200 h 215"/>
                    <a:gd name="T2" fmla="*/ 51 w 103"/>
                    <a:gd name="T3" fmla="*/ 215 h 215"/>
                    <a:gd name="T4" fmla="*/ 15 w 103"/>
                    <a:gd name="T5" fmla="*/ 200 h 215"/>
                    <a:gd name="T6" fmla="*/ 0 w 103"/>
                    <a:gd name="T7" fmla="*/ 108 h 215"/>
                    <a:gd name="T8" fmla="*/ 15 w 103"/>
                    <a:gd name="T9" fmla="*/ 15 h 215"/>
                    <a:gd name="T10" fmla="*/ 51 w 103"/>
                    <a:gd name="T11" fmla="*/ 0 h 215"/>
                    <a:gd name="T12" fmla="*/ 87 w 103"/>
                    <a:gd name="T13" fmla="*/ 15 h 215"/>
                    <a:gd name="T14" fmla="*/ 103 w 103"/>
                    <a:gd name="T15" fmla="*/ 108 h 215"/>
                    <a:gd name="T16" fmla="*/ 87 w 103"/>
                    <a:gd name="T17" fmla="*/ 200 h 215"/>
                    <a:gd name="T18" fmla="*/ 68 w 103"/>
                    <a:gd name="T19" fmla="*/ 31 h 215"/>
                    <a:gd name="T20" fmla="*/ 51 w 103"/>
                    <a:gd name="T21" fmla="*/ 23 h 215"/>
                    <a:gd name="T22" fmla="*/ 34 w 103"/>
                    <a:gd name="T23" fmla="*/ 31 h 215"/>
                    <a:gd name="T24" fmla="*/ 25 w 103"/>
                    <a:gd name="T25" fmla="*/ 108 h 215"/>
                    <a:gd name="T26" fmla="*/ 34 w 103"/>
                    <a:gd name="T27" fmla="*/ 185 h 215"/>
                    <a:gd name="T28" fmla="*/ 51 w 103"/>
                    <a:gd name="T29" fmla="*/ 193 h 215"/>
                    <a:gd name="T30" fmla="*/ 68 w 103"/>
                    <a:gd name="T31" fmla="*/ 185 h 215"/>
                    <a:gd name="T32" fmla="*/ 77 w 103"/>
                    <a:gd name="T33" fmla="*/ 108 h 215"/>
                    <a:gd name="T34" fmla="*/ 68 w 103"/>
                    <a:gd name="T35" fmla="*/ 3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15">
                      <a:moveTo>
                        <a:pt x="87" y="200"/>
                      </a:moveTo>
                      <a:cubicBezTo>
                        <a:pt x="79" y="209"/>
                        <a:pt x="68" y="215"/>
                        <a:pt x="51" y="215"/>
                      </a:cubicBezTo>
                      <a:cubicBezTo>
                        <a:pt x="35" y="215"/>
                        <a:pt x="23" y="209"/>
                        <a:pt x="15" y="200"/>
                      </a:cubicBezTo>
                      <a:cubicBezTo>
                        <a:pt x="1" y="185"/>
                        <a:pt x="0" y="166"/>
                        <a:pt x="0" y="108"/>
                      </a:cubicBezTo>
                      <a:cubicBezTo>
                        <a:pt x="0" y="49"/>
                        <a:pt x="1" y="30"/>
                        <a:pt x="15" y="15"/>
                      </a:cubicBezTo>
                      <a:cubicBezTo>
                        <a:pt x="23" y="6"/>
                        <a:pt x="35" y="0"/>
                        <a:pt x="51" y="0"/>
                      </a:cubicBezTo>
                      <a:cubicBezTo>
                        <a:pt x="68" y="0"/>
                        <a:pt x="79" y="6"/>
                        <a:pt x="87" y="15"/>
                      </a:cubicBezTo>
                      <a:cubicBezTo>
                        <a:pt x="101" y="30"/>
                        <a:pt x="103" y="49"/>
                        <a:pt x="103" y="108"/>
                      </a:cubicBezTo>
                      <a:cubicBezTo>
                        <a:pt x="103" y="166"/>
                        <a:pt x="101" y="185"/>
                        <a:pt x="87" y="200"/>
                      </a:cubicBezTo>
                      <a:close/>
                      <a:moveTo>
                        <a:pt x="68" y="31"/>
                      </a:moveTo>
                      <a:cubicBezTo>
                        <a:pt x="65" y="26"/>
                        <a:pt x="59" y="23"/>
                        <a:pt x="51" y="23"/>
                      </a:cubicBezTo>
                      <a:cubicBezTo>
                        <a:pt x="43" y="23"/>
                        <a:pt x="37" y="26"/>
                        <a:pt x="34" y="31"/>
                      </a:cubicBezTo>
                      <a:cubicBezTo>
                        <a:pt x="26" y="41"/>
                        <a:pt x="25" y="58"/>
                        <a:pt x="25" y="108"/>
                      </a:cubicBezTo>
                      <a:cubicBezTo>
                        <a:pt x="25" y="158"/>
                        <a:pt x="26" y="175"/>
                        <a:pt x="34" y="185"/>
                      </a:cubicBezTo>
                      <a:cubicBezTo>
                        <a:pt x="37" y="189"/>
                        <a:pt x="43" y="193"/>
                        <a:pt x="51" y="193"/>
                      </a:cubicBezTo>
                      <a:cubicBezTo>
                        <a:pt x="59" y="193"/>
                        <a:pt x="65" y="189"/>
                        <a:pt x="68" y="185"/>
                      </a:cubicBezTo>
                      <a:cubicBezTo>
                        <a:pt x="76" y="175"/>
                        <a:pt x="77" y="158"/>
                        <a:pt x="77" y="108"/>
                      </a:cubicBezTo>
                      <a:cubicBezTo>
                        <a:pt x="77" y="58"/>
                        <a:pt x="76" y="41"/>
                        <a:pt x="68" y="31"/>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9" name="Rectangle 57"/>
                <p:cNvSpPr>
                  <a:spLocks noChangeArrowheads="1"/>
                </p:cNvSpPr>
                <p:nvPr userDrawn="1"/>
              </p:nvSpPr>
              <p:spPr bwMode="auto">
                <a:xfrm>
                  <a:off x="10393363" y="5881688"/>
                  <a:ext cx="7938" cy="68263"/>
                </a:xfrm>
                <a:prstGeom prst="rect">
                  <a:avLst/>
                </a:prstGeom>
                <a:solidFill>
                  <a:srgbClr val="3939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0" name="Freeform 58"/>
                <p:cNvSpPr>
                  <a:spLocks/>
                </p:cNvSpPr>
                <p:nvPr userDrawn="1"/>
              </p:nvSpPr>
              <p:spPr bwMode="auto">
                <a:xfrm>
                  <a:off x="10425113" y="5881688"/>
                  <a:ext cx="33338" cy="68263"/>
                </a:xfrm>
                <a:custGeom>
                  <a:avLst/>
                  <a:gdLst>
                    <a:gd name="T0" fmla="*/ 16 w 21"/>
                    <a:gd name="T1" fmla="*/ 43 h 43"/>
                    <a:gd name="T2" fmla="*/ 5 w 21"/>
                    <a:gd name="T3" fmla="*/ 13 h 43"/>
                    <a:gd name="T4" fmla="*/ 5 w 21"/>
                    <a:gd name="T5" fmla="*/ 43 h 43"/>
                    <a:gd name="T6" fmla="*/ 0 w 21"/>
                    <a:gd name="T7" fmla="*/ 43 h 43"/>
                    <a:gd name="T8" fmla="*/ 0 w 21"/>
                    <a:gd name="T9" fmla="*/ 0 h 43"/>
                    <a:gd name="T10" fmla="*/ 5 w 21"/>
                    <a:gd name="T11" fmla="*/ 0 h 43"/>
                    <a:gd name="T12" fmla="*/ 16 w 21"/>
                    <a:gd name="T13" fmla="*/ 29 h 43"/>
                    <a:gd name="T14" fmla="*/ 16 w 21"/>
                    <a:gd name="T15" fmla="*/ 0 h 43"/>
                    <a:gd name="T16" fmla="*/ 21 w 21"/>
                    <a:gd name="T17" fmla="*/ 0 h 43"/>
                    <a:gd name="T18" fmla="*/ 21 w 21"/>
                    <a:gd name="T19" fmla="*/ 43 h 43"/>
                    <a:gd name="T20" fmla="*/ 16 w 2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3">
                      <a:moveTo>
                        <a:pt x="16" y="43"/>
                      </a:moveTo>
                      <a:lnTo>
                        <a:pt x="5" y="13"/>
                      </a:lnTo>
                      <a:lnTo>
                        <a:pt x="5" y="43"/>
                      </a:lnTo>
                      <a:lnTo>
                        <a:pt x="0" y="43"/>
                      </a:lnTo>
                      <a:lnTo>
                        <a:pt x="0" y="0"/>
                      </a:lnTo>
                      <a:lnTo>
                        <a:pt x="5" y="0"/>
                      </a:lnTo>
                      <a:lnTo>
                        <a:pt x="16" y="29"/>
                      </a:lnTo>
                      <a:lnTo>
                        <a:pt x="16" y="0"/>
                      </a:lnTo>
                      <a:lnTo>
                        <a:pt x="21" y="0"/>
                      </a:lnTo>
                      <a:lnTo>
                        <a:pt x="21" y="43"/>
                      </a:lnTo>
                      <a:lnTo>
                        <a:pt x="16"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1" name="Freeform 59"/>
                <p:cNvSpPr>
                  <a:spLocks/>
                </p:cNvSpPr>
                <p:nvPr userDrawn="1"/>
              </p:nvSpPr>
              <p:spPr bwMode="auto">
                <a:xfrm>
                  <a:off x="10479088" y="5881688"/>
                  <a:ext cx="31750" cy="68263"/>
                </a:xfrm>
                <a:custGeom>
                  <a:avLst/>
                  <a:gdLst>
                    <a:gd name="T0" fmla="*/ 12 w 20"/>
                    <a:gd name="T1" fmla="*/ 4 h 43"/>
                    <a:gd name="T2" fmla="*/ 12 w 20"/>
                    <a:gd name="T3" fmla="*/ 43 h 43"/>
                    <a:gd name="T4" fmla="*/ 7 w 20"/>
                    <a:gd name="T5" fmla="*/ 43 h 43"/>
                    <a:gd name="T6" fmla="*/ 7 w 20"/>
                    <a:gd name="T7" fmla="*/ 4 h 43"/>
                    <a:gd name="T8" fmla="*/ 0 w 20"/>
                    <a:gd name="T9" fmla="*/ 4 h 43"/>
                    <a:gd name="T10" fmla="*/ 0 w 20"/>
                    <a:gd name="T11" fmla="*/ 0 h 43"/>
                    <a:gd name="T12" fmla="*/ 20 w 20"/>
                    <a:gd name="T13" fmla="*/ 0 h 43"/>
                    <a:gd name="T14" fmla="*/ 20 w 20"/>
                    <a:gd name="T15" fmla="*/ 4 h 43"/>
                    <a:gd name="T16" fmla="*/ 12 w 20"/>
                    <a:gd name="T1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3">
                      <a:moveTo>
                        <a:pt x="12" y="4"/>
                      </a:moveTo>
                      <a:lnTo>
                        <a:pt x="12" y="43"/>
                      </a:lnTo>
                      <a:lnTo>
                        <a:pt x="7" y="43"/>
                      </a:lnTo>
                      <a:lnTo>
                        <a:pt x="7" y="4"/>
                      </a:lnTo>
                      <a:lnTo>
                        <a:pt x="0" y="4"/>
                      </a:lnTo>
                      <a:lnTo>
                        <a:pt x="0" y="0"/>
                      </a:lnTo>
                      <a:lnTo>
                        <a:pt x="20" y="0"/>
                      </a:lnTo>
                      <a:lnTo>
                        <a:pt x="20" y="4"/>
                      </a:lnTo>
                      <a:lnTo>
                        <a:pt x="12" y="4"/>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2" name="Rectangle 60"/>
                <p:cNvSpPr>
                  <a:spLocks noChangeArrowheads="1"/>
                </p:cNvSpPr>
                <p:nvPr userDrawn="1"/>
              </p:nvSpPr>
              <p:spPr bwMode="auto">
                <a:xfrm>
                  <a:off x="9986963" y="6003925"/>
                  <a:ext cx="22225"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3" name="Freeform 61"/>
                <p:cNvSpPr>
                  <a:spLocks/>
                </p:cNvSpPr>
                <p:nvPr userDrawn="1"/>
              </p:nvSpPr>
              <p:spPr bwMode="auto">
                <a:xfrm>
                  <a:off x="10045701" y="6003925"/>
                  <a:ext cx="77788" cy="146050"/>
                </a:xfrm>
                <a:custGeom>
                  <a:avLst/>
                  <a:gdLst>
                    <a:gd name="T0" fmla="*/ 36 w 49"/>
                    <a:gd name="T1" fmla="*/ 92 h 92"/>
                    <a:gd name="T2" fmla="*/ 14 w 49"/>
                    <a:gd name="T3" fmla="*/ 37 h 92"/>
                    <a:gd name="T4" fmla="*/ 14 w 49"/>
                    <a:gd name="T5" fmla="*/ 92 h 92"/>
                    <a:gd name="T6" fmla="*/ 0 w 49"/>
                    <a:gd name="T7" fmla="*/ 92 h 92"/>
                    <a:gd name="T8" fmla="*/ 0 w 49"/>
                    <a:gd name="T9" fmla="*/ 0 h 92"/>
                    <a:gd name="T10" fmla="*/ 13 w 49"/>
                    <a:gd name="T11" fmla="*/ 0 h 92"/>
                    <a:gd name="T12" fmla="*/ 34 w 49"/>
                    <a:gd name="T13" fmla="*/ 55 h 92"/>
                    <a:gd name="T14" fmla="*/ 34 w 49"/>
                    <a:gd name="T15" fmla="*/ 0 h 92"/>
                    <a:gd name="T16" fmla="*/ 49 w 49"/>
                    <a:gd name="T17" fmla="*/ 0 h 92"/>
                    <a:gd name="T18" fmla="*/ 49 w 49"/>
                    <a:gd name="T19" fmla="*/ 92 h 92"/>
                    <a:gd name="T20" fmla="*/ 36 w 49"/>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92">
                      <a:moveTo>
                        <a:pt x="36" y="92"/>
                      </a:moveTo>
                      <a:lnTo>
                        <a:pt x="14" y="37"/>
                      </a:lnTo>
                      <a:lnTo>
                        <a:pt x="14" y="92"/>
                      </a:lnTo>
                      <a:lnTo>
                        <a:pt x="0" y="92"/>
                      </a:lnTo>
                      <a:lnTo>
                        <a:pt x="0" y="0"/>
                      </a:lnTo>
                      <a:lnTo>
                        <a:pt x="13" y="0"/>
                      </a:lnTo>
                      <a:lnTo>
                        <a:pt x="34" y="55"/>
                      </a:lnTo>
                      <a:lnTo>
                        <a:pt x="34" y="0"/>
                      </a:lnTo>
                      <a:lnTo>
                        <a:pt x="49" y="0"/>
                      </a:lnTo>
                      <a:lnTo>
                        <a:pt x="49"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4" name="Freeform 62"/>
                <p:cNvSpPr>
                  <a:spLocks/>
                </p:cNvSpPr>
                <p:nvPr userDrawn="1"/>
              </p:nvSpPr>
              <p:spPr bwMode="auto">
                <a:xfrm>
                  <a:off x="10160001" y="6003925"/>
                  <a:ext cx="60325" cy="146050"/>
                </a:xfrm>
                <a:custGeom>
                  <a:avLst/>
                  <a:gdLst>
                    <a:gd name="T0" fmla="*/ 14 w 38"/>
                    <a:gd name="T1" fmla="*/ 13 h 92"/>
                    <a:gd name="T2" fmla="*/ 14 w 38"/>
                    <a:gd name="T3" fmla="*/ 39 h 92"/>
                    <a:gd name="T4" fmla="*/ 35 w 38"/>
                    <a:gd name="T5" fmla="*/ 39 h 92"/>
                    <a:gd name="T6" fmla="*/ 35 w 38"/>
                    <a:gd name="T7" fmla="*/ 52 h 92"/>
                    <a:gd name="T8" fmla="*/ 14 w 38"/>
                    <a:gd name="T9" fmla="*/ 52 h 92"/>
                    <a:gd name="T10" fmla="*/ 14 w 38"/>
                    <a:gd name="T11" fmla="*/ 92 h 92"/>
                    <a:gd name="T12" fmla="*/ 0 w 38"/>
                    <a:gd name="T13" fmla="*/ 92 h 92"/>
                    <a:gd name="T14" fmla="*/ 0 w 38"/>
                    <a:gd name="T15" fmla="*/ 0 h 92"/>
                    <a:gd name="T16" fmla="*/ 38 w 38"/>
                    <a:gd name="T17" fmla="*/ 0 h 92"/>
                    <a:gd name="T18" fmla="*/ 38 w 38"/>
                    <a:gd name="T19" fmla="*/ 13 h 92"/>
                    <a:gd name="T20" fmla="*/ 14 w 38"/>
                    <a:gd name="T21"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92">
                      <a:moveTo>
                        <a:pt x="14" y="13"/>
                      </a:moveTo>
                      <a:lnTo>
                        <a:pt x="14" y="39"/>
                      </a:lnTo>
                      <a:lnTo>
                        <a:pt x="35" y="39"/>
                      </a:lnTo>
                      <a:lnTo>
                        <a:pt x="35" y="52"/>
                      </a:lnTo>
                      <a:lnTo>
                        <a:pt x="14" y="52"/>
                      </a:lnTo>
                      <a:lnTo>
                        <a:pt x="14" y="92"/>
                      </a:lnTo>
                      <a:lnTo>
                        <a:pt x="0" y="92"/>
                      </a:lnTo>
                      <a:lnTo>
                        <a:pt x="0" y="0"/>
                      </a:lnTo>
                      <a:lnTo>
                        <a:pt x="38" y="0"/>
                      </a:lnTo>
                      <a:lnTo>
                        <a:pt x="38" y="13"/>
                      </a:lnTo>
                      <a:lnTo>
                        <a:pt x="1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5" name="Rectangle 63"/>
                <p:cNvSpPr>
                  <a:spLocks noChangeArrowheads="1"/>
                </p:cNvSpPr>
                <p:nvPr userDrawn="1"/>
              </p:nvSpPr>
              <p:spPr bwMode="auto">
                <a:xfrm>
                  <a:off x="10252076"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6" name="Freeform 64"/>
                <p:cNvSpPr>
                  <a:spLocks/>
                </p:cNvSpPr>
                <p:nvPr userDrawn="1"/>
              </p:nvSpPr>
              <p:spPr bwMode="auto">
                <a:xfrm>
                  <a:off x="10312401" y="6003925"/>
                  <a:ext cx="76200" cy="146050"/>
                </a:xfrm>
                <a:custGeom>
                  <a:avLst/>
                  <a:gdLst>
                    <a:gd name="T0" fmla="*/ 36 w 48"/>
                    <a:gd name="T1" fmla="*/ 92 h 92"/>
                    <a:gd name="T2" fmla="*/ 14 w 48"/>
                    <a:gd name="T3" fmla="*/ 37 h 92"/>
                    <a:gd name="T4" fmla="*/ 14 w 48"/>
                    <a:gd name="T5" fmla="*/ 92 h 92"/>
                    <a:gd name="T6" fmla="*/ 0 w 48"/>
                    <a:gd name="T7" fmla="*/ 92 h 92"/>
                    <a:gd name="T8" fmla="*/ 0 w 48"/>
                    <a:gd name="T9" fmla="*/ 0 h 92"/>
                    <a:gd name="T10" fmla="*/ 12 w 48"/>
                    <a:gd name="T11" fmla="*/ 0 h 92"/>
                    <a:gd name="T12" fmla="*/ 34 w 48"/>
                    <a:gd name="T13" fmla="*/ 55 h 92"/>
                    <a:gd name="T14" fmla="*/ 34 w 48"/>
                    <a:gd name="T15" fmla="*/ 0 h 92"/>
                    <a:gd name="T16" fmla="*/ 48 w 48"/>
                    <a:gd name="T17" fmla="*/ 0 h 92"/>
                    <a:gd name="T18" fmla="*/ 48 w 48"/>
                    <a:gd name="T19" fmla="*/ 92 h 92"/>
                    <a:gd name="T20" fmla="*/ 36 w 48"/>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92">
                      <a:moveTo>
                        <a:pt x="36" y="92"/>
                      </a:moveTo>
                      <a:lnTo>
                        <a:pt x="14" y="37"/>
                      </a:lnTo>
                      <a:lnTo>
                        <a:pt x="14" y="92"/>
                      </a:lnTo>
                      <a:lnTo>
                        <a:pt x="0" y="92"/>
                      </a:lnTo>
                      <a:lnTo>
                        <a:pt x="0" y="0"/>
                      </a:lnTo>
                      <a:lnTo>
                        <a:pt x="12" y="0"/>
                      </a:lnTo>
                      <a:lnTo>
                        <a:pt x="34" y="55"/>
                      </a:lnTo>
                      <a:lnTo>
                        <a:pt x="34" y="0"/>
                      </a:lnTo>
                      <a:lnTo>
                        <a:pt x="48" y="0"/>
                      </a:lnTo>
                      <a:lnTo>
                        <a:pt x="48"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7" name="Rectangle 65"/>
                <p:cNvSpPr>
                  <a:spLocks noChangeArrowheads="1"/>
                </p:cNvSpPr>
                <p:nvPr userDrawn="1"/>
              </p:nvSpPr>
              <p:spPr bwMode="auto">
                <a:xfrm>
                  <a:off x="10425113"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8" name="Freeform 66"/>
                <p:cNvSpPr>
                  <a:spLocks/>
                </p:cNvSpPr>
                <p:nvPr userDrawn="1"/>
              </p:nvSpPr>
              <p:spPr bwMode="auto">
                <a:xfrm>
                  <a:off x="10479088" y="6003925"/>
                  <a:ext cx="71438" cy="146050"/>
                </a:xfrm>
                <a:custGeom>
                  <a:avLst/>
                  <a:gdLst>
                    <a:gd name="T0" fmla="*/ 30 w 45"/>
                    <a:gd name="T1" fmla="*/ 13 h 92"/>
                    <a:gd name="T2" fmla="*/ 30 w 45"/>
                    <a:gd name="T3" fmla="*/ 92 h 92"/>
                    <a:gd name="T4" fmla="*/ 15 w 45"/>
                    <a:gd name="T5" fmla="*/ 92 h 92"/>
                    <a:gd name="T6" fmla="*/ 15 w 45"/>
                    <a:gd name="T7" fmla="*/ 13 h 92"/>
                    <a:gd name="T8" fmla="*/ 0 w 45"/>
                    <a:gd name="T9" fmla="*/ 13 h 92"/>
                    <a:gd name="T10" fmla="*/ 0 w 45"/>
                    <a:gd name="T11" fmla="*/ 0 h 92"/>
                    <a:gd name="T12" fmla="*/ 45 w 45"/>
                    <a:gd name="T13" fmla="*/ 0 h 92"/>
                    <a:gd name="T14" fmla="*/ 45 w 45"/>
                    <a:gd name="T15" fmla="*/ 13 h 92"/>
                    <a:gd name="T16" fmla="*/ 30 w 45"/>
                    <a:gd name="T17"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2">
                      <a:moveTo>
                        <a:pt x="30" y="13"/>
                      </a:moveTo>
                      <a:lnTo>
                        <a:pt x="30" y="92"/>
                      </a:lnTo>
                      <a:lnTo>
                        <a:pt x="15" y="92"/>
                      </a:lnTo>
                      <a:lnTo>
                        <a:pt x="15" y="13"/>
                      </a:lnTo>
                      <a:lnTo>
                        <a:pt x="0" y="13"/>
                      </a:lnTo>
                      <a:lnTo>
                        <a:pt x="0" y="0"/>
                      </a:lnTo>
                      <a:lnTo>
                        <a:pt x="45" y="0"/>
                      </a:lnTo>
                      <a:lnTo>
                        <a:pt x="45"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9" name="Freeform 67"/>
                <p:cNvSpPr>
                  <a:spLocks/>
                </p:cNvSpPr>
                <p:nvPr userDrawn="1"/>
              </p:nvSpPr>
              <p:spPr bwMode="auto">
                <a:xfrm>
                  <a:off x="10574338" y="6003925"/>
                  <a:ext cx="79375" cy="146050"/>
                </a:xfrm>
                <a:custGeom>
                  <a:avLst/>
                  <a:gdLst>
                    <a:gd name="T0" fmla="*/ 32 w 50"/>
                    <a:gd name="T1" fmla="*/ 56 h 92"/>
                    <a:gd name="T2" fmla="*/ 32 w 50"/>
                    <a:gd name="T3" fmla="*/ 92 h 92"/>
                    <a:gd name="T4" fmla="*/ 17 w 50"/>
                    <a:gd name="T5" fmla="*/ 92 h 92"/>
                    <a:gd name="T6" fmla="*/ 17 w 50"/>
                    <a:gd name="T7" fmla="*/ 56 h 92"/>
                    <a:gd name="T8" fmla="*/ 0 w 50"/>
                    <a:gd name="T9" fmla="*/ 0 h 92"/>
                    <a:gd name="T10" fmla="*/ 16 w 50"/>
                    <a:gd name="T11" fmla="*/ 0 h 92"/>
                    <a:gd name="T12" fmla="*/ 25 w 50"/>
                    <a:gd name="T13" fmla="*/ 36 h 92"/>
                    <a:gd name="T14" fmla="*/ 34 w 50"/>
                    <a:gd name="T15" fmla="*/ 0 h 92"/>
                    <a:gd name="T16" fmla="*/ 50 w 50"/>
                    <a:gd name="T17" fmla="*/ 0 h 92"/>
                    <a:gd name="T18" fmla="*/ 32 w 50"/>
                    <a:gd name="T1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92">
                      <a:moveTo>
                        <a:pt x="32" y="56"/>
                      </a:moveTo>
                      <a:lnTo>
                        <a:pt x="32" y="92"/>
                      </a:lnTo>
                      <a:lnTo>
                        <a:pt x="17" y="92"/>
                      </a:lnTo>
                      <a:lnTo>
                        <a:pt x="17" y="56"/>
                      </a:lnTo>
                      <a:lnTo>
                        <a:pt x="0" y="0"/>
                      </a:lnTo>
                      <a:lnTo>
                        <a:pt x="16" y="0"/>
                      </a:lnTo>
                      <a:lnTo>
                        <a:pt x="25" y="36"/>
                      </a:lnTo>
                      <a:lnTo>
                        <a:pt x="34" y="0"/>
                      </a:lnTo>
                      <a:lnTo>
                        <a:pt x="50" y="0"/>
                      </a:lnTo>
                      <a:lnTo>
                        <a:pt x="32"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grpSp>
          <p:pic>
            <p:nvPicPr>
              <p:cNvPr id="20" name="Picture 3"/>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8156970" y="5076024"/>
                <a:ext cx="2633472" cy="76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75899285"/>
      </p:ext>
    </p:extLst>
  </p:cSld>
  <p:clrMapOvr>
    <a:masterClrMapping/>
  </p:clrMapOvr>
  <p:transition>
    <p:fade/>
  </p:transition>
  <p:timing>
    <p:tnLst>
      <p:par>
        <p:cTn id="1" dur="indefinite" restart="never" nodeType="tmRoot"/>
      </p:par>
    </p:tnLst>
  </p:timing>
  <p:hf sldNum="0" hdr="0" dt="0"/>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4" name="Group 3"/>
          <p:cNvGrpSpPr/>
          <p:nvPr userDrawn="1"/>
        </p:nvGrpSpPr>
        <p:grpSpPr>
          <a:xfrm>
            <a:off x="0" y="0"/>
            <a:ext cx="12188825" cy="6857928"/>
            <a:chOff x="0" y="0"/>
            <a:chExt cx="12188825" cy="6857928"/>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188824" cy="6857928"/>
            </a:xfrm>
            <a:prstGeom prst="rect">
              <a:avLst/>
            </a:prstGeom>
          </p:spPr>
        </p:pic>
        <p:sp>
          <p:nvSpPr>
            <p:cNvPr id="3" name="Rectangle 2"/>
            <p:cNvSpPr/>
            <p:nvPr userDrawn="1"/>
          </p:nvSpPr>
          <p:spPr bwMode="auto">
            <a:xfrm>
              <a:off x="0" y="4146148"/>
              <a:ext cx="12188825" cy="237962"/>
            </a:xfrm>
            <a:prstGeom prst="rect">
              <a:avLst/>
            </a:prstGeom>
            <a:gradFill flip="none" rotWithShape="1">
              <a:gsLst>
                <a:gs pos="0">
                  <a:schemeClr val="accent1"/>
                </a:gs>
                <a:gs pos="50000">
                  <a:schemeClr val="accent1">
                    <a:alpha val="81000"/>
                  </a:schemeClr>
                </a:gs>
                <a:gs pos="100000">
                  <a:schemeClr val="accent1">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grpSp>
      <p:sp>
        <p:nvSpPr>
          <p:cNvPr id="89" name="Footer_copyright"/>
          <p:cNvSpPr txBox="1">
            <a:spLocks/>
          </p:cNvSpPr>
          <p:nvPr userDrawn="1"/>
        </p:nvSpPr>
        <p:spPr>
          <a:xfrm>
            <a:off x="349590" y="652576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E45785"/>
                </a:solidFill>
              </a:rPr>
              <a:t>©2018 Check Point Software Technologies Ltd. </a:t>
            </a:r>
            <a:endParaRPr lang="en-US" kern="0" dirty="0">
              <a:solidFill>
                <a:srgbClr val="E45785"/>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tx1">
                    <a:lumMod val="75000"/>
                  </a:schemeClr>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2">
                    <a:lumMod val="50000"/>
                  </a:schemeClr>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2">
                    <a:lumMod val="50000"/>
                  </a:schemeClr>
                </a:solidFill>
                <a:latin typeface="+mj-lt"/>
              </a:defRPr>
            </a:lvl1pPr>
          </a:lstStyle>
          <a:p>
            <a:pPr>
              <a:buClrTx/>
              <a:buSzTx/>
            </a:pPr>
            <a:r>
              <a:rPr lang="en-US" kern="0" dirty="0" smtClean="0"/>
              <a:t>PRESENTATION TITLE</a:t>
            </a:r>
          </a:p>
        </p:txBody>
      </p:sp>
      <p:sp>
        <p:nvSpPr>
          <p:cNvPr id="91" name="Footer_security classification"/>
          <p:cNvSpPr>
            <a:spLocks noGrp="1"/>
          </p:cNvSpPr>
          <p:nvPr userDrawn="1">
            <p:ph type="ftr" sz="quarter" idx="3"/>
          </p:nvPr>
        </p:nvSpPr>
        <p:spPr>
          <a:xfrm>
            <a:off x="2957904" y="6525768"/>
            <a:ext cx="3799400" cy="301752"/>
          </a:xfrm>
          <a:prstGeom prst="rect">
            <a:avLst/>
          </a:prstGeom>
        </p:spPr>
        <p:txBody>
          <a:bodyPr vert="horz" lIns="121899" tIns="60949" rIns="121899" bIns="60949" rtlCol="0" anchor="ctr"/>
          <a:lstStyle>
            <a:lvl1pPr algn="ctr">
              <a:defRPr sz="900">
                <a:solidFill>
                  <a:schemeClr val="accent1"/>
                </a:solidFill>
                <a:latin typeface="+mn-lt"/>
              </a:defRPr>
            </a:lvl1pPr>
          </a:lstStyle>
          <a:p>
            <a:pPr>
              <a:buClr>
                <a:srgbClr val="72183E"/>
              </a:buClr>
            </a:pPr>
            <a:r>
              <a:rPr lang="en-US" smtClean="0">
                <a:solidFill>
                  <a:srgbClr val="E45785"/>
                </a:solidFill>
              </a:rPr>
              <a:t> [Internal Use] for Check Point employees​</a:t>
            </a:r>
            <a:endParaRPr lang="en-US" dirty="0">
              <a:solidFill>
                <a:srgbClr val="E45785"/>
              </a:solidFill>
            </a:endParaRPr>
          </a:p>
        </p:txBody>
      </p:sp>
    </p:spTree>
    <p:extLst>
      <p:ext uri="{BB962C8B-B14F-4D97-AF65-F5344CB8AC3E}">
        <p14:creationId xmlns:p14="http://schemas.microsoft.com/office/powerpoint/2010/main" val="1655376939"/>
      </p:ext>
    </p:extLst>
  </p:cSld>
  <p:clrMapOvr>
    <a:masterClrMapping/>
  </p:clrMapOvr>
  <p:transition>
    <p:fade/>
  </p:transition>
  <p:timing>
    <p:tnLst>
      <p:par>
        <p:cTn id="1" dur="indefinite" restart="never" nodeType="tmRoot"/>
      </p:par>
    </p:tnLst>
  </p:timing>
  <p:hf sldNum="0" hdr="0" dt="0"/>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grpSp>
        <p:nvGrpSpPr>
          <p:cNvPr id="12" name="Group 11"/>
          <p:cNvGrpSpPr/>
          <p:nvPr userDrawn="1"/>
        </p:nvGrpSpPr>
        <p:grpSpPr>
          <a:xfrm>
            <a:off x="4235824" y="0"/>
            <a:ext cx="7953000" cy="6481482"/>
            <a:chOff x="4235824" y="0"/>
            <a:chExt cx="7953000" cy="6481482"/>
          </a:xfrm>
        </p:grpSpPr>
        <p:grpSp>
          <p:nvGrpSpPr>
            <p:cNvPr id="11" name="Group 10"/>
            <p:cNvGrpSpPr/>
            <p:nvPr userDrawn="1"/>
          </p:nvGrpSpPr>
          <p:grpSpPr>
            <a:xfrm>
              <a:off x="4235824" y="0"/>
              <a:ext cx="7953000" cy="6481482"/>
              <a:chOff x="4235824" y="0"/>
              <a:chExt cx="7953000" cy="6481482"/>
            </a:xfrm>
          </p:grpSpPr>
          <p:grpSp>
            <p:nvGrpSpPr>
              <p:cNvPr id="8" name="Group 7"/>
              <p:cNvGrpSpPr/>
              <p:nvPr userDrawn="1"/>
            </p:nvGrpSpPr>
            <p:grpSpPr>
              <a:xfrm>
                <a:off x="4235824" y="0"/>
                <a:ext cx="7953000" cy="6481482"/>
                <a:chOff x="4235824" y="0"/>
                <a:chExt cx="7953000" cy="6481482"/>
              </a:xfrm>
            </p:grpSpPr>
            <p:sp>
              <p:nvSpPr>
                <p:cNvPr id="7" name="Rectangle 6"/>
                <p:cNvSpPr/>
                <p:nvPr userDrawn="1"/>
              </p:nvSpPr>
              <p:spPr bwMode="auto">
                <a:xfrm>
                  <a:off x="9265024" y="0"/>
                  <a:ext cx="2923800" cy="1330324"/>
                </a:xfrm>
                <a:prstGeom prst="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l="34752" b="5490"/>
                <a:stretch/>
              </p:blipFill>
              <p:spPr>
                <a:xfrm>
                  <a:off x="4235824" y="35"/>
                  <a:ext cx="7953000" cy="6481447"/>
                </a:xfrm>
                <a:prstGeom prst="rect">
                  <a:avLst/>
                </a:prstGeom>
              </p:spPr>
            </p:pic>
          </p:grpSp>
          <p:sp>
            <p:nvSpPr>
              <p:cNvPr id="10" name="Rectangle 9"/>
              <p:cNvSpPr/>
              <p:nvPr userDrawn="1"/>
            </p:nvSpPr>
            <p:spPr bwMode="auto">
              <a:xfrm>
                <a:off x="4235824" y="0"/>
                <a:ext cx="4827494" cy="6481482"/>
              </a:xfrm>
              <a:prstGeom prst="rect">
                <a:avLst/>
              </a:prstGeom>
              <a:gradFill flip="none" rotWithShape="1">
                <a:gsLst>
                  <a:gs pos="0">
                    <a:schemeClr val="bg1"/>
                  </a:gs>
                  <a:gs pos="100000">
                    <a:schemeClr val="bg1">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grpSp>
        <p:sp>
          <p:nvSpPr>
            <p:cNvPr id="9" name="Rectangle 8"/>
            <p:cNvSpPr/>
            <p:nvPr userDrawn="1"/>
          </p:nvSpPr>
          <p:spPr bwMode="auto">
            <a:xfrm>
              <a:off x="9063318" y="35"/>
              <a:ext cx="3125506" cy="6481447"/>
            </a:xfrm>
            <a:prstGeom prst="rect">
              <a:avLst/>
            </a:prstGeom>
            <a:gradFill>
              <a:gsLst>
                <a:gs pos="0">
                  <a:schemeClr val="accent1">
                    <a:shade val="67500"/>
                    <a:satMod val="115000"/>
                    <a:alpha val="0"/>
                  </a:schemeClr>
                </a:gs>
                <a:gs pos="100000">
                  <a:schemeClr val="accent1">
                    <a:shade val="100000"/>
                    <a:satMod val="115000"/>
                    <a:alpha val="30000"/>
                  </a:schemeClr>
                </a:gs>
              </a:gsLst>
              <a:lin ang="0" scaled="1"/>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grpSp>
      <p:sp>
        <p:nvSpPr>
          <p:cNvPr id="3" name="Footer_security classification"/>
          <p:cNvSpPr>
            <a:spLocks noGrp="1"/>
          </p:cNvSpPr>
          <p:nvPr>
            <p:ph type="ftr" sz="quarter" idx="10"/>
          </p:nvPr>
        </p:nvSpPr>
        <p:spPr/>
        <p:txBody>
          <a:body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509749926"/>
      </p:ext>
    </p:extLst>
  </p:cSld>
  <p:clrMapOvr>
    <a:masterClrMapping/>
  </p:clrMapOvr>
  <p:transition>
    <p:fade/>
  </p:transition>
  <p:timing>
    <p:tnLst>
      <p:par>
        <p:cTn id="1" dur="indefinite" restart="never" nodeType="tmRoot"/>
      </p:par>
    </p:tnLst>
  </p:timing>
  <p:hf sldNum="0" hd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Agenda">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3950678" y="-1"/>
            <a:ext cx="8238148" cy="6481483"/>
            <a:chOff x="3950678" y="-1"/>
            <a:chExt cx="8238148" cy="648148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950678" y="-1"/>
              <a:ext cx="8238148" cy="6471139"/>
            </a:xfrm>
            <a:prstGeom prst="rect">
              <a:avLst/>
            </a:prstGeom>
          </p:spPr>
        </p:pic>
        <p:sp>
          <p:nvSpPr>
            <p:cNvPr id="7" name="Rectangle 6"/>
            <p:cNvSpPr/>
            <p:nvPr userDrawn="1"/>
          </p:nvSpPr>
          <p:spPr bwMode="auto">
            <a:xfrm>
              <a:off x="8066762" y="35"/>
              <a:ext cx="4122062" cy="6481447"/>
            </a:xfrm>
            <a:prstGeom prst="rect">
              <a:avLst/>
            </a:prstGeom>
            <a:gradFill>
              <a:gsLst>
                <a:gs pos="0">
                  <a:schemeClr val="accent1">
                    <a:shade val="67500"/>
                    <a:satMod val="115000"/>
                    <a:alpha val="0"/>
                  </a:schemeClr>
                </a:gs>
                <a:gs pos="100000">
                  <a:schemeClr val="accent1">
                    <a:shade val="100000"/>
                    <a:satMod val="115000"/>
                    <a:alpha val="30000"/>
                  </a:schemeClr>
                </a:gs>
              </a:gsLst>
              <a:lin ang="0" scaled="1"/>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grpSp>
      <p:sp>
        <p:nvSpPr>
          <p:cNvPr id="3" name="Footer_security classification"/>
          <p:cNvSpPr>
            <a:spLocks noGrp="1"/>
          </p:cNvSpPr>
          <p:nvPr>
            <p:ph type="ftr" sz="quarter" idx="10"/>
          </p:nvPr>
        </p:nvSpPr>
        <p:spPr/>
        <p:txBody>
          <a:body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839334068"/>
      </p:ext>
    </p:extLst>
  </p:cSld>
  <p:clrMapOvr>
    <a:masterClrMapping/>
  </p:clrMapOvr>
  <p:transition>
    <p:fade/>
  </p:transition>
  <p:timing>
    <p:tnLst>
      <p:par>
        <p:cTn id="1" dur="indefinite" restart="never" nodeType="tmRoot"/>
      </p:par>
    </p:tnLst>
  </p:timing>
  <p:hf sldNum="0" hd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079761282"/>
      </p:ext>
    </p:extLst>
  </p:cSld>
  <p:clrMapOvr>
    <a:masterClrMapping/>
  </p:clrMapOvr>
  <p:transition>
    <p:fade/>
  </p:transition>
  <p:timing>
    <p:tnLst>
      <p:par>
        <p:cTn id="1" dur="indefinite" restart="never" nodeType="tmRoot"/>
      </p:par>
    </p:tnLst>
  </p:timing>
  <p:hf sldNum="0" hd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23293983"/>
      </p:ext>
    </p:extLst>
  </p:cSld>
  <p:clrMapOvr>
    <a:masterClrMapping/>
  </p:clrMapOvr>
  <p:transition>
    <p:fade/>
  </p:transition>
  <p:timing>
    <p:tnLst>
      <p:par>
        <p:cTn id="1" dur="indefinite" restart="never" nodeType="tmRoot"/>
      </p:par>
    </p:tnLst>
  </p:timing>
  <p:hf sldNum="0" hd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535547742"/>
      </p:ext>
    </p:extLst>
  </p:cSld>
  <p:clrMapOvr>
    <a:masterClrMapping/>
  </p:clrMapOvr>
  <p:transition>
    <p:fade/>
  </p:transition>
  <p:timing>
    <p:tnLst>
      <p:par>
        <p:cTn id="1" dur="indefinite" restart="never" nodeType="tmRoot"/>
      </p:par>
    </p:tnLst>
  </p:timing>
  <p:hf sldNum="0"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p:txBody>
          <a:body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656082249"/>
      </p:ext>
    </p:extLst>
  </p:cSld>
  <p:clrMapOvr>
    <a:masterClrMapping/>
  </p:clrMapOvr>
  <p:transition>
    <p:fade/>
  </p:transition>
  <p:timing>
    <p:tnLst>
      <p:par>
        <p:cTn id="1" dur="indefinite" restart="never" nodeType="tmRoot"/>
      </p:par>
    </p:tnLst>
  </p:timing>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880992804"/>
      </p:ext>
    </p:extLst>
  </p:cSld>
  <p:clrMapOvr>
    <a:masterClrMapping/>
  </p:clrMapOvr>
  <p:transition>
    <p:fade/>
  </p:transition>
  <p:timing>
    <p:tnLst>
      <p:par>
        <p:cTn id="1" dur="indefinite" restart="never" nodeType="tmRoot"/>
      </p:par>
    </p:tnLst>
  </p:timing>
  <p:hf sldNum="0"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844402292"/>
      </p:ext>
    </p:extLst>
  </p:cSld>
  <p:clrMapOvr>
    <a:masterClrMapping/>
  </p:clrMapOvr>
  <p:transition>
    <p:fade/>
  </p:transition>
  <p:timing>
    <p:tnLst>
      <p:par>
        <p:cTn id="1" dur="indefinite" restart="never" nodeType="tmRoot"/>
      </p:par>
    </p:tnLst>
  </p:timing>
  <p:hf sldNum="0" hd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p:cNvSpPr>
            <a:spLocks noGrp="1"/>
          </p:cNvSpPr>
          <p:nvPr userDrawn="1">
            <p:ph type="ftr" sz="quarter" idx="10"/>
          </p:nvPr>
        </p:nvSpPr>
        <p:spPr/>
        <p:txBody>
          <a:body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950461424"/>
      </p:ext>
    </p:extLst>
  </p:cSld>
  <p:clrMapOvr>
    <a:masterClrMapping/>
  </p:clrMapOvr>
  <p:transition>
    <p:fade/>
  </p:transition>
  <p:timing>
    <p:tnLst>
      <p:par>
        <p:cTn id="1" dur="indefinite" restart="never" nodeType="tmRoot"/>
      </p:par>
    </p:tnLst>
  </p:timing>
  <p:hf sldNum="0" hdr="0" dt="0"/>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6" name="Footer_security classification"/>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pPr>
              <a:buClr>
                <a:srgbClr val="72183E"/>
              </a:buClr>
            </a:pPr>
            <a:r>
              <a:rPr lang="en-US" smtClean="0">
                <a:solidFill>
                  <a:srgbClr val="FFFFFF">
                    <a:lumMod val="75000"/>
                  </a:srgbClr>
                </a:solidFill>
              </a:rPr>
              <a:t> [Internal Use] for Check Point employees​</a:t>
            </a:r>
            <a:endParaRPr lang="en-US" dirty="0">
              <a:solidFill>
                <a:srgbClr val="FFFFFF">
                  <a:lumMod val="75000"/>
                </a:srgbClr>
              </a:solidFill>
            </a:endParaRPr>
          </a:p>
        </p:txBody>
      </p:sp>
      <p:sp>
        <p:nvSpPr>
          <p:cNvPr id="20" name="Footer_copyright"/>
          <p:cNvSpPr txBox="1">
            <a:spLocks/>
          </p:cNvSpPr>
          <p:nvPr userDrawn="1"/>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FFFFFF">
                    <a:lumMod val="75000"/>
                  </a:srgbClr>
                </a:solidFill>
              </a:rPr>
              <a:t>©2018 Check Point Software Technologies Ltd. </a:t>
            </a:r>
            <a:endParaRPr lang="en-US" kern="0" dirty="0">
              <a:solidFill>
                <a:srgbClr val="FFFFFF">
                  <a:lumMod val="75000"/>
                </a:srgbClr>
              </a:solidFill>
            </a:endParaRPr>
          </a:p>
        </p:txBody>
      </p:sp>
    </p:spTree>
    <p:extLst>
      <p:ext uri="{BB962C8B-B14F-4D97-AF65-F5344CB8AC3E}">
        <p14:creationId xmlns:p14="http://schemas.microsoft.com/office/powerpoint/2010/main" val="3998445206"/>
      </p:ext>
    </p:extLst>
  </p:cSld>
  <p:clrMapOvr>
    <a:masterClrMapping/>
  </p:clrMapOvr>
  <p:transition>
    <p:fade/>
  </p:transition>
  <p:timing>
    <p:tnLst>
      <p:par>
        <p:cTn id="1" dur="indefinite" restart="never" nodeType="tmRoot"/>
      </p:par>
    </p:tnLst>
  </p:timing>
  <p:hf sldNum="0"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9" name="Group 8"/>
          <p:cNvGrpSpPr/>
          <p:nvPr userDrawn="1"/>
        </p:nvGrpSpPr>
        <p:grpSpPr>
          <a:xfrm>
            <a:off x="4232030" y="-7560"/>
            <a:ext cx="7959969" cy="6865561"/>
            <a:chOff x="4232030" y="-7560"/>
            <a:chExt cx="7959969" cy="6865561"/>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t="-122"/>
            <a:stretch/>
          </p:blipFill>
          <p:spPr>
            <a:xfrm>
              <a:off x="4232031" y="-7560"/>
              <a:ext cx="7959968" cy="6865559"/>
            </a:xfrm>
            <a:prstGeom prst="rect">
              <a:avLst/>
            </a:prstGeom>
          </p:spPr>
        </p:pic>
        <p:sp>
          <p:nvSpPr>
            <p:cNvPr id="10" name="Rectangle 9"/>
            <p:cNvSpPr/>
            <p:nvPr userDrawn="1"/>
          </p:nvSpPr>
          <p:spPr bwMode="auto">
            <a:xfrm rot="5400000">
              <a:off x="6150983" y="816986"/>
              <a:ext cx="4122062" cy="7959968"/>
            </a:xfrm>
            <a:prstGeom prst="rect">
              <a:avLst/>
            </a:prstGeom>
            <a:gradFill>
              <a:gsLst>
                <a:gs pos="0">
                  <a:schemeClr val="accent1">
                    <a:shade val="67500"/>
                    <a:satMod val="115000"/>
                    <a:alpha val="0"/>
                  </a:schemeClr>
                </a:gs>
                <a:gs pos="100000">
                  <a:schemeClr val="accent1">
                    <a:shade val="100000"/>
                    <a:satMod val="115000"/>
                    <a:alpha val="30000"/>
                  </a:schemeClr>
                </a:gs>
              </a:gsLst>
              <a:lin ang="0" scaled="1"/>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grpSp>
      <p:sp>
        <p:nvSpPr>
          <p:cNvPr id="3" name="Footer_security classification"/>
          <p:cNvSpPr>
            <a:spLocks noGrp="1"/>
          </p:cNvSpPr>
          <p:nvPr userDrawn="1">
            <p:ph type="ftr" sz="quarter" idx="10"/>
          </p:nvPr>
        </p:nvSpPr>
        <p:spPr/>
        <p:txBody>
          <a:body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marL="667512" indent="-237744">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11412127"/>
      </p:ext>
    </p:extLst>
  </p:cSld>
  <p:clrMapOvr>
    <a:masterClrMapping/>
  </p:clrMapOvr>
  <p:transition>
    <p:fade/>
  </p:transition>
  <p:timing>
    <p:tnLst>
      <p:par>
        <p:cTn id="1" dur="indefinite" restart="never" nodeType="tmRoot"/>
      </p:par>
    </p:tnLst>
  </p:timing>
  <p:hf sldNum="0" hd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Tree>
    <p:extLst>
      <p:ext uri="{BB962C8B-B14F-4D97-AF65-F5344CB8AC3E}">
        <p14:creationId xmlns:p14="http://schemas.microsoft.com/office/powerpoint/2010/main" val="1440325138"/>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979791580"/>
      </p:ext>
    </p:extLst>
  </p:cSld>
  <p:clrMapOvr>
    <a:masterClrMapping/>
  </p:clrMapOvr>
  <p:transition>
    <p:fade/>
  </p:transition>
  <p:timing>
    <p:tnLst>
      <p:par>
        <p:cTn id="1" dur="indefinite" restart="never" nodeType="tmRoot"/>
      </p:par>
    </p:tnLst>
  </p:timing>
  <p:hf sldNum="0"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676894862"/>
      </p:ext>
    </p:extLst>
  </p:cSld>
  <p:clrMapOvr>
    <a:masterClrMapping/>
  </p:clrMapOvr>
  <p:transition>
    <p:fade/>
  </p:transition>
  <p:timing>
    <p:tnLst>
      <p:par>
        <p:cTn id="1" dur="indefinite" restart="never" nodeType="tmRoot"/>
      </p:par>
    </p:tnLst>
  </p:timing>
  <p:hf sldNum="0"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98451492"/>
      </p:ext>
    </p:extLst>
  </p:cSld>
  <p:clrMapOvr>
    <a:masterClrMapping/>
  </p:clrMapOvr>
  <p:transition>
    <p:fade/>
  </p:transition>
  <p:timing>
    <p:tnLst>
      <p:par>
        <p:cTn id="1" dur="indefinite" restart="never" nodeType="tmRoot"/>
      </p:par>
    </p:tnLst>
  </p:timing>
  <p:hf sldNum="0"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941469"/>
      </p:ext>
    </p:extLst>
  </p:cSld>
  <p:clrMapOvr>
    <a:masterClrMapping/>
  </p:clrMapOvr>
  <p:transition>
    <p:fade/>
  </p:transition>
  <p:timing>
    <p:tnLst>
      <p:par>
        <p:cTn id="1" dur="indefinite" restart="never" nodeType="tmRoot"/>
      </p:par>
    </p:tnLst>
  </p:timing>
  <p:hf sldNum="0"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97524513"/>
      </p:ext>
    </p:extLst>
  </p:cSld>
  <p:clrMapOvr>
    <a:masterClrMapping/>
  </p:clrMapOvr>
  <p:transition>
    <p:fade/>
  </p:transition>
  <p:timing>
    <p:tnLst>
      <p:par>
        <p:cT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Date Placeholder 3"/>
          <p:cNvSpPr>
            <a:spLocks noGrp="1"/>
          </p:cNvSpPr>
          <p:nvPr>
            <p:ph type="dt" sz="half" idx="11"/>
          </p:nvPr>
        </p:nvSpPr>
        <p:spPr/>
        <p:txBody>
          <a:bodyPr/>
          <a:lstStyle/>
          <a:p>
            <a:fld id="{888AC9AD-0071-43D7-B35F-B7032D37A76B}" type="datetimeFigureOut">
              <a:rPr lang="en-US" smtClean="0"/>
              <a:t>2/19/2018</a:t>
            </a:fld>
            <a:endParaRPr lang="en-US"/>
          </a:p>
        </p:txBody>
      </p:sp>
    </p:spTree>
    <p:extLst>
      <p:ext uri="{BB962C8B-B14F-4D97-AF65-F5344CB8AC3E}">
        <p14:creationId xmlns:p14="http://schemas.microsoft.com/office/powerpoint/2010/main" val="2219022527"/>
      </p:ext>
    </p:extLst>
  </p:cSld>
  <p:clrMapOvr>
    <a:masterClrMapping/>
  </p:clrMapOvr>
  <p:transition>
    <p:fade/>
  </p:transition>
  <p:timing>
    <p:tnLst>
      <p:par>
        <p:cTn id="1" dur="indefinite" restart="never" nodeType="tmRoot"/>
      </p:par>
    </p:tnLst>
  </p:timing>
  <p:hf sldNum="0"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938162553"/>
      </p:ext>
    </p:extLst>
  </p:cSld>
  <p:clrMapOvr>
    <a:masterClrMapping/>
  </p:clrMapOvr>
  <p:transition>
    <p:fade/>
  </p:transition>
  <p:timing>
    <p:tnLst>
      <p:par>
        <p:cTn id="1" dur="indefinite" restart="never" nodeType="tmRoot"/>
      </p:par>
    </p:tnLst>
  </p:timing>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572638627"/>
      </p:ext>
    </p:extLst>
  </p:cSld>
  <p:clrMapOvr>
    <a:masterClrMapping/>
  </p:clrMapOvr>
  <p:transition>
    <p:fade/>
  </p:transition>
  <p:timing>
    <p:tnLst>
      <p:par>
        <p:cTn id="1" dur="indefinite" restart="never" nodeType="tmRoot"/>
      </p:par>
    </p:tnLst>
  </p:timing>
  <p:hf sldNum="0"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1280663521"/>
      </p:ext>
    </p:extLst>
  </p:cSld>
  <p:clrMapOvr>
    <a:masterClrMapping/>
  </p:clrMapOvr>
  <p:transition>
    <p:fade/>
  </p:transition>
  <p:timing>
    <p:tnLst>
      <p:par>
        <p:cTn id="1" dur="indefinite" restart="never" nodeType="tmRoot"/>
      </p:par>
    </p:tnLst>
  </p:timing>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723074210"/>
      </p:ext>
    </p:extLst>
  </p:cSld>
  <p:clrMapOvr>
    <a:masterClrMapping/>
  </p:clrMapOvr>
  <p:transition>
    <p:fade/>
  </p:transition>
  <p:timing>
    <p:tnLst>
      <p:par>
        <p:cTn id="1" dur="indefinite" restart="never" nodeType="tmRoot"/>
      </p:par>
    </p:tnLst>
  </p:timing>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72183E"/>
              </a:buClr>
            </a:pPr>
            <a:fld id="{AB0FD6AF-631B-4935-958E-235DE8D379B4}"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566690525"/>
      </p:ext>
    </p:extLst>
  </p:cSld>
  <p:clrMapOvr>
    <a:masterClrMapping/>
  </p:clrMapOvr>
  <p:transition>
    <p:fade/>
  </p:transition>
  <p:timing>
    <p:tnLst>
      <p:par>
        <p:cTn id="1" dur="indefinite" restart="never" nodeType="tmRoot"/>
      </p:par>
    </p:tnLst>
  </p:timing>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half" idx="11"/>
          </p:nvPr>
        </p:nvSpPr>
        <p:spPr/>
        <p:txBody>
          <a:bodyPr/>
          <a:lstStyle/>
          <a:p>
            <a:pPr>
              <a:buClr>
                <a:srgbClr val="72183E"/>
              </a:buClr>
            </a:pPr>
            <a:fld id="{297200CB-6FD6-42F5-9203-59FA3E2A606E}"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081299109"/>
      </p:ext>
    </p:extLst>
  </p:cSld>
  <p:clrMapOvr>
    <a:masterClrMapping/>
  </p:clrMapOvr>
  <p:transition>
    <p:fade/>
  </p:transition>
  <p:timing>
    <p:tnLst>
      <p:par>
        <p:cTn id="1" dur="indefinite" restart="never" nodeType="tmRoot"/>
      </p:par>
    </p:tnLst>
  </p:timing>
  <p:hf sldNum="0" hdr="0" dt="0"/>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1_Blank, dark gray">
    <p:bg>
      <p:bgPr>
        <a:solidFill>
          <a:srgbClr val="000000"/>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a:xfrm>
            <a:off x="4875531" y="6556248"/>
            <a:ext cx="3799400" cy="301752"/>
          </a:xfrm>
          <a:prstGeom prst="rect">
            <a:avLst/>
          </a:prstGeom>
        </p:spPr>
        <p:txBody>
          <a:bodyPr lIns="121907" tIns="60953" rIns="121907" bIns="60953"/>
          <a:lstStyle/>
          <a:p>
            <a:pPr fontAlgn="auto">
              <a:spcBef>
                <a:spcPts val="0"/>
              </a:spcBef>
              <a:spcAft>
                <a:spcPts val="0"/>
              </a:spcAft>
              <a:buClr>
                <a:srgbClr val="E45785"/>
              </a:buClr>
              <a:buSzTx/>
            </a:pPr>
            <a:r>
              <a:rPr lang="en-US" sz="1900" smtClean="0">
                <a:solidFill>
                  <a:srgbClr val="E45785"/>
                </a:solidFill>
              </a:rPr>
              <a:t>[Restricted] ONLY for designated groups and individuals</a:t>
            </a:r>
            <a:endParaRPr lang="en-US" sz="1900" dirty="0">
              <a:solidFill>
                <a:srgbClr val="E45785"/>
              </a:solidFil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userDrawn="1"/>
        </p:nvSpPr>
        <p:spPr bwMode="auto">
          <a:xfrm>
            <a:off x="0" y="6537960"/>
            <a:ext cx="12188825" cy="320040"/>
          </a:xfrm>
          <a:prstGeom prst="rect">
            <a:avLst/>
          </a:prstGeom>
          <a:solidFill>
            <a:srgbClr val="000000">
              <a:alpha val="30980"/>
            </a:srgbClr>
          </a:solidFill>
          <a:ln w="12700" algn="ctr">
            <a:noFill/>
            <a:miter lim="800000"/>
            <a:headEnd/>
            <a:tailEnd/>
          </a:ln>
          <a:effectLst/>
          <a:extLst/>
        </p:spPr>
        <p:txBody>
          <a:bodyPr rot="0" spcFirstLastPara="0" vertOverflow="overflow" horzOverflow="overflow" vert="horz" wrap="square" lIns="103823" tIns="51912" rIns="103823" bIns="51912" numCol="1" spcCol="0" rtlCol="0" fromWordArt="0" anchor="ctr" anchorCtr="0" forceAA="0" compatLnSpc="1">
            <a:prstTxWarp prst="textNoShape">
              <a:avLst/>
            </a:prstTxWarp>
            <a:noAutofit/>
          </a:bodyPr>
          <a:lstStyle/>
          <a:p>
            <a:pPr algn="ctr" fontAlgn="auto">
              <a:lnSpc>
                <a:spcPct val="80000"/>
              </a:lnSpc>
              <a:spcBef>
                <a:spcPts val="1364"/>
              </a:spcBef>
              <a:spcAft>
                <a:spcPts val="0"/>
              </a:spcAft>
              <a:buClr>
                <a:srgbClr val="E45785"/>
              </a:buClr>
              <a:buSzPct val="115000"/>
              <a:buFontTx/>
              <a:buNone/>
            </a:pPr>
            <a:endParaRPr lang="en-US" sz="2700" dirty="0" err="1" smtClean="0">
              <a:solidFill>
                <a:srgbClr val="4D4D4F"/>
              </a:solidFill>
              <a:latin typeface="Arial"/>
            </a:endParaRPr>
          </a:p>
        </p:txBody>
      </p:sp>
    </p:spTree>
    <p:extLst>
      <p:ext uri="{BB962C8B-B14F-4D97-AF65-F5344CB8AC3E}">
        <p14:creationId xmlns:p14="http://schemas.microsoft.com/office/powerpoint/2010/main" val="188674031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a:solidFill>
                  <a:srgbClr val="E45785"/>
                </a:solidFill>
              </a:rPr>
              <a:t>[Protected] Non-confidential content
</a:t>
            </a:r>
          </a:p>
        </p:txBody>
      </p:sp>
      <p:sp>
        <p:nvSpPr>
          <p:cNvPr id="12" name="Rectangle 11"/>
          <p:cNvSpPr/>
          <p:nvPr userDrawn="1"/>
        </p:nvSpPr>
        <p:spPr bwMode="auto">
          <a:xfrm>
            <a:off x="0"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69A53E69-AFE3-4539-BC28-0EA7868DAA6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493299768"/>
      </p:ext>
    </p:extLst>
  </p:cSld>
  <p:clrMapOvr>
    <a:masterClrMapping/>
  </p:clrMapOvr>
  <p:transition>
    <p:fade/>
  </p:transition>
  <p:hf sldNum="0" hd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8"/>
          </a:xfrm>
          <a:prstGeom prst="rect">
            <a:avLst/>
          </a:prstGeom>
        </p:spPr>
      </p:pic>
      <p:grpSp>
        <p:nvGrpSpPr>
          <p:cNvPr id="125" name="Group 124"/>
          <p:cNvGrpSpPr/>
          <p:nvPr userDrawn="1"/>
        </p:nvGrpSpPr>
        <p:grpSpPr>
          <a:xfrm>
            <a:off x="9145588" y="5899150"/>
            <a:ext cx="407988" cy="53975"/>
            <a:chOff x="9145588" y="5975350"/>
            <a:chExt cx="407988" cy="53975"/>
          </a:xfrm>
        </p:grpSpPr>
        <p:sp>
          <p:nvSpPr>
            <p:cNvPr id="126" name="Freeform 41"/>
            <p:cNvSpPr>
              <a:spLocks noEditPoints="1"/>
            </p:cNvSpPr>
            <p:nvPr userDrawn="1"/>
          </p:nvSpPr>
          <p:spPr bwMode="auto">
            <a:xfrm>
              <a:off x="9145588" y="5975350"/>
              <a:ext cx="26988" cy="52388"/>
            </a:xfrm>
            <a:custGeom>
              <a:avLst/>
              <a:gdLst>
                <a:gd name="T0" fmla="*/ 40 w 81"/>
                <a:gd name="T1" fmla="*/ 97 h 160"/>
                <a:gd name="T2" fmla="*/ 25 w 81"/>
                <a:gd name="T3" fmla="*/ 97 h 160"/>
                <a:gd name="T4" fmla="*/ 25 w 81"/>
                <a:gd name="T5" fmla="*/ 160 h 160"/>
                <a:gd name="T6" fmla="*/ 0 w 81"/>
                <a:gd name="T7" fmla="*/ 160 h 160"/>
                <a:gd name="T8" fmla="*/ 0 w 81"/>
                <a:gd name="T9" fmla="*/ 0 h 160"/>
                <a:gd name="T10" fmla="*/ 40 w 81"/>
                <a:gd name="T11" fmla="*/ 0 h 160"/>
                <a:gd name="T12" fmla="*/ 81 w 81"/>
                <a:gd name="T13" fmla="*/ 49 h 160"/>
                <a:gd name="T14" fmla="*/ 40 w 81"/>
                <a:gd name="T15" fmla="*/ 97 h 160"/>
                <a:gd name="T16" fmla="*/ 39 w 81"/>
                <a:gd name="T17" fmla="*/ 23 h 160"/>
                <a:gd name="T18" fmla="*/ 25 w 81"/>
                <a:gd name="T19" fmla="*/ 23 h 160"/>
                <a:gd name="T20" fmla="*/ 25 w 81"/>
                <a:gd name="T21" fmla="*/ 75 h 160"/>
                <a:gd name="T22" fmla="*/ 39 w 81"/>
                <a:gd name="T23" fmla="*/ 75 h 160"/>
                <a:gd name="T24" fmla="*/ 56 w 81"/>
                <a:gd name="T25" fmla="*/ 49 h 160"/>
                <a:gd name="T26" fmla="*/ 39 w 81"/>
                <a:gd name="T27"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60">
                  <a:moveTo>
                    <a:pt x="40" y="97"/>
                  </a:moveTo>
                  <a:cubicBezTo>
                    <a:pt x="25" y="97"/>
                    <a:pt x="25" y="97"/>
                    <a:pt x="25" y="97"/>
                  </a:cubicBezTo>
                  <a:cubicBezTo>
                    <a:pt x="25" y="160"/>
                    <a:pt x="25" y="160"/>
                    <a:pt x="25" y="160"/>
                  </a:cubicBezTo>
                  <a:cubicBezTo>
                    <a:pt x="0" y="160"/>
                    <a:pt x="0" y="160"/>
                    <a:pt x="0" y="160"/>
                  </a:cubicBezTo>
                  <a:cubicBezTo>
                    <a:pt x="0" y="0"/>
                    <a:pt x="0" y="0"/>
                    <a:pt x="0" y="0"/>
                  </a:cubicBezTo>
                  <a:cubicBezTo>
                    <a:pt x="40" y="0"/>
                    <a:pt x="40" y="0"/>
                    <a:pt x="40" y="0"/>
                  </a:cubicBezTo>
                  <a:cubicBezTo>
                    <a:pt x="69" y="0"/>
                    <a:pt x="81" y="16"/>
                    <a:pt x="81" y="49"/>
                  </a:cubicBezTo>
                  <a:cubicBezTo>
                    <a:pt x="81" y="82"/>
                    <a:pt x="69" y="97"/>
                    <a:pt x="40" y="97"/>
                  </a:cubicBezTo>
                  <a:close/>
                  <a:moveTo>
                    <a:pt x="39" y="23"/>
                  </a:moveTo>
                  <a:cubicBezTo>
                    <a:pt x="25" y="23"/>
                    <a:pt x="25" y="23"/>
                    <a:pt x="25" y="23"/>
                  </a:cubicBezTo>
                  <a:cubicBezTo>
                    <a:pt x="25" y="75"/>
                    <a:pt x="25" y="75"/>
                    <a:pt x="25" y="75"/>
                  </a:cubicBezTo>
                  <a:cubicBezTo>
                    <a:pt x="39" y="75"/>
                    <a:pt x="39" y="75"/>
                    <a:pt x="39" y="75"/>
                  </a:cubicBezTo>
                  <a:cubicBezTo>
                    <a:pt x="52" y="75"/>
                    <a:pt x="56" y="65"/>
                    <a:pt x="56" y="49"/>
                  </a:cubicBezTo>
                  <a:cubicBezTo>
                    <a:pt x="56" y="33"/>
                    <a:pt x="52" y="23"/>
                    <a:pt x="39"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7" name="Freeform 42"/>
            <p:cNvSpPr>
              <a:spLocks noEditPoints="1"/>
            </p:cNvSpPr>
            <p:nvPr userDrawn="1"/>
          </p:nvSpPr>
          <p:spPr bwMode="auto">
            <a:xfrm>
              <a:off x="9188451" y="5975350"/>
              <a:ext cx="26988" cy="53975"/>
            </a:xfrm>
            <a:custGeom>
              <a:avLst/>
              <a:gdLst>
                <a:gd name="T0" fmla="*/ 74 w 85"/>
                <a:gd name="T1" fmla="*/ 149 h 163"/>
                <a:gd name="T2" fmla="*/ 43 w 85"/>
                <a:gd name="T3" fmla="*/ 163 h 163"/>
                <a:gd name="T4" fmla="*/ 12 w 85"/>
                <a:gd name="T5" fmla="*/ 149 h 163"/>
                <a:gd name="T6" fmla="*/ 0 w 85"/>
                <a:gd name="T7" fmla="*/ 81 h 163"/>
                <a:gd name="T8" fmla="*/ 12 w 85"/>
                <a:gd name="T9" fmla="*/ 13 h 163"/>
                <a:gd name="T10" fmla="*/ 43 w 85"/>
                <a:gd name="T11" fmla="*/ 0 h 163"/>
                <a:gd name="T12" fmla="*/ 74 w 85"/>
                <a:gd name="T13" fmla="*/ 13 h 163"/>
                <a:gd name="T14" fmla="*/ 85 w 85"/>
                <a:gd name="T15" fmla="*/ 81 h 163"/>
                <a:gd name="T16" fmla="*/ 74 w 85"/>
                <a:gd name="T17" fmla="*/ 149 h 163"/>
                <a:gd name="T18" fmla="*/ 55 w 85"/>
                <a:gd name="T19" fmla="*/ 28 h 163"/>
                <a:gd name="T20" fmla="*/ 43 w 85"/>
                <a:gd name="T21" fmla="*/ 22 h 163"/>
                <a:gd name="T22" fmla="*/ 31 w 85"/>
                <a:gd name="T23" fmla="*/ 28 h 163"/>
                <a:gd name="T24" fmla="*/ 25 w 85"/>
                <a:gd name="T25" fmla="*/ 81 h 163"/>
                <a:gd name="T26" fmla="*/ 31 w 85"/>
                <a:gd name="T27" fmla="*/ 134 h 163"/>
                <a:gd name="T28" fmla="*/ 43 w 85"/>
                <a:gd name="T29" fmla="*/ 140 h 163"/>
                <a:gd name="T30" fmla="*/ 55 w 85"/>
                <a:gd name="T31" fmla="*/ 134 h 163"/>
                <a:gd name="T32" fmla="*/ 60 w 85"/>
                <a:gd name="T33" fmla="*/ 81 h 163"/>
                <a:gd name="T34" fmla="*/ 55 w 85"/>
                <a:gd name="T35" fmla="*/ 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63">
                  <a:moveTo>
                    <a:pt x="74" y="149"/>
                  </a:moveTo>
                  <a:cubicBezTo>
                    <a:pt x="67" y="157"/>
                    <a:pt x="58" y="163"/>
                    <a:pt x="43" y="163"/>
                  </a:cubicBezTo>
                  <a:cubicBezTo>
                    <a:pt x="28" y="163"/>
                    <a:pt x="18" y="157"/>
                    <a:pt x="12" y="149"/>
                  </a:cubicBezTo>
                  <a:cubicBezTo>
                    <a:pt x="1" y="136"/>
                    <a:pt x="0" y="119"/>
                    <a:pt x="0" y="81"/>
                  </a:cubicBezTo>
                  <a:cubicBezTo>
                    <a:pt x="0" y="43"/>
                    <a:pt x="1" y="26"/>
                    <a:pt x="12" y="13"/>
                  </a:cubicBezTo>
                  <a:cubicBezTo>
                    <a:pt x="18" y="5"/>
                    <a:pt x="28" y="0"/>
                    <a:pt x="43" y="0"/>
                  </a:cubicBezTo>
                  <a:cubicBezTo>
                    <a:pt x="58" y="0"/>
                    <a:pt x="67" y="5"/>
                    <a:pt x="74" y="13"/>
                  </a:cubicBezTo>
                  <a:cubicBezTo>
                    <a:pt x="84" y="26"/>
                    <a:pt x="85" y="43"/>
                    <a:pt x="85" y="81"/>
                  </a:cubicBezTo>
                  <a:cubicBezTo>
                    <a:pt x="85" y="119"/>
                    <a:pt x="84" y="137"/>
                    <a:pt x="74" y="149"/>
                  </a:cubicBezTo>
                  <a:close/>
                  <a:moveTo>
                    <a:pt x="55" y="28"/>
                  </a:moveTo>
                  <a:cubicBezTo>
                    <a:pt x="53" y="25"/>
                    <a:pt x="49" y="22"/>
                    <a:pt x="43" y="22"/>
                  </a:cubicBezTo>
                  <a:cubicBezTo>
                    <a:pt x="37" y="22"/>
                    <a:pt x="33" y="25"/>
                    <a:pt x="31" y="28"/>
                  </a:cubicBezTo>
                  <a:cubicBezTo>
                    <a:pt x="26" y="36"/>
                    <a:pt x="25" y="52"/>
                    <a:pt x="25" y="81"/>
                  </a:cubicBezTo>
                  <a:cubicBezTo>
                    <a:pt x="25" y="110"/>
                    <a:pt x="26" y="126"/>
                    <a:pt x="31" y="134"/>
                  </a:cubicBezTo>
                  <a:cubicBezTo>
                    <a:pt x="33" y="138"/>
                    <a:pt x="37" y="140"/>
                    <a:pt x="43" y="140"/>
                  </a:cubicBezTo>
                  <a:cubicBezTo>
                    <a:pt x="49" y="140"/>
                    <a:pt x="53" y="138"/>
                    <a:pt x="55" y="134"/>
                  </a:cubicBezTo>
                  <a:cubicBezTo>
                    <a:pt x="60" y="126"/>
                    <a:pt x="60" y="110"/>
                    <a:pt x="60" y="81"/>
                  </a:cubicBezTo>
                  <a:cubicBezTo>
                    <a:pt x="60" y="52"/>
                    <a:pt x="60" y="36"/>
                    <a:pt x="55" y="2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8" name="Freeform 43"/>
            <p:cNvSpPr>
              <a:spLocks/>
            </p:cNvSpPr>
            <p:nvPr userDrawn="1"/>
          </p:nvSpPr>
          <p:spPr bwMode="auto">
            <a:xfrm>
              <a:off x="9228138" y="5975350"/>
              <a:ext cx="52388" cy="52388"/>
            </a:xfrm>
            <a:custGeom>
              <a:avLst/>
              <a:gdLst>
                <a:gd name="T0" fmla="*/ 27 w 33"/>
                <a:gd name="T1" fmla="*/ 33 h 33"/>
                <a:gd name="T2" fmla="*/ 21 w 33"/>
                <a:gd name="T3" fmla="*/ 33 h 33"/>
                <a:gd name="T4" fmla="*/ 17 w 33"/>
                <a:gd name="T5" fmla="*/ 8 h 33"/>
                <a:gd name="T6" fmla="*/ 12 w 33"/>
                <a:gd name="T7" fmla="*/ 33 h 33"/>
                <a:gd name="T8" fmla="*/ 7 w 33"/>
                <a:gd name="T9" fmla="*/ 33 h 33"/>
                <a:gd name="T10" fmla="*/ 0 w 33"/>
                <a:gd name="T11" fmla="*/ 0 h 33"/>
                <a:gd name="T12" fmla="*/ 6 w 33"/>
                <a:gd name="T13" fmla="*/ 0 h 33"/>
                <a:gd name="T14" fmla="*/ 9 w 33"/>
                <a:gd name="T15" fmla="*/ 25 h 33"/>
                <a:gd name="T16" fmla="*/ 14 w 33"/>
                <a:gd name="T17" fmla="*/ 0 h 33"/>
                <a:gd name="T18" fmla="*/ 19 w 33"/>
                <a:gd name="T19" fmla="*/ 0 h 33"/>
                <a:gd name="T20" fmla="*/ 24 w 33"/>
                <a:gd name="T21" fmla="*/ 25 h 33"/>
                <a:gd name="T22" fmla="*/ 27 w 33"/>
                <a:gd name="T23" fmla="*/ 0 h 33"/>
                <a:gd name="T24" fmla="*/ 33 w 33"/>
                <a:gd name="T25" fmla="*/ 0 h 33"/>
                <a:gd name="T26" fmla="*/ 27 w 33"/>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7" y="33"/>
                  </a:moveTo>
                  <a:lnTo>
                    <a:pt x="21" y="33"/>
                  </a:lnTo>
                  <a:lnTo>
                    <a:pt x="17" y="8"/>
                  </a:lnTo>
                  <a:lnTo>
                    <a:pt x="12" y="33"/>
                  </a:lnTo>
                  <a:lnTo>
                    <a:pt x="7" y="33"/>
                  </a:lnTo>
                  <a:lnTo>
                    <a:pt x="0" y="0"/>
                  </a:lnTo>
                  <a:lnTo>
                    <a:pt x="6" y="0"/>
                  </a:lnTo>
                  <a:lnTo>
                    <a:pt x="9" y="25"/>
                  </a:lnTo>
                  <a:lnTo>
                    <a:pt x="14" y="0"/>
                  </a:lnTo>
                  <a:lnTo>
                    <a:pt x="19" y="0"/>
                  </a:lnTo>
                  <a:lnTo>
                    <a:pt x="24" y="25"/>
                  </a:lnTo>
                  <a:lnTo>
                    <a:pt x="27" y="0"/>
                  </a:lnTo>
                  <a:lnTo>
                    <a:pt x="33" y="0"/>
                  </a:lnTo>
                  <a:lnTo>
                    <a:pt x="27"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9" name="Freeform 44"/>
            <p:cNvSpPr>
              <a:spLocks/>
            </p:cNvSpPr>
            <p:nvPr userDrawn="1"/>
          </p:nvSpPr>
          <p:spPr bwMode="auto">
            <a:xfrm>
              <a:off x="929640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0" name="Freeform 45"/>
            <p:cNvSpPr>
              <a:spLocks noEditPoints="1"/>
            </p:cNvSpPr>
            <p:nvPr userDrawn="1"/>
          </p:nvSpPr>
          <p:spPr bwMode="auto">
            <a:xfrm>
              <a:off x="9334501" y="5975350"/>
              <a:ext cx="26988" cy="52388"/>
            </a:xfrm>
            <a:custGeom>
              <a:avLst/>
              <a:gdLst>
                <a:gd name="T0" fmla="*/ 60 w 87"/>
                <a:gd name="T1" fmla="*/ 160 h 160"/>
                <a:gd name="T2" fmla="*/ 40 w 87"/>
                <a:gd name="T3" fmla="*/ 95 h 160"/>
                <a:gd name="T4" fmla="*/ 25 w 87"/>
                <a:gd name="T5" fmla="*/ 95 h 160"/>
                <a:gd name="T6" fmla="*/ 25 w 87"/>
                <a:gd name="T7" fmla="*/ 160 h 160"/>
                <a:gd name="T8" fmla="*/ 0 w 87"/>
                <a:gd name="T9" fmla="*/ 160 h 160"/>
                <a:gd name="T10" fmla="*/ 0 w 87"/>
                <a:gd name="T11" fmla="*/ 0 h 160"/>
                <a:gd name="T12" fmla="*/ 41 w 87"/>
                <a:gd name="T13" fmla="*/ 0 h 160"/>
                <a:gd name="T14" fmla="*/ 81 w 87"/>
                <a:gd name="T15" fmla="*/ 48 h 160"/>
                <a:gd name="T16" fmla="*/ 63 w 87"/>
                <a:gd name="T17" fmla="*/ 89 h 160"/>
                <a:gd name="T18" fmla="*/ 87 w 87"/>
                <a:gd name="T19" fmla="*/ 160 h 160"/>
                <a:gd name="T20" fmla="*/ 60 w 87"/>
                <a:gd name="T21" fmla="*/ 160 h 160"/>
                <a:gd name="T22" fmla="*/ 41 w 87"/>
                <a:gd name="T23" fmla="*/ 23 h 160"/>
                <a:gd name="T24" fmla="*/ 25 w 87"/>
                <a:gd name="T25" fmla="*/ 23 h 160"/>
                <a:gd name="T26" fmla="*/ 25 w 87"/>
                <a:gd name="T27" fmla="*/ 72 h 160"/>
                <a:gd name="T28" fmla="*/ 41 w 87"/>
                <a:gd name="T29" fmla="*/ 72 h 160"/>
                <a:gd name="T30" fmla="*/ 56 w 87"/>
                <a:gd name="T31" fmla="*/ 48 h 160"/>
                <a:gd name="T32" fmla="*/ 41 w 87"/>
                <a:gd name="T33"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60">
                  <a:moveTo>
                    <a:pt x="60" y="160"/>
                  </a:moveTo>
                  <a:cubicBezTo>
                    <a:pt x="40" y="95"/>
                    <a:pt x="40" y="95"/>
                    <a:pt x="40" y="95"/>
                  </a:cubicBezTo>
                  <a:cubicBezTo>
                    <a:pt x="25" y="95"/>
                    <a:pt x="25" y="95"/>
                    <a:pt x="25" y="95"/>
                  </a:cubicBezTo>
                  <a:cubicBezTo>
                    <a:pt x="25" y="160"/>
                    <a:pt x="25" y="160"/>
                    <a:pt x="25" y="160"/>
                  </a:cubicBezTo>
                  <a:cubicBezTo>
                    <a:pt x="0" y="160"/>
                    <a:pt x="0" y="160"/>
                    <a:pt x="0" y="160"/>
                  </a:cubicBezTo>
                  <a:cubicBezTo>
                    <a:pt x="0" y="0"/>
                    <a:pt x="0" y="0"/>
                    <a:pt x="0" y="0"/>
                  </a:cubicBezTo>
                  <a:cubicBezTo>
                    <a:pt x="41" y="0"/>
                    <a:pt x="41" y="0"/>
                    <a:pt x="41" y="0"/>
                  </a:cubicBezTo>
                  <a:cubicBezTo>
                    <a:pt x="70" y="0"/>
                    <a:pt x="81" y="15"/>
                    <a:pt x="81" y="48"/>
                  </a:cubicBezTo>
                  <a:cubicBezTo>
                    <a:pt x="81" y="67"/>
                    <a:pt x="77" y="81"/>
                    <a:pt x="63" y="89"/>
                  </a:cubicBezTo>
                  <a:cubicBezTo>
                    <a:pt x="87" y="160"/>
                    <a:pt x="87" y="160"/>
                    <a:pt x="87" y="160"/>
                  </a:cubicBezTo>
                  <a:lnTo>
                    <a:pt x="60" y="160"/>
                  </a:lnTo>
                  <a:close/>
                  <a:moveTo>
                    <a:pt x="41" y="23"/>
                  </a:moveTo>
                  <a:cubicBezTo>
                    <a:pt x="25" y="23"/>
                    <a:pt x="25" y="23"/>
                    <a:pt x="25" y="23"/>
                  </a:cubicBezTo>
                  <a:cubicBezTo>
                    <a:pt x="25" y="72"/>
                    <a:pt x="25" y="72"/>
                    <a:pt x="25" y="72"/>
                  </a:cubicBezTo>
                  <a:cubicBezTo>
                    <a:pt x="41" y="72"/>
                    <a:pt x="41" y="72"/>
                    <a:pt x="41" y="72"/>
                  </a:cubicBezTo>
                  <a:cubicBezTo>
                    <a:pt x="54" y="72"/>
                    <a:pt x="56" y="61"/>
                    <a:pt x="56" y="48"/>
                  </a:cubicBezTo>
                  <a:cubicBezTo>
                    <a:pt x="56" y="34"/>
                    <a:pt x="54" y="23"/>
                    <a:pt x="41"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1" name="Freeform 46"/>
            <p:cNvSpPr>
              <a:spLocks/>
            </p:cNvSpPr>
            <p:nvPr userDrawn="1"/>
          </p:nvSpPr>
          <p:spPr bwMode="auto">
            <a:xfrm>
              <a:off x="937895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2" name="Freeform 47"/>
            <p:cNvSpPr>
              <a:spLocks noEditPoints="1"/>
            </p:cNvSpPr>
            <p:nvPr userDrawn="1"/>
          </p:nvSpPr>
          <p:spPr bwMode="auto">
            <a:xfrm>
              <a:off x="9417051" y="5975350"/>
              <a:ext cx="26988" cy="52388"/>
            </a:xfrm>
            <a:custGeom>
              <a:avLst/>
              <a:gdLst>
                <a:gd name="T0" fmla="*/ 72 w 83"/>
                <a:gd name="T1" fmla="*/ 147 h 160"/>
                <a:gd name="T2" fmla="*/ 41 w 83"/>
                <a:gd name="T3" fmla="*/ 160 h 160"/>
                <a:gd name="T4" fmla="*/ 0 w 83"/>
                <a:gd name="T5" fmla="*/ 160 h 160"/>
                <a:gd name="T6" fmla="*/ 0 w 83"/>
                <a:gd name="T7" fmla="*/ 0 h 160"/>
                <a:gd name="T8" fmla="*/ 41 w 83"/>
                <a:gd name="T9" fmla="*/ 0 h 160"/>
                <a:gd name="T10" fmla="*/ 72 w 83"/>
                <a:gd name="T11" fmla="*/ 14 h 160"/>
                <a:gd name="T12" fmla="*/ 83 w 83"/>
                <a:gd name="T13" fmla="*/ 80 h 160"/>
                <a:gd name="T14" fmla="*/ 72 w 83"/>
                <a:gd name="T15" fmla="*/ 147 h 160"/>
                <a:gd name="T16" fmla="*/ 53 w 83"/>
                <a:gd name="T17" fmla="*/ 30 h 160"/>
                <a:gd name="T18" fmla="*/ 40 w 83"/>
                <a:gd name="T19" fmla="*/ 23 h 160"/>
                <a:gd name="T20" fmla="*/ 25 w 83"/>
                <a:gd name="T21" fmla="*/ 23 h 160"/>
                <a:gd name="T22" fmla="*/ 25 w 83"/>
                <a:gd name="T23" fmla="*/ 137 h 160"/>
                <a:gd name="T24" fmla="*/ 40 w 83"/>
                <a:gd name="T25" fmla="*/ 137 h 160"/>
                <a:gd name="T26" fmla="*/ 53 w 83"/>
                <a:gd name="T27" fmla="*/ 131 h 160"/>
                <a:gd name="T28" fmla="*/ 58 w 83"/>
                <a:gd name="T29" fmla="*/ 80 h 160"/>
                <a:gd name="T30" fmla="*/ 53 w 83"/>
                <a:gd name="T31" fmla="*/ 3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60">
                  <a:moveTo>
                    <a:pt x="72" y="147"/>
                  </a:moveTo>
                  <a:cubicBezTo>
                    <a:pt x="65" y="154"/>
                    <a:pt x="56" y="160"/>
                    <a:pt x="41" y="160"/>
                  </a:cubicBezTo>
                  <a:cubicBezTo>
                    <a:pt x="0" y="160"/>
                    <a:pt x="0" y="160"/>
                    <a:pt x="0" y="160"/>
                  </a:cubicBezTo>
                  <a:cubicBezTo>
                    <a:pt x="0" y="0"/>
                    <a:pt x="0" y="0"/>
                    <a:pt x="0" y="0"/>
                  </a:cubicBezTo>
                  <a:cubicBezTo>
                    <a:pt x="41" y="0"/>
                    <a:pt x="41" y="0"/>
                    <a:pt x="41" y="0"/>
                  </a:cubicBezTo>
                  <a:cubicBezTo>
                    <a:pt x="56" y="0"/>
                    <a:pt x="65" y="6"/>
                    <a:pt x="72" y="14"/>
                  </a:cubicBezTo>
                  <a:cubicBezTo>
                    <a:pt x="82" y="26"/>
                    <a:pt x="83" y="43"/>
                    <a:pt x="83" y="80"/>
                  </a:cubicBezTo>
                  <a:cubicBezTo>
                    <a:pt x="83" y="117"/>
                    <a:pt x="82" y="135"/>
                    <a:pt x="72" y="147"/>
                  </a:cubicBezTo>
                  <a:close/>
                  <a:moveTo>
                    <a:pt x="53" y="30"/>
                  </a:moveTo>
                  <a:cubicBezTo>
                    <a:pt x="50" y="26"/>
                    <a:pt x="46" y="23"/>
                    <a:pt x="40" y="23"/>
                  </a:cubicBezTo>
                  <a:cubicBezTo>
                    <a:pt x="25" y="23"/>
                    <a:pt x="25" y="23"/>
                    <a:pt x="25" y="23"/>
                  </a:cubicBezTo>
                  <a:cubicBezTo>
                    <a:pt x="25" y="137"/>
                    <a:pt x="25" y="137"/>
                    <a:pt x="25" y="137"/>
                  </a:cubicBezTo>
                  <a:cubicBezTo>
                    <a:pt x="40" y="137"/>
                    <a:pt x="40" y="137"/>
                    <a:pt x="40" y="137"/>
                  </a:cubicBezTo>
                  <a:cubicBezTo>
                    <a:pt x="46" y="137"/>
                    <a:pt x="50" y="135"/>
                    <a:pt x="53" y="131"/>
                  </a:cubicBezTo>
                  <a:cubicBezTo>
                    <a:pt x="58" y="123"/>
                    <a:pt x="58" y="108"/>
                    <a:pt x="58" y="80"/>
                  </a:cubicBezTo>
                  <a:cubicBezTo>
                    <a:pt x="58" y="52"/>
                    <a:pt x="58" y="37"/>
                    <a:pt x="53" y="30"/>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3" name="Freeform 48"/>
            <p:cNvSpPr>
              <a:spLocks noEditPoints="1"/>
            </p:cNvSpPr>
            <p:nvPr userDrawn="1"/>
          </p:nvSpPr>
          <p:spPr bwMode="auto">
            <a:xfrm>
              <a:off x="9485313" y="5975350"/>
              <a:ext cx="26988" cy="52388"/>
            </a:xfrm>
            <a:custGeom>
              <a:avLst/>
              <a:gdLst>
                <a:gd name="T0" fmla="*/ 71 w 82"/>
                <a:gd name="T1" fmla="*/ 150 h 160"/>
                <a:gd name="T2" fmla="*/ 40 w 82"/>
                <a:gd name="T3" fmla="*/ 160 h 160"/>
                <a:gd name="T4" fmla="*/ 0 w 82"/>
                <a:gd name="T5" fmla="*/ 160 h 160"/>
                <a:gd name="T6" fmla="*/ 0 w 82"/>
                <a:gd name="T7" fmla="*/ 0 h 160"/>
                <a:gd name="T8" fmla="*/ 40 w 82"/>
                <a:gd name="T9" fmla="*/ 0 h 160"/>
                <a:gd name="T10" fmla="*/ 71 w 82"/>
                <a:gd name="T11" fmla="*/ 10 h 160"/>
                <a:gd name="T12" fmla="*/ 81 w 82"/>
                <a:gd name="T13" fmla="*/ 43 h 160"/>
                <a:gd name="T14" fmla="*/ 72 w 82"/>
                <a:gd name="T15" fmla="*/ 71 h 160"/>
                <a:gd name="T16" fmla="*/ 64 w 82"/>
                <a:gd name="T17" fmla="*/ 76 h 160"/>
                <a:gd name="T18" fmla="*/ 72 w 82"/>
                <a:gd name="T19" fmla="*/ 82 h 160"/>
                <a:gd name="T20" fmla="*/ 82 w 82"/>
                <a:gd name="T21" fmla="*/ 114 h 160"/>
                <a:gd name="T22" fmla="*/ 71 w 82"/>
                <a:gd name="T23" fmla="*/ 150 h 160"/>
                <a:gd name="T24" fmla="*/ 38 w 82"/>
                <a:gd name="T25" fmla="*/ 23 h 160"/>
                <a:gd name="T26" fmla="*/ 25 w 82"/>
                <a:gd name="T27" fmla="*/ 23 h 160"/>
                <a:gd name="T28" fmla="*/ 25 w 82"/>
                <a:gd name="T29" fmla="*/ 66 h 160"/>
                <a:gd name="T30" fmla="*/ 38 w 82"/>
                <a:gd name="T31" fmla="*/ 66 h 160"/>
                <a:gd name="T32" fmla="*/ 56 w 82"/>
                <a:gd name="T33" fmla="*/ 45 h 160"/>
                <a:gd name="T34" fmla="*/ 38 w 82"/>
                <a:gd name="T35" fmla="*/ 23 h 160"/>
                <a:gd name="T36" fmla="*/ 37 w 82"/>
                <a:gd name="T37" fmla="*/ 88 h 160"/>
                <a:gd name="T38" fmla="*/ 25 w 82"/>
                <a:gd name="T39" fmla="*/ 88 h 160"/>
                <a:gd name="T40" fmla="*/ 25 w 82"/>
                <a:gd name="T41" fmla="*/ 137 h 160"/>
                <a:gd name="T42" fmla="*/ 37 w 82"/>
                <a:gd name="T43" fmla="*/ 137 h 160"/>
                <a:gd name="T44" fmla="*/ 56 w 82"/>
                <a:gd name="T45" fmla="*/ 112 h 160"/>
                <a:gd name="T46" fmla="*/ 37 w 82"/>
                <a:gd name="T47"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160">
                  <a:moveTo>
                    <a:pt x="71" y="150"/>
                  </a:moveTo>
                  <a:cubicBezTo>
                    <a:pt x="65" y="157"/>
                    <a:pt x="55" y="160"/>
                    <a:pt x="40" y="160"/>
                  </a:cubicBezTo>
                  <a:cubicBezTo>
                    <a:pt x="0" y="160"/>
                    <a:pt x="0" y="160"/>
                    <a:pt x="0" y="160"/>
                  </a:cubicBezTo>
                  <a:cubicBezTo>
                    <a:pt x="0" y="0"/>
                    <a:pt x="0" y="0"/>
                    <a:pt x="0" y="0"/>
                  </a:cubicBezTo>
                  <a:cubicBezTo>
                    <a:pt x="40" y="0"/>
                    <a:pt x="40" y="0"/>
                    <a:pt x="40" y="0"/>
                  </a:cubicBezTo>
                  <a:cubicBezTo>
                    <a:pt x="55" y="0"/>
                    <a:pt x="65" y="4"/>
                    <a:pt x="71" y="10"/>
                  </a:cubicBezTo>
                  <a:cubicBezTo>
                    <a:pt x="78" y="18"/>
                    <a:pt x="81" y="26"/>
                    <a:pt x="81" y="43"/>
                  </a:cubicBezTo>
                  <a:cubicBezTo>
                    <a:pt x="81" y="54"/>
                    <a:pt x="79" y="63"/>
                    <a:pt x="72" y="71"/>
                  </a:cubicBezTo>
                  <a:cubicBezTo>
                    <a:pt x="70" y="73"/>
                    <a:pt x="67" y="75"/>
                    <a:pt x="64" y="76"/>
                  </a:cubicBezTo>
                  <a:cubicBezTo>
                    <a:pt x="67" y="78"/>
                    <a:pt x="70" y="80"/>
                    <a:pt x="72" y="82"/>
                  </a:cubicBezTo>
                  <a:cubicBezTo>
                    <a:pt x="80" y="90"/>
                    <a:pt x="82" y="99"/>
                    <a:pt x="82" y="114"/>
                  </a:cubicBezTo>
                  <a:cubicBezTo>
                    <a:pt x="82" y="133"/>
                    <a:pt x="79" y="142"/>
                    <a:pt x="71" y="150"/>
                  </a:cubicBezTo>
                  <a:close/>
                  <a:moveTo>
                    <a:pt x="38" y="23"/>
                  </a:moveTo>
                  <a:cubicBezTo>
                    <a:pt x="25" y="23"/>
                    <a:pt x="25" y="23"/>
                    <a:pt x="25" y="23"/>
                  </a:cubicBezTo>
                  <a:cubicBezTo>
                    <a:pt x="25" y="66"/>
                    <a:pt x="25" y="66"/>
                    <a:pt x="25" y="66"/>
                  </a:cubicBezTo>
                  <a:cubicBezTo>
                    <a:pt x="38" y="66"/>
                    <a:pt x="38" y="66"/>
                    <a:pt x="38" y="66"/>
                  </a:cubicBezTo>
                  <a:cubicBezTo>
                    <a:pt x="51" y="66"/>
                    <a:pt x="56" y="60"/>
                    <a:pt x="56" y="45"/>
                  </a:cubicBezTo>
                  <a:cubicBezTo>
                    <a:pt x="56" y="29"/>
                    <a:pt x="51" y="23"/>
                    <a:pt x="38" y="23"/>
                  </a:cubicBezTo>
                  <a:close/>
                  <a:moveTo>
                    <a:pt x="37" y="88"/>
                  </a:moveTo>
                  <a:cubicBezTo>
                    <a:pt x="25" y="88"/>
                    <a:pt x="25" y="88"/>
                    <a:pt x="25" y="88"/>
                  </a:cubicBezTo>
                  <a:cubicBezTo>
                    <a:pt x="25" y="137"/>
                    <a:pt x="25" y="137"/>
                    <a:pt x="25" y="137"/>
                  </a:cubicBezTo>
                  <a:cubicBezTo>
                    <a:pt x="37" y="137"/>
                    <a:pt x="37" y="137"/>
                    <a:pt x="37" y="137"/>
                  </a:cubicBezTo>
                  <a:cubicBezTo>
                    <a:pt x="51" y="137"/>
                    <a:pt x="56" y="131"/>
                    <a:pt x="56" y="112"/>
                  </a:cubicBezTo>
                  <a:cubicBezTo>
                    <a:pt x="56" y="95"/>
                    <a:pt x="51" y="88"/>
                    <a:pt x="37" y="8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4" name="Freeform 49"/>
            <p:cNvSpPr>
              <a:spLocks/>
            </p:cNvSpPr>
            <p:nvPr userDrawn="1"/>
          </p:nvSpPr>
          <p:spPr bwMode="auto">
            <a:xfrm>
              <a:off x="9525001" y="5975350"/>
              <a:ext cx="28575" cy="52388"/>
            </a:xfrm>
            <a:custGeom>
              <a:avLst/>
              <a:gdLst>
                <a:gd name="T0" fmla="*/ 12 w 18"/>
                <a:gd name="T1" fmla="*/ 20 h 33"/>
                <a:gd name="T2" fmla="*/ 12 w 18"/>
                <a:gd name="T3" fmla="*/ 33 h 33"/>
                <a:gd name="T4" fmla="*/ 7 w 18"/>
                <a:gd name="T5" fmla="*/ 33 h 33"/>
                <a:gd name="T6" fmla="*/ 7 w 18"/>
                <a:gd name="T7" fmla="*/ 20 h 33"/>
                <a:gd name="T8" fmla="*/ 0 w 18"/>
                <a:gd name="T9" fmla="*/ 0 h 33"/>
                <a:gd name="T10" fmla="*/ 6 w 18"/>
                <a:gd name="T11" fmla="*/ 0 h 33"/>
                <a:gd name="T12" fmla="*/ 9 w 18"/>
                <a:gd name="T13" fmla="*/ 14 h 33"/>
                <a:gd name="T14" fmla="*/ 13 w 18"/>
                <a:gd name="T15" fmla="*/ 0 h 33"/>
                <a:gd name="T16" fmla="*/ 18 w 18"/>
                <a:gd name="T17" fmla="*/ 0 h 33"/>
                <a:gd name="T18" fmla="*/ 12 w 18"/>
                <a:gd name="T19"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3">
                  <a:moveTo>
                    <a:pt x="12" y="20"/>
                  </a:moveTo>
                  <a:lnTo>
                    <a:pt x="12" y="33"/>
                  </a:lnTo>
                  <a:lnTo>
                    <a:pt x="7" y="33"/>
                  </a:lnTo>
                  <a:lnTo>
                    <a:pt x="7" y="20"/>
                  </a:lnTo>
                  <a:lnTo>
                    <a:pt x="0" y="0"/>
                  </a:lnTo>
                  <a:lnTo>
                    <a:pt x="6" y="0"/>
                  </a:lnTo>
                  <a:lnTo>
                    <a:pt x="9" y="14"/>
                  </a:lnTo>
                  <a:lnTo>
                    <a:pt x="13" y="0"/>
                  </a:lnTo>
                  <a:lnTo>
                    <a:pt x="18" y="0"/>
                  </a:lnTo>
                  <a:lnTo>
                    <a:pt x="12" y="20"/>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pic>
        <p:nvPicPr>
          <p:cNvPr id="155" name="Picture 68" descr="C:\WORK IN PROGRESS\PPT template\Infinity PPT\CheckPoint_Infinity_Logo_cropped.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625687" y="5875437"/>
            <a:ext cx="316623" cy="270094"/>
          </a:xfrm>
          <a:prstGeom prst="rect">
            <a:avLst/>
          </a:prstGeom>
          <a:noFill/>
          <a:extLst>
            <a:ext uri="{909E8E84-426E-40DD-AFC4-6F175D3DCCD1}">
              <a14:hiddenFill xmlns:a14="http://schemas.microsoft.com/office/drawing/2010/main">
                <a:solidFill>
                  <a:srgbClr val="FFFFFF"/>
                </a:solidFill>
              </a14:hiddenFill>
            </a:ext>
          </a:extLst>
        </p:spPr>
      </p:pic>
      <p:sp>
        <p:nvSpPr>
          <p:cNvPr id="89" name="Footer_copyright"/>
          <p:cNvSpPr txBox="1">
            <a:spLocks/>
          </p:cNvSpPr>
          <p:nvPr userDrawn="1"/>
        </p:nvSpPr>
        <p:spPr>
          <a:xfrm>
            <a:off x="349590" y="652576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FFFFFF">
                    <a:lumMod val="75000"/>
                  </a:srgbClr>
                </a:solidFill>
              </a:rPr>
              <a:t>©2017 Check Point Software Technologies Ltd. </a:t>
            </a:r>
            <a:endParaRPr lang="en-US"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2957904" y="652576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pic>
        <p:nvPicPr>
          <p:cNvPr id="1026" name="Check Point Logo"/>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572471" y="239941"/>
            <a:ext cx="1737360" cy="108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userDrawn="1"/>
        </p:nvGrpSpPr>
        <p:grpSpPr>
          <a:xfrm>
            <a:off x="7263671" y="5076024"/>
            <a:ext cx="3526771" cy="1432257"/>
            <a:chOff x="7263671" y="5076024"/>
            <a:chExt cx="3526771" cy="1432257"/>
          </a:xfrm>
        </p:grpSpPr>
        <p:grpSp>
          <p:nvGrpSpPr>
            <p:cNvPr id="94" name="Group 7"/>
            <p:cNvGrpSpPr>
              <a:grpSpLocks noChangeAspect="1"/>
            </p:cNvGrpSpPr>
            <p:nvPr userDrawn="1"/>
          </p:nvGrpSpPr>
          <p:grpSpPr bwMode="auto">
            <a:xfrm>
              <a:off x="7263671" y="6436843"/>
              <a:ext cx="2651125" cy="71438"/>
              <a:chOff x="4420" y="3962"/>
              <a:chExt cx="1670" cy="45"/>
            </a:xfrm>
          </p:grpSpPr>
          <p:sp>
            <p:nvSpPr>
              <p:cNvPr id="95" name="AutoShape 6"/>
              <p:cNvSpPr>
                <a:spLocks noChangeAspect="1" noChangeArrowheads="1" noTextEdit="1"/>
              </p:cNvSpPr>
              <p:nvPr userDrawn="1"/>
            </p:nvSpPr>
            <p:spPr bwMode="auto">
              <a:xfrm>
                <a:off x="4420" y="3962"/>
                <a:ext cx="167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6" name="Freeform 8"/>
              <p:cNvSpPr>
                <a:spLocks/>
              </p:cNvSpPr>
              <p:nvPr userDrawn="1"/>
            </p:nvSpPr>
            <p:spPr bwMode="auto">
              <a:xfrm>
                <a:off x="4420" y="3962"/>
                <a:ext cx="32" cy="44"/>
              </a:xfrm>
              <a:custGeom>
                <a:avLst/>
                <a:gdLst>
                  <a:gd name="T0" fmla="*/ 13 w 25"/>
                  <a:gd name="T1" fmla="*/ 35 h 35"/>
                  <a:gd name="T2" fmla="*/ 3 w 25"/>
                  <a:gd name="T3" fmla="*/ 31 h 35"/>
                  <a:gd name="T4" fmla="*/ 0 w 25"/>
                  <a:gd name="T5" fmla="*/ 17 h 35"/>
                  <a:gd name="T6" fmla="*/ 3 w 25"/>
                  <a:gd name="T7" fmla="*/ 3 h 35"/>
                  <a:gd name="T8" fmla="*/ 13 w 25"/>
                  <a:gd name="T9" fmla="*/ 0 h 35"/>
                  <a:gd name="T10" fmla="*/ 25 w 25"/>
                  <a:gd name="T11" fmla="*/ 11 h 35"/>
                  <a:gd name="T12" fmla="*/ 19 w 25"/>
                  <a:gd name="T13" fmla="*/ 11 h 35"/>
                  <a:gd name="T14" fmla="*/ 13 w 25"/>
                  <a:gd name="T15" fmla="*/ 6 h 35"/>
                  <a:gd name="T16" fmla="*/ 8 w 25"/>
                  <a:gd name="T17" fmla="*/ 7 h 35"/>
                  <a:gd name="T18" fmla="*/ 7 w 25"/>
                  <a:gd name="T19" fmla="*/ 17 h 35"/>
                  <a:gd name="T20" fmla="*/ 8 w 25"/>
                  <a:gd name="T21" fmla="*/ 27 h 35"/>
                  <a:gd name="T22" fmla="*/ 13 w 25"/>
                  <a:gd name="T23" fmla="*/ 29 h 35"/>
                  <a:gd name="T24" fmla="*/ 19 w 25"/>
                  <a:gd name="T25" fmla="*/ 24 h 35"/>
                  <a:gd name="T26" fmla="*/ 25 w 25"/>
                  <a:gd name="T27" fmla="*/ 24 h 35"/>
                  <a:gd name="T28" fmla="*/ 13 w 25"/>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5">
                    <a:moveTo>
                      <a:pt x="13" y="35"/>
                    </a:moveTo>
                    <a:cubicBezTo>
                      <a:pt x="9" y="35"/>
                      <a:pt x="6" y="34"/>
                      <a:pt x="3" y="31"/>
                    </a:cubicBezTo>
                    <a:cubicBezTo>
                      <a:pt x="0" y="28"/>
                      <a:pt x="0" y="24"/>
                      <a:pt x="0" y="17"/>
                    </a:cubicBezTo>
                    <a:cubicBezTo>
                      <a:pt x="0" y="11"/>
                      <a:pt x="0" y="7"/>
                      <a:pt x="3" y="3"/>
                    </a:cubicBezTo>
                    <a:cubicBezTo>
                      <a:pt x="6" y="1"/>
                      <a:pt x="9" y="0"/>
                      <a:pt x="13" y="0"/>
                    </a:cubicBezTo>
                    <a:cubicBezTo>
                      <a:pt x="19" y="0"/>
                      <a:pt x="24" y="3"/>
                      <a:pt x="25" y="11"/>
                    </a:cubicBezTo>
                    <a:cubicBezTo>
                      <a:pt x="19" y="11"/>
                      <a:pt x="19" y="11"/>
                      <a:pt x="19" y="11"/>
                    </a:cubicBezTo>
                    <a:cubicBezTo>
                      <a:pt x="18" y="8"/>
                      <a:pt x="16" y="6"/>
                      <a:pt x="13" y="6"/>
                    </a:cubicBezTo>
                    <a:cubicBezTo>
                      <a:pt x="11" y="6"/>
                      <a:pt x="9" y="6"/>
                      <a:pt x="8" y="7"/>
                    </a:cubicBezTo>
                    <a:cubicBezTo>
                      <a:pt x="7" y="9"/>
                      <a:pt x="7" y="11"/>
                      <a:pt x="7" y="17"/>
                    </a:cubicBezTo>
                    <a:cubicBezTo>
                      <a:pt x="7" y="24"/>
                      <a:pt x="7" y="26"/>
                      <a:pt x="8" y="27"/>
                    </a:cubicBezTo>
                    <a:cubicBezTo>
                      <a:pt x="9" y="28"/>
                      <a:pt x="11" y="29"/>
                      <a:pt x="13" y="29"/>
                    </a:cubicBezTo>
                    <a:cubicBezTo>
                      <a:pt x="16" y="29"/>
                      <a:pt x="18" y="27"/>
                      <a:pt x="19" y="24"/>
                    </a:cubicBezTo>
                    <a:cubicBezTo>
                      <a:pt x="25" y="24"/>
                      <a:pt x="25" y="24"/>
                      <a:pt x="25" y="24"/>
                    </a:cubicBezTo>
                    <a:cubicBezTo>
                      <a:pt x="24" y="31"/>
                      <a:pt x="19" y="35"/>
                      <a:pt x="13"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7" name="Freeform 9"/>
              <p:cNvSpPr>
                <a:spLocks/>
              </p:cNvSpPr>
              <p:nvPr userDrawn="1"/>
            </p:nvSpPr>
            <p:spPr bwMode="auto">
              <a:xfrm>
                <a:off x="4472"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8" name="Freeform 10"/>
              <p:cNvSpPr>
                <a:spLocks noEditPoints="1"/>
              </p:cNvSpPr>
              <p:nvPr userDrawn="1"/>
            </p:nvSpPr>
            <p:spPr bwMode="auto">
              <a:xfrm>
                <a:off x="4519" y="3962"/>
                <a:ext cx="32" cy="44"/>
              </a:xfrm>
              <a:custGeom>
                <a:avLst/>
                <a:gdLst>
                  <a:gd name="T0" fmla="*/ 22 w 25"/>
                  <a:gd name="T1" fmla="*/ 31 h 35"/>
                  <a:gd name="T2" fmla="*/ 13 w 25"/>
                  <a:gd name="T3" fmla="*/ 35 h 35"/>
                  <a:gd name="T4" fmla="*/ 3 w 25"/>
                  <a:gd name="T5" fmla="*/ 31 h 35"/>
                  <a:gd name="T6" fmla="*/ 0 w 25"/>
                  <a:gd name="T7" fmla="*/ 17 h 35"/>
                  <a:gd name="T8" fmla="*/ 3 w 25"/>
                  <a:gd name="T9" fmla="*/ 3 h 35"/>
                  <a:gd name="T10" fmla="*/ 13 w 25"/>
                  <a:gd name="T11" fmla="*/ 0 h 35"/>
                  <a:gd name="T12" fmla="*/ 22 w 25"/>
                  <a:gd name="T13" fmla="*/ 3 h 35"/>
                  <a:gd name="T14" fmla="*/ 25 w 25"/>
                  <a:gd name="T15" fmla="*/ 17 h 35"/>
                  <a:gd name="T16" fmla="*/ 22 w 25"/>
                  <a:gd name="T17" fmla="*/ 31 h 35"/>
                  <a:gd name="T18" fmla="*/ 17 w 25"/>
                  <a:gd name="T19" fmla="*/ 8 h 35"/>
                  <a:gd name="T20" fmla="*/ 13 w 25"/>
                  <a:gd name="T21" fmla="*/ 6 h 35"/>
                  <a:gd name="T22" fmla="*/ 8 w 25"/>
                  <a:gd name="T23" fmla="*/ 8 h 35"/>
                  <a:gd name="T24" fmla="*/ 7 w 25"/>
                  <a:gd name="T25" fmla="*/ 17 h 35"/>
                  <a:gd name="T26" fmla="*/ 8 w 25"/>
                  <a:gd name="T27" fmla="*/ 27 h 35"/>
                  <a:gd name="T28" fmla="*/ 13 w 25"/>
                  <a:gd name="T29" fmla="*/ 29 h 35"/>
                  <a:gd name="T30" fmla="*/ 17 w 25"/>
                  <a:gd name="T31" fmla="*/ 27 h 35"/>
                  <a:gd name="T32" fmla="*/ 19 w 25"/>
                  <a:gd name="T33" fmla="*/ 17 h 35"/>
                  <a:gd name="T34" fmla="*/ 17 w 25"/>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35">
                    <a:moveTo>
                      <a:pt x="22" y="31"/>
                    </a:moveTo>
                    <a:cubicBezTo>
                      <a:pt x="20" y="34"/>
                      <a:pt x="17" y="35"/>
                      <a:pt x="13" y="35"/>
                    </a:cubicBezTo>
                    <a:cubicBezTo>
                      <a:pt x="9" y="35"/>
                      <a:pt x="6" y="34"/>
                      <a:pt x="3" y="31"/>
                    </a:cubicBezTo>
                    <a:cubicBezTo>
                      <a:pt x="0" y="28"/>
                      <a:pt x="0" y="24"/>
                      <a:pt x="0" y="17"/>
                    </a:cubicBezTo>
                    <a:cubicBezTo>
                      <a:pt x="0" y="11"/>
                      <a:pt x="0" y="7"/>
                      <a:pt x="3" y="3"/>
                    </a:cubicBezTo>
                    <a:cubicBezTo>
                      <a:pt x="6" y="1"/>
                      <a:pt x="9" y="0"/>
                      <a:pt x="13" y="0"/>
                    </a:cubicBezTo>
                    <a:cubicBezTo>
                      <a:pt x="17" y="0"/>
                      <a:pt x="20" y="1"/>
                      <a:pt x="22" y="3"/>
                    </a:cubicBezTo>
                    <a:cubicBezTo>
                      <a:pt x="25" y="7"/>
                      <a:pt x="25" y="11"/>
                      <a:pt x="25" y="17"/>
                    </a:cubicBezTo>
                    <a:cubicBezTo>
                      <a:pt x="25" y="24"/>
                      <a:pt x="25" y="28"/>
                      <a:pt x="22" y="31"/>
                    </a:cubicBezTo>
                    <a:close/>
                    <a:moveTo>
                      <a:pt x="17" y="8"/>
                    </a:moveTo>
                    <a:cubicBezTo>
                      <a:pt x="16" y="6"/>
                      <a:pt x="14" y="6"/>
                      <a:pt x="13" y="6"/>
                    </a:cubicBezTo>
                    <a:cubicBezTo>
                      <a:pt x="11" y="6"/>
                      <a:pt x="9" y="6"/>
                      <a:pt x="8" y="8"/>
                    </a:cubicBezTo>
                    <a:cubicBezTo>
                      <a:pt x="7" y="9"/>
                      <a:pt x="7" y="11"/>
                      <a:pt x="7" y="17"/>
                    </a:cubicBezTo>
                    <a:cubicBezTo>
                      <a:pt x="7" y="24"/>
                      <a:pt x="7" y="26"/>
                      <a:pt x="8" y="27"/>
                    </a:cubicBezTo>
                    <a:cubicBezTo>
                      <a:pt x="9" y="28"/>
                      <a:pt x="11" y="29"/>
                      <a:pt x="13" y="29"/>
                    </a:cubicBezTo>
                    <a:cubicBezTo>
                      <a:pt x="14" y="29"/>
                      <a:pt x="16" y="28"/>
                      <a:pt x="17" y="27"/>
                    </a:cubicBezTo>
                    <a:cubicBezTo>
                      <a:pt x="18" y="26"/>
                      <a:pt x="19" y="24"/>
                      <a:pt x="19" y="17"/>
                    </a:cubicBezTo>
                    <a:cubicBezTo>
                      <a:pt x="19" y="11"/>
                      <a:pt x="18"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9" name="Freeform 11"/>
              <p:cNvSpPr>
                <a:spLocks/>
              </p:cNvSpPr>
              <p:nvPr userDrawn="1"/>
            </p:nvSpPr>
            <p:spPr bwMode="auto">
              <a:xfrm>
                <a:off x="4572" y="3962"/>
                <a:ext cx="32" cy="44"/>
              </a:xfrm>
              <a:custGeom>
                <a:avLst/>
                <a:gdLst>
                  <a:gd name="T0" fmla="*/ 12 w 25"/>
                  <a:gd name="T1" fmla="*/ 35 h 35"/>
                  <a:gd name="T2" fmla="*/ 0 w 25"/>
                  <a:gd name="T3" fmla="*/ 23 h 35"/>
                  <a:gd name="T4" fmla="*/ 0 w 25"/>
                  <a:gd name="T5" fmla="*/ 0 h 35"/>
                  <a:gd name="T6" fmla="*/ 6 w 25"/>
                  <a:gd name="T7" fmla="*/ 0 h 35"/>
                  <a:gd name="T8" fmla="*/ 6 w 25"/>
                  <a:gd name="T9" fmla="*/ 23 h 35"/>
                  <a:gd name="T10" fmla="*/ 12 w 25"/>
                  <a:gd name="T11" fmla="*/ 29 h 35"/>
                  <a:gd name="T12" fmla="*/ 18 w 25"/>
                  <a:gd name="T13" fmla="*/ 23 h 35"/>
                  <a:gd name="T14" fmla="*/ 18 w 25"/>
                  <a:gd name="T15" fmla="*/ 0 h 35"/>
                  <a:gd name="T16" fmla="*/ 25 w 25"/>
                  <a:gd name="T17" fmla="*/ 0 h 35"/>
                  <a:gd name="T18" fmla="*/ 25 w 25"/>
                  <a:gd name="T19" fmla="*/ 23 h 35"/>
                  <a:gd name="T20" fmla="*/ 12 w 25"/>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5">
                    <a:moveTo>
                      <a:pt x="12" y="35"/>
                    </a:moveTo>
                    <a:cubicBezTo>
                      <a:pt x="5" y="35"/>
                      <a:pt x="0" y="30"/>
                      <a:pt x="0" y="23"/>
                    </a:cubicBezTo>
                    <a:cubicBezTo>
                      <a:pt x="0" y="0"/>
                      <a:pt x="0" y="0"/>
                      <a:pt x="0" y="0"/>
                    </a:cubicBezTo>
                    <a:cubicBezTo>
                      <a:pt x="6" y="0"/>
                      <a:pt x="6" y="0"/>
                      <a:pt x="6" y="0"/>
                    </a:cubicBezTo>
                    <a:cubicBezTo>
                      <a:pt x="6" y="23"/>
                      <a:pt x="6" y="23"/>
                      <a:pt x="6" y="23"/>
                    </a:cubicBezTo>
                    <a:cubicBezTo>
                      <a:pt x="6" y="27"/>
                      <a:pt x="9" y="29"/>
                      <a:pt x="12" y="29"/>
                    </a:cubicBezTo>
                    <a:cubicBezTo>
                      <a:pt x="16" y="29"/>
                      <a:pt x="18" y="27"/>
                      <a:pt x="18" y="23"/>
                    </a:cubicBezTo>
                    <a:cubicBezTo>
                      <a:pt x="18" y="0"/>
                      <a:pt x="18" y="0"/>
                      <a:pt x="18" y="0"/>
                    </a:cubicBezTo>
                    <a:cubicBezTo>
                      <a:pt x="25" y="0"/>
                      <a:pt x="25" y="0"/>
                      <a:pt x="25" y="0"/>
                    </a:cubicBezTo>
                    <a:cubicBezTo>
                      <a:pt x="25" y="23"/>
                      <a:pt x="25" y="23"/>
                      <a:pt x="25" y="23"/>
                    </a:cubicBezTo>
                    <a:cubicBezTo>
                      <a:pt x="25" y="30"/>
                      <a:pt x="19" y="35"/>
                      <a:pt x="12"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0" name="Freeform 12"/>
              <p:cNvSpPr>
                <a:spLocks noEditPoints="1"/>
              </p:cNvSpPr>
              <p:nvPr userDrawn="1"/>
            </p:nvSpPr>
            <p:spPr bwMode="auto">
              <a:xfrm>
                <a:off x="4625" y="3962"/>
                <a:ext cx="33" cy="44"/>
              </a:xfrm>
              <a:custGeom>
                <a:avLst/>
                <a:gdLst>
                  <a:gd name="T0" fmla="*/ 23 w 26"/>
                  <a:gd name="T1" fmla="*/ 30 h 35"/>
                  <a:gd name="T2" fmla="*/ 13 w 26"/>
                  <a:gd name="T3" fmla="*/ 35 h 35"/>
                  <a:gd name="T4" fmla="*/ 0 w 26"/>
                  <a:gd name="T5" fmla="*/ 35 h 35"/>
                  <a:gd name="T6" fmla="*/ 0 w 26"/>
                  <a:gd name="T7" fmla="*/ 0 h 35"/>
                  <a:gd name="T8" fmla="*/ 13 w 26"/>
                  <a:gd name="T9" fmla="*/ 0 h 35"/>
                  <a:gd name="T10" fmla="*/ 23 w 26"/>
                  <a:gd name="T11" fmla="*/ 5 h 35"/>
                  <a:gd name="T12" fmla="*/ 26 w 26"/>
                  <a:gd name="T13" fmla="*/ 17 h 35"/>
                  <a:gd name="T14" fmla="*/ 23 w 26"/>
                  <a:gd name="T15" fmla="*/ 30 h 35"/>
                  <a:gd name="T16" fmla="*/ 17 w 26"/>
                  <a:gd name="T17" fmla="*/ 8 h 35"/>
                  <a:gd name="T18" fmla="*/ 12 w 26"/>
                  <a:gd name="T19" fmla="*/ 6 h 35"/>
                  <a:gd name="T20" fmla="*/ 7 w 26"/>
                  <a:gd name="T21" fmla="*/ 6 h 35"/>
                  <a:gd name="T22" fmla="*/ 7 w 26"/>
                  <a:gd name="T23" fmla="*/ 29 h 35"/>
                  <a:gd name="T24" fmla="*/ 12 w 26"/>
                  <a:gd name="T25" fmla="*/ 29 h 35"/>
                  <a:gd name="T26" fmla="*/ 17 w 26"/>
                  <a:gd name="T27" fmla="*/ 26 h 35"/>
                  <a:gd name="T28" fmla="*/ 19 w 26"/>
                  <a:gd name="T29" fmla="*/ 17 h 35"/>
                  <a:gd name="T30" fmla="*/ 17 w 26"/>
                  <a:gd name="T31"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5">
                    <a:moveTo>
                      <a:pt x="23" y="30"/>
                    </a:moveTo>
                    <a:cubicBezTo>
                      <a:pt x="21" y="33"/>
                      <a:pt x="18" y="35"/>
                      <a:pt x="13" y="35"/>
                    </a:cubicBezTo>
                    <a:cubicBezTo>
                      <a:pt x="0" y="35"/>
                      <a:pt x="0" y="35"/>
                      <a:pt x="0" y="35"/>
                    </a:cubicBezTo>
                    <a:cubicBezTo>
                      <a:pt x="0" y="0"/>
                      <a:pt x="0" y="0"/>
                      <a:pt x="0" y="0"/>
                    </a:cubicBezTo>
                    <a:cubicBezTo>
                      <a:pt x="13" y="0"/>
                      <a:pt x="13" y="0"/>
                      <a:pt x="13" y="0"/>
                    </a:cubicBezTo>
                    <a:cubicBezTo>
                      <a:pt x="18" y="0"/>
                      <a:pt x="21" y="2"/>
                      <a:pt x="23" y="5"/>
                    </a:cubicBezTo>
                    <a:cubicBezTo>
                      <a:pt x="26" y="8"/>
                      <a:pt x="26" y="12"/>
                      <a:pt x="26" y="17"/>
                    </a:cubicBezTo>
                    <a:cubicBezTo>
                      <a:pt x="26" y="23"/>
                      <a:pt x="26" y="27"/>
                      <a:pt x="23" y="30"/>
                    </a:cubicBezTo>
                    <a:close/>
                    <a:moveTo>
                      <a:pt x="17" y="8"/>
                    </a:moveTo>
                    <a:cubicBezTo>
                      <a:pt x="16" y="7"/>
                      <a:pt x="15" y="6"/>
                      <a:pt x="12" y="6"/>
                    </a:cubicBezTo>
                    <a:cubicBezTo>
                      <a:pt x="7" y="6"/>
                      <a:pt x="7" y="6"/>
                      <a:pt x="7" y="6"/>
                    </a:cubicBezTo>
                    <a:cubicBezTo>
                      <a:pt x="7" y="29"/>
                      <a:pt x="7" y="29"/>
                      <a:pt x="7" y="29"/>
                    </a:cubicBezTo>
                    <a:cubicBezTo>
                      <a:pt x="12" y="29"/>
                      <a:pt x="12" y="29"/>
                      <a:pt x="12" y="29"/>
                    </a:cubicBezTo>
                    <a:cubicBezTo>
                      <a:pt x="15" y="29"/>
                      <a:pt x="16" y="28"/>
                      <a:pt x="17" y="26"/>
                    </a:cubicBezTo>
                    <a:cubicBezTo>
                      <a:pt x="19" y="25"/>
                      <a:pt x="19" y="23"/>
                      <a:pt x="19" y="17"/>
                    </a:cubicBezTo>
                    <a:cubicBezTo>
                      <a:pt x="19" y="12"/>
                      <a:pt x="19" y="10"/>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1" name="Oval 13"/>
              <p:cNvSpPr>
                <a:spLocks noChangeArrowheads="1"/>
              </p:cNvSpPr>
              <p:nvPr userDrawn="1"/>
            </p:nvSpPr>
            <p:spPr bwMode="auto">
              <a:xfrm>
                <a:off x="4722" y="3968"/>
                <a:ext cx="25"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2" name="Freeform 14"/>
              <p:cNvSpPr>
                <a:spLocks/>
              </p:cNvSpPr>
              <p:nvPr userDrawn="1"/>
            </p:nvSpPr>
            <p:spPr bwMode="auto">
              <a:xfrm>
                <a:off x="4827" y="3962"/>
                <a:ext cx="41" cy="44"/>
              </a:xfrm>
              <a:custGeom>
                <a:avLst/>
                <a:gdLst>
                  <a:gd name="T0" fmla="*/ 32 w 41"/>
                  <a:gd name="T1" fmla="*/ 44 h 44"/>
                  <a:gd name="T2" fmla="*/ 32 w 41"/>
                  <a:gd name="T3" fmla="*/ 17 h 44"/>
                  <a:gd name="T4" fmla="*/ 23 w 41"/>
                  <a:gd name="T5" fmla="*/ 35 h 44"/>
                  <a:gd name="T6" fmla="*/ 18 w 41"/>
                  <a:gd name="T7" fmla="*/ 35 h 44"/>
                  <a:gd name="T8" fmla="*/ 9 w 41"/>
                  <a:gd name="T9" fmla="*/ 17 h 44"/>
                  <a:gd name="T10" fmla="*/ 9 w 41"/>
                  <a:gd name="T11" fmla="*/ 44 h 44"/>
                  <a:gd name="T12" fmla="*/ 0 w 41"/>
                  <a:gd name="T13" fmla="*/ 44 h 44"/>
                  <a:gd name="T14" fmla="*/ 0 w 41"/>
                  <a:gd name="T15" fmla="*/ 0 h 44"/>
                  <a:gd name="T16" fmla="*/ 9 w 41"/>
                  <a:gd name="T17" fmla="*/ 0 h 44"/>
                  <a:gd name="T18" fmla="*/ 20 w 41"/>
                  <a:gd name="T19" fmla="*/ 24 h 44"/>
                  <a:gd name="T20" fmla="*/ 32 w 41"/>
                  <a:gd name="T21" fmla="*/ 0 h 44"/>
                  <a:gd name="T22" fmla="*/ 41 w 41"/>
                  <a:gd name="T23" fmla="*/ 0 h 44"/>
                  <a:gd name="T24" fmla="*/ 41 w 41"/>
                  <a:gd name="T25" fmla="*/ 44 h 44"/>
                  <a:gd name="T26" fmla="*/ 32 w 41"/>
                  <a:gd name="T2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4">
                    <a:moveTo>
                      <a:pt x="32" y="44"/>
                    </a:moveTo>
                    <a:lnTo>
                      <a:pt x="32" y="17"/>
                    </a:lnTo>
                    <a:lnTo>
                      <a:pt x="23" y="35"/>
                    </a:lnTo>
                    <a:lnTo>
                      <a:pt x="18" y="35"/>
                    </a:lnTo>
                    <a:lnTo>
                      <a:pt x="9" y="17"/>
                    </a:lnTo>
                    <a:lnTo>
                      <a:pt x="9" y="44"/>
                    </a:lnTo>
                    <a:lnTo>
                      <a:pt x="0" y="44"/>
                    </a:lnTo>
                    <a:lnTo>
                      <a:pt x="0" y="0"/>
                    </a:lnTo>
                    <a:lnTo>
                      <a:pt x="9" y="0"/>
                    </a:lnTo>
                    <a:lnTo>
                      <a:pt x="20" y="24"/>
                    </a:lnTo>
                    <a:lnTo>
                      <a:pt x="32" y="0"/>
                    </a:lnTo>
                    <a:lnTo>
                      <a:pt x="41" y="0"/>
                    </a:lnTo>
                    <a:lnTo>
                      <a:pt x="41" y="44"/>
                    </a:lnTo>
                    <a:lnTo>
                      <a:pt x="32"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3" name="Freeform 15"/>
              <p:cNvSpPr>
                <a:spLocks noEditPoints="1"/>
              </p:cNvSpPr>
              <p:nvPr userDrawn="1"/>
            </p:nvSpPr>
            <p:spPr bwMode="auto">
              <a:xfrm>
                <a:off x="4888"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4" name="Freeform 16"/>
              <p:cNvSpPr>
                <a:spLocks noEditPoints="1"/>
              </p:cNvSpPr>
              <p:nvPr userDrawn="1"/>
            </p:nvSpPr>
            <p:spPr bwMode="auto">
              <a:xfrm>
                <a:off x="4941" y="3962"/>
                <a:ext cx="33" cy="44"/>
              </a:xfrm>
              <a:custGeom>
                <a:avLst/>
                <a:gdLst>
                  <a:gd name="T0" fmla="*/ 15 w 26"/>
                  <a:gd name="T1" fmla="*/ 35 h 35"/>
                  <a:gd name="T2" fmla="*/ 0 w 26"/>
                  <a:gd name="T3" fmla="*/ 35 h 35"/>
                  <a:gd name="T4" fmla="*/ 0 w 26"/>
                  <a:gd name="T5" fmla="*/ 0 h 35"/>
                  <a:gd name="T6" fmla="*/ 14 w 26"/>
                  <a:gd name="T7" fmla="*/ 0 h 35"/>
                  <a:gd name="T8" fmla="*/ 25 w 26"/>
                  <a:gd name="T9" fmla="*/ 10 h 35"/>
                  <a:gd name="T10" fmla="*/ 21 w 26"/>
                  <a:gd name="T11" fmla="*/ 17 h 35"/>
                  <a:gd name="T12" fmla="*/ 26 w 26"/>
                  <a:gd name="T13" fmla="*/ 25 h 35"/>
                  <a:gd name="T14" fmla="*/ 15 w 26"/>
                  <a:gd name="T15" fmla="*/ 35 h 35"/>
                  <a:gd name="T16" fmla="*/ 14 w 26"/>
                  <a:gd name="T17" fmla="*/ 6 h 35"/>
                  <a:gd name="T18" fmla="*/ 7 w 26"/>
                  <a:gd name="T19" fmla="*/ 6 h 35"/>
                  <a:gd name="T20" fmla="*/ 7 w 26"/>
                  <a:gd name="T21" fmla="*/ 14 h 35"/>
                  <a:gd name="T22" fmla="*/ 14 w 26"/>
                  <a:gd name="T23" fmla="*/ 14 h 35"/>
                  <a:gd name="T24" fmla="*/ 18 w 26"/>
                  <a:gd name="T25" fmla="*/ 10 h 35"/>
                  <a:gd name="T26" fmla="*/ 14 w 26"/>
                  <a:gd name="T27" fmla="*/ 6 h 35"/>
                  <a:gd name="T28" fmla="*/ 14 w 26"/>
                  <a:gd name="T29" fmla="*/ 20 h 35"/>
                  <a:gd name="T30" fmla="*/ 7 w 26"/>
                  <a:gd name="T31" fmla="*/ 20 h 35"/>
                  <a:gd name="T32" fmla="*/ 7 w 26"/>
                  <a:gd name="T33" fmla="*/ 29 h 35"/>
                  <a:gd name="T34" fmla="*/ 14 w 26"/>
                  <a:gd name="T35" fmla="*/ 29 h 35"/>
                  <a:gd name="T36" fmla="*/ 19 w 26"/>
                  <a:gd name="T37" fmla="*/ 24 h 35"/>
                  <a:gd name="T38" fmla="*/ 14 w 26"/>
                  <a:gd name="T3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5">
                    <a:moveTo>
                      <a:pt x="15" y="35"/>
                    </a:moveTo>
                    <a:cubicBezTo>
                      <a:pt x="0" y="35"/>
                      <a:pt x="0" y="35"/>
                      <a:pt x="0" y="35"/>
                    </a:cubicBezTo>
                    <a:cubicBezTo>
                      <a:pt x="0" y="0"/>
                      <a:pt x="0" y="0"/>
                      <a:pt x="0" y="0"/>
                    </a:cubicBezTo>
                    <a:cubicBezTo>
                      <a:pt x="14" y="0"/>
                      <a:pt x="14" y="0"/>
                      <a:pt x="14" y="0"/>
                    </a:cubicBezTo>
                    <a:cubicBezTo>
                      <a:pt x="21" y="0"/>
                      <a:pt x="25" y="4"/>
                      <a:pt x="25" y="10"/>
                    </a:cubicBezTo>
                    <a:cubicBezTo>
                      <a:pt x="25" y="14"/>
                      <a:pt x="23" y="16"/>
                      <a:pt x="21" y="17"/>
                    </a:cubicBezTo>
                    <a:cubicBezTo>
                      <a:pt x="23" y="18"/>
                      <a:pt x="26" y="20"/>
                      <a:pt x="26" y="25"/>
                    </a:cubicBezTo>
                    <a:cubicBezTo>
                      <a:pt x="26" y="31"/>
                      <a:pt x="21" y="35"/>
                      <a:pt x="15" y="35"/>
                    </a:cubicBezTo>
                    <a:close/>
                    <a:moveTo>
                      <a:pt x="14" y="6"/>
                    </a:moveTo>
                    <a:cubicBezTo>
                      <a:pt x="7" y="6"/>
                      <a:pt x="7" y="6"/>
                      <a:pt x="7" y="6"/>
                    </a:cubicBezTo>
                    <a:cubicBezTo>
                      <a:pt x="7" y="14"/>
                      <a:pt x="7" y="14"/>
                      <a:pt x="7" y="14"/>
                    </a:cubicBezTo>
                    <a:cubicBezTo>
                      <a:pt x="14" y="14"/>
                      <a:pt x="14" y="14"/>
                      <a:pt x="14" y="14"/>
                    </a:cubicBezTo>
                    <a:cubicBezTo>
                      <a:pt x="17" y="14"/>
                      <a:pt x="18" y="12"/>
                      <a:pt x="18" y="10"/>
                    </a:cubicBezTo>
                    <a:cubicBezTo>
                      <a:pt x="18" y="8"/>
                      <a:pt x="17" y="6"/>
                      <a:pt x="14" y="6"/>
                    </a:cubicBezTo>
                    <a:close/>
                    <a:moveTo>
                      <a:pt x="14" y="20"/>
                    </a:moveTo>
                    <a:cubicBezTo>
                      <a:pt x="7" y="20"/>
                      <a:pt x="7" y="20"/>
                      <a:pt x="7" y="20"/>
                    </a:cubicBezTo>
                    <a:cubicBezTo>
                      <a:pt x="7" y="29"/>
                      <a:pt x="7" y="29"/>
                      <a:pt x="7" y="29"/>
                    </a:cubicBezTo>
                    <a:cubicBezTo>
                      <a:pt x="14" y="29"/>
                      <a:pt x="14" y="29"/>
                      <a:pt x="14" y="29"/>
                    </a:cubicBezTo>
                    <a:cubicBezTo>
                      <a:pt x="17" y="29"/>
                      <a:pt x="19" y="27"/>
                      <a:pt x="19" y="24"/>
                    </a:cubicBezTo>
                    <a:cubicBezTo>
                      <a:pt x="19" y="22"/>
                      <a:pt x="17" y="20"/>
                      <a:pt x="14" y="20"/>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5" name="Rectangle 17"/>
              <p:cNvSpPr>
                <a:spLocks noChangeArrowheads="1"/>
              </p:cNvSpPr>
              <p:nvPr userDrawn="1"/>
            </p:nvSpPr>
            <p:spPr bwMode="auto">
              <a:xfrm>
                <a:off x="4994"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6" name="Freeform 18"/>
              <p:cNvSpPr>
                <a:spLocks/>
              </p:cNvSpPr>
              <p:nvPr userDrawn="1"/>
            </p:nvSpPr>
            <p:spPr bwMode="auto">
              <a:xfrm>
                <a:off x="5025"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7" name="Freeform 19"/>
              <p:cNvSpPr>
                <a:spLocks/>
              </p:cNvSpPr>
              <p:nvPr userDrawn="1"/>
            </p:nvSpPr>
            <p:spPr bwMode="auto">
              <a:xfrm>
                <a:off x="5073"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8" name="Oval 20"/>
              <p:cNvSpPr>
                <a:spLocks noChangeArrowheads="1"/>
              </p:cNvSpPr>
              <p:nvPr userDrawn="1"/>
            </p:nvSpPr>
            <p:spPr bwMode="auto">
              <a:xfrm>
                <a:off x="5178" y="3968"/>
                <a:ext cx="24"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9" name="Freeform 21"/>
              <p:cNvSpPr>
                <a:spLocks/>
              </p:cNvSpPr>
              <p:nvPr userDrawn="1"/>
            </p:nvSpPr>
            <p:spPr bwMode="auto">
              <a:xfrm>
                <a:off x="5280"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0" name="Freeform 22"/>
              <p:cNvSpPr>
                <a:spLocks/>
              </p:cNvSpPr>
              <p:nvPr userDrawn="1"/>
            </p:nvSpPr>
            <p:spPr bwMode="auto">
              <a:xfrm>
                <a:off x="5330" y="3962"/>
                <a:ext cx="32" cy="44"/>
              </a:xfrm>
              <a:custGeom>
                <a:avLst/>
                <a:gdLst>
                  <a:gd name="T0" fmla="*/ 25 w 32"/>
                  <a:gd name="T1" fmla="*/ 44 h 44"/>
                  <a:gd name="T2" fmla="*/ 25 w 32"/>
                  <a:gd name="T3" fmla="*/ 25 h 44"/>
                  <a:gd name="T4" fmla="*/ 9 w 32"/>
                  <a:gd name="T5" fmla="*/ 25 h 44"/>
                  <a:gd name="T6" fmla="*/ 9 w 32"/>
                  <a:gd name="T7" fmla="*/ 44 h 44"/>
                  <a:gd name="T8" fmla="*/ 0 w 32"/>
                  <a:gd name="T9" fmla="*/ 44 h 44"/>
                  <a:gd name="T10" fmla="*/ 0 w 32"/>
                  <a:gd name="T11" fmla="*/ 0 h 44"/>
                  <a:gd name="T12" fmla="*/ 9 w 32"/>
                  <a:gd name="T13" fmla="*/ 0 h 44"/>
                  <a:gd name="T14" fmla="*/ 9 w 32"/>
                  <a:gd name="T15" fmla="*/ 17 h 44"/>
                  <a:gd name="T16" fmla="*/ 25 w 32"/>
                  <a:gd name="T17" fmla="*/ 17 h 44"/>
                  <a:gd name="T18" fmla="*/ 25 w 32"/>
                  <a:gd name="T19" fmla="*/ 0 h 44"/>
                  <a:gd name="T20" fmla="*/ 32 w 32"/>
                  <a:gd name="T21" fmla="*/ 0 h 44"/>
                  <a:gd name="T22" fmla="*/ 32 w 32"/>
                  <a:gd name="T23" fmla="*/ 44 h 44"/>
                  <a:gd name="T24" fmla="*/ 25 w 32"/>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4">
                    <a:moveTo>
                      <a:pt x="25" y="44"/>
                    </a:moveTo>
                    <a:lnTo>
                      <a:pt x="25" y="25"/>
                    </a:lnTo>
                    <a:lnTo>
                      <a:pt x="9" y="25"/>
                    </a:lnTo>
                    <a:lnTo>
                      <a:pt x="9" y="44"/>
                    </a:lnTo>
                    <a:lnTo>
                      <a:pt x="0" y="44"/>
                    </a:lnTo>
                    <a:lnTo>
                      <a:pt x="0" y="0"/>
                    </a:lnTo>
                    <a:lnTo>
                      <a:pt x="9" y="0"/>
                    </a:lnTo>
                    <a:lnTo>
                      <a:pt x="9" y="17"/>
                    </a:lnTo>
                    <a:lnTo>
                      <a:pt x="25" y="17"/>
                    </a:lnTo>
                    <a:lnTo>
                      <a:pt x="25" y="0"/>
                    </a:lnTo>
                    <a:lnTo>
                      <a:pt x="32" y="0"/>
                    </a:lnTo>
                    <a:lnTo>
                      <a:pt x="32"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1" name="Freeform 23"/>
              <p:cNvSpPr>
                <a:spLocks noEditPoints="1"/>
              </p:cNvSpPr>
              <p:nvPr userDrawn="1"/>
            </p:nvSpPr>
            <p:spPr bwMode="auto">
              <a:xfrm>
                <a:off x="5385"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2" name="Freeform 24"/>
              <p:cNvSpPr>
                <a:spLocks/>
              </p:cNvSpPr>
              <p:nvPr userDrawn="1"/>
            </p:nvSpPr>
            <p:spPr bwMode="auto">
              <a:xfrm>
                <a:off x="5438"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3" name="Freeform 25"/>
              <p:cNvSpPr>
                <a:spLocks noEditPoints="1"/>
              </p:cNvSpPr>
              <p:nvPr userDrawn="1"/>
            </p:nvSpPr>
            <p:spPr bwMode="auto">
              <a:xfrm>
                <a:off x="5485" y="3962"/>
                <a:ext cx="38" cy="44"/>
              </a:xfrm>
              <a:custGeom>
                <a:avLst/>
                <a:gdLst>
                  <a:gd name="T0" fmla="*/ 29 w 38"/>
                  <a:gd name="T1" fmla="*/ 44 h 44"/>
                  <a:gd name="T2" fmla="*/ 27 w 38"/>
                  <a:gd name="T3" fmla="*/ 36 h 44"/>
                  <a:gd name="T4" fmla="*/ 12 w 38"/>
                  <a:gd name="T5" fmla="*/ 36 h 44"/>
                  <a:gd name="T6" fmla="*/ 9 w 38"/>
                  <a:gd name="T7" fmla="*/ 44 h 44"/>
                  <a:gd name="T8" fmla="*/ 0 w 38"/>
                  <a:gd name="T9" fmla="*/ 44 h 44"/>
                  <a:gd name="T10" fmla="*/ 15 w 38"/>
                  <a:gd name="T11" fmla="*/ 0 h 44"/>
                  <a:gd name="T12" fmla="*/ 23 w 38"/>
                  <a:gd name="T13" fmla="*/ 0 h 44"/>
                  <a:gd name="T14" fmla="*/ 38 w 38"/>
                  <a:gd name="T15" fmla="*/ 44 h 44"/>
                  <a:gd name="T16" fmla="*/ 29 w 38"/>
                  <a:gd name="T17" fmla="*/ 44 h 44"/>
                  <a:gd name="T18" fmla="*/ 19 w 38"/>
                  <a:gd name="T19" fmla="*/ 12 h 44"/>
                  <a:gd name="T20" fmla="*/ 14 w 38"/>
                  <a:gd name="T21" fmla="*/ 29 h 44"/>
                  <a:gd name="T22" fmla="*/ 24 w 38"/>
                  <a:gd name="T23" fmla="*/ 29 h 44"/>
                  <a:gd name="T24" fmla="*/ 19 w 38"/>
                  <a:gd name="T2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4">
                    <a:moveTo>
                      <a:pt x="29" y="44"/>
                    </a:moveTo>
                    <a:lnTo>
                      <a:pt x="27" y="36"/>
                    </a:lnTo>
                    <a:lnTo>
                      <a:pt x="12" y="36"/>
                    </a:lnTo>
                    <a:lnTo>
                      <a:pt x="9" y="44"/>
                    </a:lnTo>
                    <a:lnTo>
                      <a:pt x="0" y="44"/>
                    </a:lnTo>
                    <a:lnTo>
                      <a:pt x="15" y="0"/>
                    </a:lnTo>
                    <a:lnTo>
                      <a:pt x="23" y="0"/>
                    </a:lnTo>
                    <a:lnTo>
                      <a:pt x="38" y="44"/>
                    </a:lnTo>
                    <a:lnTo>
                      <a:pt x="29" y="44"/>
                    </a:lnTo>
                    <a:close/>
                    <a:moveTo>
                      <a:pt x="19" y="12"/>
                    </a:moveTo>
                    <a:lnTo>
                      <a:pt x="14" y="29"/>
                    </a:lnTo>
                    <a:lnTo>
                      <a:pt x="24" y="29"/>
                    </a:lnTo>
                    <a:lnTo>
                      <a:pt x="19" y="12"/>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4" name="Freeform 26"/>
              <p:cNvSpPr>
                <a:spLocks/>
              </p:cNvSpPr>
              <p:nvPr userDrawn="1"/>
            </p:nvSpPr>
            <p:spPr bwMode="auto">
              <a:xfrm>
                <a:off x="5535"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5" name="Freeform 27"/>
              <p:cNvSpPr>
                <a:spLocks noEditPoints="1"/>
              </p:cNvSpPr>
              <p:nvPr userDrawn="1"/>
            </p:nvSpPr>
            <p:spPr bwMode="auto">
              <a:xfrm>
                <a:off x="5613" y="3962"/>
                <a:ext cx="32" cy="44"/>
              </a:xfrm>
              <a:custGeom>
                <a:avLst/>
                <a:gdLst>
                  <a:gd name="T0" fmla="*/ 13 w 25"/>
                  <a:gd name="T1" fmla="*/ 22 h 35"/>
                  <a:gd name="T2" fmla="*/ 6 w 25"/>
                  <a:gd name="T3" fmla="*/ 22 h 35"/>
                  <a:gd name="T4" fmla="*/ 6 w 25"/>
                  <a:gd name="T5" fmla="*/ 35 h 35"/>
                  <a:gd name="T6" fmla="*/ 0 w 25"/>
                  <a:gd name="T7" fmla="*/ 35 h 35"/>
                  <a:gd name="T8" fmla="*/ 0 w 25"/>
                  <a:gd name="T9" fmla="*/ 0 h 35"/>
                  <a:gd name="T10" fmla="*/ 13 w 25"/>
                  <a:gd name="T11" fmla="*/ 0 h 35"/>
                  <a:gd name="T12" fmla="*/ 25 w 25"/>
                  <a:gd name="T13" fmla="*/ 11 h 35"/>
                  <a:gd name="T14" fmla="*/ 13 w 25"/>
                  <a:gd name="T15" fmla="*/ 22 h 35"/>
                  <a:gd name="T16" fmla="*/ 13 w 25"/>
                  <a:gd name="T17" fmla="*/ 6 h 35"/>
                  <a:gd name="T18" fmla="*/ 6 w 25"/>
                  <a:gd name="T19" fmla="*/ 6 h 35"/>
                  <a:gd name="T20" fmla="*/ 6 w 25"/>
                  <a:gd name="T21" fmla="*/ 15 h 35"/>
                  <a:gd name="T22" fmla="*/ 13 w 25"/>
                  <a:gd name="T23" fmla="*/ 15 h 35"/>
                  <a:gd name="T24" fmla="*/ 18 w 25"/>
                  <a:gd name="T25" fmla="*/ 11 h 35"/>
                  <a:gd name="T26" fmla="*/ 13 w 25"/>
                  <a:gd name="T2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5">
                    <a:moveTo>
                      <a:pt x="13" y="22"/>
                    </a:moveTo>
                    <a:cubicBezTo>
                      <a:pt x="6" y="22"/>
                      <a:pt x="6" y="22"/>
                      <a:pt x="6" y="22"/>
                    </a:cubicBezTo>
                    <a:cubicBezTo>
                      <a:pt x="6" y="35"/>
                      <a:pt x="6" y="35"/>
                      <a:pt x="6" y="35"/>
                    </a:cubicBezTo>
                    <a:cubicBezTo>
                      <a:pt x="0" y="35"/>
                      <a:pt x="0" y="35"/>
                      <a:pt x="0" y="35"/>
                    </a:cubicBezTo>
                    <a:cubicBezTo>
                      <a:pt x="0" y="0"/>
                      <a:pt x="0" y="0"/>
                      <a:pt x="0" y="0"/>
                    </a:cubicBezTo>
                    <a:cubicBezTo>
                      <a:pt x="13" y="0"/>
                      <a:pt x="13" y="0"/>
                      <a:pt x="13" y="0"/>
                    </a:cubicBezTo>
                    <a:cubicBezTo>
                      <a:pt x="20" y="0"/>
                      <a:pt x="25" y="5"/>
                      <a:pt x="25" y="11"/>
                    </a:cubicBezTo>
                    <a:cubicBezTo>
                      <a:pt x="25" y="17"/>
                      <a:pt x="20" y="22"/>
                      <a:pt x="13" y="22"/>
                    </a:cubicBezTo>
                    <a:close/>
                    <a:moveTo>
                      <a:pt x="13" y="6"/>
                    </a:moveTo>
                    <a:cubicBezTo>
                      <a:pt x="6" y="6"/>
                      <a:pt x="6" y="6"/>
                      <a:pt x="6" y="6"/>
                    </a:cubicBezTo>
                    <a:cubicBezTo>
                      <a:pt x="6" y="15"/>
                      <a:pt x="6" y="15"/>
                      <a:pt x="6" y="15"/>
                    </a:cubicBezTo>
                    <a:cubicBezTo>
                      <a:pt x="13" y="15"/>
                      <a:pt x="13" y="15"/>
                      <a:pt x="13" y="15"/>
                    </a:cubicBezTo>
                    <a:cubicBezTo>
                      <a:pt x="16" y="15"/>
                      <a:pt x="18" y="14"/>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6" name="Freeform 28"/>
              <p:cNvSpPr>
                <a:spLocks noEditPoints="1"/>
              </p:cNvSpPr>
              <p:nvPr userDrawn="1"/>
            </p:nvSpPr>
            <p:spPr bwMode="auto">
              <a:xfrm>
                <a:off x="5664"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7" name="Freeform 29"/>
              <p:cNvSpPr>
                <a:spLocks/>
              </p:cNvSpPr>
              <p:nvPr userDrawn="1"/>
            </p:nvSpPr>
            <p:spPr bwMode="auto">
              <a:xfrm>
                <a:off x="57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8" name="Freeform 30"/>
              <p:cNvSpPr>
                <a:spLocks/>
              </p:cNvSpPr>
              <p:nvPr userDrawn="1"/>
            </p:nvSpPr>
            <p:spPr bwMode="auto">
              <a:xfrm>
                <a:off x="5764" y="3962"/>
                <a:ext cx="36" cy="44"/>
              </a:xfrm>
              <a:custGeom>
                <a:avLst/>
                <a:gdLst>
                  <a:gd name="T0" fmla="*/ 20 w 36"/>
                  <a:gd name="T1" fmla="*/ 44 h 44"/>
                  <a:gd name="T2" fmla="*/ 14 w 36"/>
                  <a:gd name="T3" fmla="*/ 44 h 44"/>
                  <a:gd name="T4" fmla="*/ 0 w 36"/>
                  <a:gd name="T5" fmla="*/ 0 h 44"/>
                  <a:gd name="T6" fmla="*/ 9 w 36"/>
                  <a:gd name="T7" fmla="*/ 0 h 44"/>
                  <a:gd name="T8" fmla="*/ 18 w 36"/>
                  <a:gd name="T9" fmla="*/ 29 h 44"/>
                  <a:gd name="T10" fmla="*/ 27 w 36"/>
                  <a:gd name="T11" fmla="*/ 0 h 44"/>
                  <a:gd name="T12" fmla="*/ 36 w 36"/>
                  <a:gd name="T13" fmla="*/ 0 h 44"/>
                  <a:gd name="T14" fmla="*/ 20 w 3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4">
                    <a:moveTo>
                      <a:pt x="20" y="44"/>
                    </a:moveTo>
                    <a:lnTo>
                      <a:pt x="14" y="44"/>
                    </a:lnTo>
                    <a:lnTo>
                      <a:pt x="0" y="0"/>
                    </a:lnTo>
                    <a:lnTo>
                      <a:pt x="9" y="0"/>
                    </a:lnTo>
                    <a:lnTo>
                      <a:pt x="18" y="29"/>
                    </a:lnTo>
                    <a:lnTo>
                      <a:pt x="27" y="0"/>
                    </a:lnTo>
                    <a:lnTo>
                      <a:pt x="36" y="0"/>
                    </a:lnTo>
                    <a:lnTo>
                      <a:pt x="2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9" name="Freeform 31"/>
              <p:cNvSpPr>
                <a:spLocks/>
              </p:cNvSpPr>
              <p:nvPr userDrawn="1"/>
            </p:nvSpPr>
            <p:spPr bwMode="auto">
              <a:xfrm>
                <a:off x="58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0" name="Freeform 32"/>
              <p:cNvSpPr>
                <a:spLocks/>
              </p:cNvSpPr>
              <p:nvPr userDrawn="1"/>
            </p:nvSpPr>
            <p:spPr bwMode="auto">
              <a:xfrm>
                <a:off x="5868" y="3962"/>
                <a:ext cx="33" cy="44"/>
              </a:xfrm>
              <a:custGeom>
                <a:avLst/>
                <a:gdLst>
                  <a:gd name="T0" fmla="*/ 25 w 33"/>
                  <a:gd name="T1" fmla="*/ 44 h 44"/>
                  <a:gd name="T2" fmla="*/ 8 w 33"/>
                  <a:gd name="T3" fmla="*/ 16 h 44"/>
                  <a:gd name="T4" fmla="*/ 8 w 33"/>
                  <a:gd name="T5" fmla="*/ 44 h 44"/>
                  <a:gd name="T6" fmla="*/ 0 w 33"/>
                  <a:gd name="T7" fmla="*/ 44 h 44"/>
                  <a:gd name="T8" fmla="*/ 0 w 33"/>
                  <a:gd name="T9" fmla="*/ 0 h 44"/>
                  <a:gd name="T10" fmla="*/ 8 w 33"/>
                  <a:gd name="T11" fmla="*/ 0 h 44"/>
                  <a:gd name="T12" fmla="*/ 24 w 33"/>
                  <a:gd name="T13" fmla="*/ 26 h 44"/>
                  <a:gd name="T14" fmla="*/ 24 w 33"/>
                  <a:gd name="T15" fmla="*/ 0 h 44"/>
                  <a:gd name="T16" fmla="*/ 33 w 33"/>
                  <a:gd name="T17" fmla="*/ 0 h 44"/>
                  <a:gd name="T18" fmla="*/ 33 w 33"/>
                  <a:gd name="T19" fmla="*/ 44 h 44"/>
                  <a:gd name="T20" fmla="*/ 25 w 33"/>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4">
                    <a:moveTo>
                      <a:pt x="25" y="44"/>
                    </a:moveTo>
                    <a:lnTo>
                      <a:pt x="8" y="16"/>
                    </a:lnTo>
                    <a:lnTo>
                      <a:pt x="8" y="44"/>
                    </a:lnTo>
                    <a:lnTo>
                      <a:pt x="0" y="44"/>
                    </a:lnTo>
                    <a:lnTo>
                      <a:pt x="0" y="0"/>
                    </a:lnTo>
                    <a:lnTo>
                      <a:pt x="8" y="0"/>
                    </a:lnTo>
                    <a:lnTo>
                      <a:pt x="24" y="26"/>
                    </a:lnTo>
                    <a:lnTo>
                      <a:pt x="24" y="0"/>
                    </a:lnTo>
                    <a:lnTo>
                      <a:pt x="33" y="0"/>
                    </a:lnTo>
                    <a:lnTo>
                      <a:pt x="33"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1" name="Freeform 33"/>
              <p:cNvSpPr>
                <a:spLocks/>
              </p:cNvSpPr>
              <p:nvPr userDrawn="1"/>
            </p:nvSpPr>
            <p:spPr bwMode="auto">
              <a:xfrm>
                <a:off x="5920" y="3962"/>
                <a:ext cx="32" cy="44"/>
              </a:xfrm>
              <a:custGeom>
                <a:avLst/>
                <a:gdLst>
                  <a:gd name="T0" fmla="*/ 20 w 32"/>
                  <a:gd name="T1" fmla="*/ 7 h 44"/>
                  <a:gd name="T2" fmla="*/ 20 w 32"/>
                  <a:gd name="T3" fmla="*/ 44 h 44"/>
                  <a:gd name="T4" fmla="*/ 13 w 32"/>
                  <a:gd name="T5" fmla="*/ 44 h 44"/>
                  <a:gd name="T6" fmla="*/ 13 w 32"/>
                  <a:gd name="T7" fmla="*/ 7 h 44"/>
                  <a:gd name="T8" fmla="*/ 0 w 32"/>
                  <a:gd name="T9" fmla="*/ 7 h 44"/>
                  <a:gd name="T10" fmla="*/ 0 w 32"/>
                  <a:gd name="T11" fmla="*/ 0 h 44"/>
                  <a:gd name="T12" fmla="*/ 32 w 32"/>
                  <a:gd name="T13" fmla="*/ 0 h 44"/>
                  <a:gd name="T14" fmla="*/ 32 w 32"/>
                  <a:gd name="T15" fmla="*/ 7 h 44"/>
                  <a:gd name="T16" fmla="*/ 20 w 32"/>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4">
                    <a:moveTo>
                      <a:pt x="20" y="7"/>
                    </a:moveTo>
                    <a:lnTo>
                      <a:pt x="20" y="44"/>
                    </a:lnTo>
                    <a:lnTo>
                      <a:pt x="13" y="44"/>
                    </a:lnTo>
                    <a:lnTo>
                      <a:pt x="13" y="7"/>
                    </a:lnTo>
                    <a:lnTo>
                      <a:pt x="0" y="7"/>
                    </a:lnTo>
                    <a:lnTo>
                      <a:pt x="0" y="0"/>
                    </a:lnTo>
                    <a:lnTo>
                      <a:pt x="32" y="0"/>
                    </a:lnTo>
                    <a:lnTo>
                      <a:pt x="32"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2" name="Rectangle 34"/>
              <p:cNvSpPr>
                <a:spLocks noChangeArrowheads="1"/>
              </p:cNvSpPr>
              <p:nvPr userDrawn="1"/>
            </p:nvSpPr>
            <p:spPr bwMode="auto">
              <a:xfrm>
                <a:off x="5972"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3" name="Freeform 35"/>
              <p:cNvSpPr>
                <a:spLocks noEditPoints="1"/>
              </p:cNvSpPr>
              <p:nvPr userDrawn="1"/>
            </p:nvSpPr>
            <p:spPr bwMode="auto">
              <a:xfrm>
                <a:off x="6001"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4" name="Freeform 36"/>
              <p:cNvSpPr>
                <a:spLocks/>
              </p:cNvSpPr>
              <p:nvPr userDrawn="1"/>
            </p:nvSpPr>
            <p:spPr bwMode="auto">
              <a:xfrm>
                <a:off x="6054" y="3962"/>
                <a:ext cx="35" cy="44"/>
              </a:xfrm>
              <a:custGeom>
                <a:avLst/>
                <a:gdLst>
                  <a:gd name="T0" fmla="*/ 27 w 35"/>
                  <a:gd name="T1" fmla="*/ 44 h 44"/>
                  <a:gd name="T2" fmla="*/ 9 w 35"/>
                  <a:gd name="T3" fmla="*/ 16 h 44"/>
                  <a:gd name="T4" fmla="*/ 9 w 35"/>
                  <a:gd name="T5" fmla="*/ 44 h 44"/>
                  <a:gd name="T6" fmla="*/ 0 w 35"/>
                  <a:gd name="T7" fmla="*/ 44 h 44"/>
                  <a:gd name="T8" fmla="*/ 0 w 35"/>
                  <a:gd name="T9" fmla="*/ 0 h 44"/>
                  <a:gd name="T10" fmla="*/ 9 w 35"/>
                  <a:gd name="T11" fmla="*/ 0 h 44"/>
                  <a:gd name="T12" fmla="*/ 26 w 35"/>
                  <a:gd name="T13" fmla="*/ 26 h 44"/>
                  <a:gd name="T14" fmla="*/ 26 w 35"/>
                  <a:gd name="T15" fmla="*/ 0 h 44"/>
                  <a:gd name="T16" fmla="*/ 35 w 35"/>
                  <a:gd name="T17" fmla="*/ 0 h 44"/>
                  <a:gd name="T18" fmla="*/ 35 w 35"/>
                  <a:gd name="T19" fmla="*/ 44 h 44"/>
                  <a:gd name="T20" fmla="*/ 27 w 35"/>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4">
                    <a:moveTo>
                      <a:pt x="27" y="44"/>
                    </a:moveTo>
                    <a:lnTo>
                      <a:pt x="9" y="16"/>
                    </a:lnTo>
                    <a:lnTo>
                      <a:pt x="9" y="44"/>
                    </a:lnTo>
                    <a:lnTo>
                      <a:pt x="0" y="44"/>
                    </a:lnTo>
                    <a:lnTo>
                      <a:pt x="0" y="0"/>
                    </a:lnTo>
                    <a:lnTo>
                      <a:pt x="9" y="0"/>
                    </a:lnTo>
                    <a:lnTo>
                      <a:pt x="26" y="26"/>
                    </a:lnTo>
                    <a:lnTo>
                      <a:pt x="26" y="0"/>
                    </a:lnTo>
                    <a:lnTo>
                      <a:pt x="35" y="0"/>
                    </a:lnTo>
                    <a:lnTo>
                      <a:pt x="35" y="44"/>
                    </a:lnTo>
                    <a:lnTo>
                      <a:pt x="27"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nvGrpSpPr>
            <p:cNvPr id="135" name="Group 134"/>
            <p:cNvGrpSpPr/>
            <p:nvPr userDrawn="1"/>
          </p:nvGrpSpPr>
          <p:grpSpPr>
            <a:xfrm>
              <a:off x="9140479" y="5882283"/>
              <a:ext cx="1508125" cy="269875"/>
              <a:chOff x="9145588" y="5880100"/>
              <a:chExt cx="1508125" cy="269875"/>
            </a:xfrm>
          </p:grpSpPr>
          <p:sp>
            <p:nvSpPr>
              <p:cNvPr id="136" name="AutoShape 39"/>
              <p:cNvSpPr>
                <a:spLocks noChangeAspect="1" noChangeArrowheads="1" noTextEdit="1"/>
              </p:cNvSpPr>
              <p:nvPr userDrawn="1"/>
            </p:nvSpPr>
            <p:spPr bwMode="auto">
              <a:xfrm>
                <a:off x="9145588" y="5880100"/>
                <a:ext cx="15081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7" name="Freeform 50"/>
              <p:cNvSpPr>
                <a:spLocks/>
              </p:cNvSpPr>
              <p:nvPr userDrawn="1"/>
            </p:nvSpPr>
            <p:spPr bwMode="auto">
              <a:xfrm>
                <a:off x="9983788" y="5880100"/>
                <a:ext cx="33338" cy="71438"/>
              </a:xfrm>
              <a:custGeom>
                <a:avLst/>
                <a:gdLst>
                  <a:gd name="T0" fmla="*/ 85 w 101"/>
                  <a:gd name="T1" fmla="*/ 204 h 215"/>
                  <a:gd name="T2" fmla="*/ 52 w 101"/>
                  <a:gd name="T3" fmla="*/ 215 h 215"/>
                  <a:gd name="T4" fmla="*/ 16 w 101"/>
                  <a:gd name="T5" fmla="*/ 200 h 215"/>
                  <a:gd name="T6" fmla="*/ 0 w 101"/>
                  <a:gd name="T7" fmla="*/ 108 h 215"/>
                  <a:gd name="T8" fmla="*/ 16 w 101"/>
                  <a:gd name="T9" fmla="*/ 15 h 215"/>
                  <a:gd name="T10" fmla="*/ 52 w 101"/>
                  <a:gd name="T11" fmla="*/ 0 h 215"/>
                  <a:gd name="T12" fmla="*/ 85 w 101"/>
                  <a:gd name="T13" fmla="*/ 12 h 215"/>
                  <a:gd name="T14" fmla="*/ 101 w 101"/>
                  <a:gd name="T15" fmla="*/ 54 h 215"/>
                  <a:gd name="T16" fmla="*/ 75 w 101"/>
                  <a:gd name="T17" fmla="*/ 54 h 215"/>
                  <a:gd name="T18" fmla="*/ 69 w 101"/>
                  <a:gd name="T19" fmla="*/ 30 h 215"/>
                  <a:gd name="T20" fmla="*/ 52 w 101"/>
                  <a:gd name="T21" fmla="*/ 23 h 215"/>
                  <a:gd name="T22" fmla="*/ 35 w 101"/>
                  <a:gd name="T23" fmla="*/ 31 h 215"/>
                  <a:gd name="T24" fmla="*/ 26 w 101"/>
                  <a:gd name="T25" fmla="*/ 108 h 215"/>
                  <a:gd name="T26" fmla="*/ 35 w 101"/>
                  <a:gd name="T27" fmla="*/ 185 h 215"/>
                  <a:gd name="T28" fmla="*/ 52 w 101"/>
                  <a:gd name="T29" fmla="*/ 193 h 215"/>
                  <a:gd name="T30" fmla="*/ 69 w 101"/>
                  <a:gd name="T31" fmla="*/ 185 h 215"/>
                  <a:gd name="T32" fmla="*/ 75 w 101"/>
                  <a:gd name="T33" fmla="*/ 161 h 215"/>
                  <a:gd name="T34" fmla="*/ 101 w 101"/>
                  <a:gd name="T35" fmla="*/ 161 h 215"/>
                  <a:gd name="T36" fmla="*/ 85 w 101"/>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215">
                    <a:moveTo>
                      <a:pt x="85"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7" y="0"/>
                      <a:pt x="77" y="4"/>
                      <a:pt x="85" y="12"/>
                    </a:cubicBezTo>
                    <a:cubicBezTo>
                      <a:pt x="95" y="22"/>
                      <a:pt x="100" y="37"/>
                      <a:pt x="101" y="54"/>
                    </a:cubicBezTo>
                    <a:cubicBezTo>
                      <a:pt x="75" y="54"/>
                      <a:pt x="75" y="54"/>
                      <a:pt x="75" y="54"/>
                    </a:cubicBezTo>
                    <a:cubicBezTo>
                      <a:pt x="75" y="45"/>
                      <a:pt x="74" y="36"/>
                      <a:pt x="69" y="30"/>
                    </a:cubicBezTo>
                    <a:cubicBezTo>
                      <a:pt x="65" y="26"/>
                      <a:pt x="60" y="23"/>
                      <a:pt x="52" y="23"/>
                    </a:cubicBezTo>
                    <a:cubicBezTo>
                      <a:pt x="44" y="23"/>
                      <a:pt x="38" y="26"/>
                      <a:pt x="35" y="31"/>
                    </a:cubicBezTo>
                    <a:cubicBezTo>
                      <a:pt x="27" y="41"/>
                      <a:pt x="26" y="58"/>
                      <a:pt x="26" y="108"/>
                    </a:cubicBezTo>
                    <a:cubicBezTo>
                      <a:pt x="26" y="158"/>
                      <a:pt x="27" y="175"/>
                      <a:pt x="35" y="185"/>
                    </a:cubicBezTo>
                    <a:cubicBezTo>
                      <a:pt x="38" y="189"/>
                      <a:pt x="44" y="193"/>
                      <a:pt x="52" y="193"/>
                    </a:cubicBezTo>
                    <a:cubicBezTo>
                      <a:pt x="60" y="193"/>
                      <a:pt x="65" y="189"/>
                      <a:pt x="69" y="185"/>
                    </a:cubicBezTo>
                    <a:cubicBezTo>
                      <a:pt x="73" y="179"/>
                      <a:pt x="75" y="170"/>
                      <a:pt x="75" y="161"/>
                    </a:cubicBezTo>
                    <a:cubicBezTo>
                      <a:pt x="101" y="161"/>
                      <a:pt x="101" y="161"/>
                      <a:pt x="101" y="161"/>
                    </a:cubicBezTo>
                    <a:cubicBezTo>
                      <a:pt x="100" y="179"/>
                      <a:pt x="95" y="194"/>
                      <a:pt x="85"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8" name="Freeform 51"/>
              <p:cNvSpPr>
                <a:spLocks/>
              </p:cNvSpPr>
              <p:nvPr userDrawn="1"/>
            </p:nvSpPr>
            <p:spPr bwMode="auto">
              <a:xfrm>
                <a:off x="10039351" y="5881688"/>
                <a:ext cx="31750" cy="68263"/>
              </a:xfrm>
              <a:custGeom>
                <a:avLst/>
                <a:gdLst>
                  <a:gd name="T0" fmla="*/ 14 w 20"/>
                  <a:gd name="T1" fmla="*/ 43 h 43"/>
                  <a:gd name="T2" fmla="*/ 14 w 20"/>
                  <a:gd name="T3" fmla="*/ 23 h 43"/>
                  <a:gd name="T4" fmla="*/ 5 w 20"/>
                  <a:gd name="T5" fmla="*/ 23 h 43"/>
                  <a:gd name="T6" fmla="*/ 5 w 20"/>
                  <a:gd name="T7" fmla="*/ 43 h 43"/>
                  <a:gd name="T8" fmla="*/ 0 w 20"/>
                  <a:gd name="T9" fmla="*/ 43 h 43"/>
                  <a:gd name="T10" fmla="*/ 0 w 20"/>
                  <a:gd name="T11" fmla="*/ 0 h 43"/>
                  <a:gd name="T12" fmla="*/ 5 w 20"/>
                  <a:gd name="T13" fmla="*/ 0 h 43"/>
                  <a:gd name="T14" fmla="*/ 5 w 20"/>
                  <a:gd name="T15" fmla="*/ 19 h 43"/>
                  <a:gd name="T16" fmla="*/ 14 w 20"/>
                  <a:gd name="T17" fmla="*/ 19 h 43"/>
                  <a:gd name="T18" fmla="*/ 14 w 20"/>
                  <a:gd name="T19" fmla="*/ 0 h 43"/>
                  <a:gd name="T20" fmla="*/ 20 w 20"/>
                  <a:gd name="T21" fmla="*/ 0 h 43"/>
                  <a:gd name="T22" fmla="*/ 20 w 20"/>
                  <a:gd name="T23" fmla="*/ 43 h 43"/>
                  <a:gd name="T24" fmla="*/ 14 w 20"/>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3">
                    <a:moveTo>
                      <a:pt x="14" y="43"/>
                    </a:moveTo>
                    <a:lnTo>
                      <a:pt x="14" y="23"/>
                    </a:lnTo>
                    <a:lnTo>
                      <a:pt x="5" y="23"/>
                    </a:lnTo>
                    <a:lnTo>
                      <a:pt x="5" y="43"/>
                    </a:lnTo>
                    <a:lnTo>
                      <a:pt x="0" y="43"/>
                    </a:lnTo>
                    <a:lnTo>
                      <a:pt x="0" y="0"/>
                    </a:lnTo>
                    <a:lnTo>
                      <a:pt x="5" y="0"/>
                    </a:lnTo>
                    <a:lnTo>
                      <a:pt x="5" y="19"/>
                    </a:lnTo>
                    <a:lnTo>
                      <a:pt x="14" y="19"/>
                    </a:lnTo>
                    <a:lnTo>
                      <a:pt x="14" y="0"/>
                    </a:lnTo>
                    <a:lnTo>
                      <a:pt x="20" y="0"/>
                    </a:lnTo>
                    <a:lnTo>
                      <a:pt x="20" y="43"/>
                    </a:lnTo>
                    <a:lnTo>
                      <a:pt x="14"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9" name="Freeform 52"/>
              <p:cNvSpPr>
                <a:spLocks/>
              </p:cNvSpPr>
              <p:nvPr userDrawn="1"/>
            </p:nvSpPr>
            <p:spPr bwMode="auto">
              <a:xfrm>
                <a:off x="10093326" y="5881688"/>
                <a:ext cx="26988" cy="68263"/>
              </a:xfrm>
              <a:custGeom>
                <a:avLst/>
                <a:gdLst>
                  <a:gd name="T0" fmla="*/ 0 w 17"/>
                  <a:gd name="T1" fmla="*/ 43 h 43"/>
                  <a:gd name="T2" fmla="*/ 0 w 17"/>
                  <a:gd name="T3" fmla="*/ 0 h 43"/>
                  <a:gd name="T4" fmla="*/ 17 w 17"/>
                  <a:gd name="T5" fmla="*/ 0 h 43"/>
                  <a:gd name="T6" fmla="*/ 17 w 17"/>
                  <a:gd name="T7" fmla="*/ 4 h 43"/>
                  <a:gd name="T8" fmla="*/ 6 w 17"/>
                  <a:gd name="T9" fmla="*/ 4 h 43"/>
                  <a:gd name="T10" fmla="*/ 6 w 17"/>
                  <a:gd name="T11" fmla="*/ 19 h 43"/>
                  <a:gd name="T12" fmla="*/ 16 w 17"/>
                  <a:gd name="T13" fmla="*/ 19 h 43"/>
                  <a:gd name="T14" fmla="*/ 16 w 17"/>
                  <a:gd name="T15" fmla="*/ 24 h 43"/>
                  <a:gd name="T16" fmla="*/ 6 w 17"/>
                  <a:gd name="T17" fmla="*/ 24 h 43"/>
                  <a:gd name="T18" fmla="*/ 6 w 17"/>
                  <a:gd name="T19" fmla="*/ 38 h 43"/>
                  <a:gd name="T20" fmla="*/ 17 w 17"/>
                  <a:gd name="T21" fmla="*/ 38 h 43"/>
                  <a:gd name="T22" fmla="*/ 17 w 17"/>
                  <a:gd name="T23" fmla="*/ 43 h 43"/>
                  <a:gd name="T24" fmla="*/ 0 w 17"/>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0" y="43"/>
                    </a:moveTo>
                    <a:lnTo>
                      <a:pt x="0" y="0"/>
                    </a:lnTo>
                    <a:lnTo>
                      <a:pt x="17" y="0"/>
                    </a:lnTo>
                    <a:lnTo>
                      <a:pt x="17" y="4"/>
                    </a:lnTo>
                    <a:lnTo>
                      <a:pt x="6" y="4"/>
                    </a:lnTo>
                    <a:lnTo>
                      <a:pt x="6" y="19"/>
                    </a:lnTo>
                    <a:lnTo>
                      <a:pt x="16" y="19"/>
                    </a:lnTo>
                    <a:lnTo>
                      <a:pt x="16" y="24"/>
                    </a:lnTo>
                    <a:lnTo>
                      <a:pt x="6" y="24"/>
                    </a:lnTo>
                    <a:lnTo>
                      <a:pt x="6" y="38"/>
                    </a:lnTo>
                    <a:lnTo>
                      <a:pt x="17" y="38"/>
                    </a:lnTo>
                    <a:lnTo>
                      <a:pt x="17" y="43"/>
                    </a:lnTo>
                    <a:lnTo>
                      <a:pt x="0"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0" name="Freeform 53"/>
              <p:cNvSpPr>
                <a:spLocks/>
              </p:cNvSpPr>
              <p:nvPr userDrawn="1"/>
            </p:nvSpPr>
            <p:spPr bwMode="auto">
              <a:xfrm>
                <a:off x="10140951" y="5880100"/>
                <a:ext cx="31750" cy="71438"/>
              </a:xfrm>
              <a:custGeom>
                <a:avLst/>
                <a:gdLst>
                  <a:gd name="T0" fmla="*/ 84 w 100"/>
                  <a:gd name="T1" fmla="*/ 204 h 215"/>
                  <a:gd name="T2" fmla="*/ 52 w 100"/>
                  <a:gd name="T3" fmla="*/ 215 h 215"/>
                  <a:gd name="T4" fmla="*/ 16 w 100"/>
                  <a:gd name="T5" fmla="*/ 200 h 215"/>
                  <a:gd name="T6" fmla="*/ 0 w 100"/>
                  <a:gd name="T7" fmla="*/ 108 h 215"/>
                  <a:gd name="T8" fmla="*/ 16 w 100"/>
                  <a:gd name="T9" fmla="*/ 15 h 215"/>
                  <a:gd name="T10" fmla="*/ 52 w 100"/>
                  <a:gd name="T11" fmla="*/ 0 h 215"/>
                  <a:gd name="T12" fmla="*/ 85 w 100"/>
                  <a:gd name="T13" fmla="*/ 12 h 215"/>
                  <a:gd name="T14" fmla="*/ 100 w 100"/>
                  <a:gd name="T15" fmla="*/ 54 h 215"/>
                  <a:gd name="T16" fmla="*/ 75 w 100"/>
                  <a:gd name="T17" fmla="*/ 54 h 215"/>
                  <a:gd name="T18" fmla="*/ 68 w 100"/>
                  <a:gd name="T19" fmla="*/ 30 h 215"/>
                  <a:gd name="T20" fmla="*/ 52 w 100"/>
                  <a:gd name="T21" fmla="*/ 23 h 215"/>
                  <a:gd name="T22" fmla="*/ 34 w 100"/>
                  <a:gd name="T23" fmla="*/ 31 h 215"/>
                  <a:gd name="T24" fmla="*/ 26 w 100"/>
                  <a:gd name="T25" fmla="*/ 108 h 215"/>
                  <a:gd name="T26" fmla="*/ 34 w 100"/>
                  <a:gd name="T27" fmla="*/ 185 h 215"/>
                  <a:gd name="T28" fmla="*/ 52 w 100"/>
                  <a:gd name="T29" fmla="*/ 193 h 215"/>
                  <a:gd name="T30" fmla="*/ 68 w 100"/>
                  <a:gd name="T31" fmla="*/ 185 h 215"/>
                  <a:gd name="T32" fmla="*/ 75 w 100"/>
                  <a:gd name="T33" fmla="*/ 161 h 215"/>
                  <a:gd name="T34" fmla="*/ 100 w 100"/>
                  <a:gd name="T35" fmla="*/ 161 h 215"/>
                  <a:gd name="T36" fmla="*/ 84 w 100"/>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215">
                    <a:moveTo>
                      <a:pt x="84"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6" y="0"/>
                      <a:pt x="77" y="4"/>
                      <a:pt x="85" y="12"/>
                    </a:cubicBezTo>
                    <a:cubicBezTo>
                      <a:pt x="95" y="22"/>
                      <a:pt x="100" y="37"/>
                      <a:pt x="100" y="54"/>
                    </a:cubicBezTo>
                    <a:cubicBezTo>
                      <a:pt x="75" y="54"/>
                      <a:pt x="75" y="54"/>
                      <a:pt x="75" y="54"/>
                    </a:cubicBezTo>
                    <a:cubicBezTo>
                      <a:pt x="75" y="45"/>
                      <a:pt x="73" y="36"/>
                      <a:pt x="68" y="30"/>
                    </a:cubicBezTo>
                    <a:cubicBezTo>
                      <a:pt x="65" y="26"/>
                      <a:pt x="60" y="23"/>
                      <a:pt x="52" y="23"/>
                    </a:cubicBezTo>
                    <a:cubicBezTo>
                      <a:pt x="43" y="23"/>
                      <a:pt x="38" y="26"/>
                      <a:pt x="34" y="31"/>
                    </a:cubicBezTo>
                    <a:cubicBezTo>
                      <a:pt x="27" y="41"/>
                      <a:pt x="26" y="58"/>
                      <a:pt x="26" y="108"/>
                    </a:cubicBezTo>
                    <a:cubicBezTo>
                      <a:pt x="26" y="158"/>
                      <a:pt x="27" y="175"/>
                      <a:pt x="34" y="185"/>
                    </a:cubicBezTo>
                    <a:cubicBezTo>
                      <a:pt x="38" y="189"/>
                      <a:pt x="43" y="193"/>
                      <a:pt x="52" y="193"/>
                    </a:cubicBezTo>
                    <a:cubicBezTo>
                      <a:pt x="60" y="193"/>
                      <a:pt x="65" y="189"/>
                      <a:pt x="68" y="185"/>
                    </a:cubicBezTo>
                    <a:cubicBezTo>
                      <a:pt x="73" y="179"/>
                      <a:pt x="75" y="170"/>
                      <a:pt x="75" y="161"/>
                    </a:cubicBezTo>
                    <a:cubicBezTo>
                      <a:pt x="100" y="161"/>
                      <a:pt x="100" y="161"/>
                      <a:pt x="100" y="161"/>
                    </a:cubicBezTo>
                    <a:cubicBezTo>
                      <a:pt x="100" y="179"/>
                      <a:pt x="95" y="194"/>
                      <a:pt x="84"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1" name="Freeform 54"/>
              <p:cNvSpPr>
                <a:spLocks/>
              </p:cNvSpPr>
              <p:nvPr userDrawn="1"/>
            </p:nvSpPr>
            <p:spPr bwMode="auto">
              <a:xfrm>
                <a:off x="10194926" y="5881688"/>
                <a:ext cx="34925" cy="68263"/>
              </a:xfrm>
              <a:custGeom>
                <a:avLst/>
                <a:gdLst>
                  <a:gd name="T0" fmla="*/ 17 w 22"/>
                  <a:gd name="T1" fmla="*/ 43 h 43"/>
                  <a:gd name="T2" fmla="*/ 9 w 22"/>
                  <a:gd name="T3" fmla="*/ 24 h 43"/>
                  <a:gd name="T4" fmla="*/ 5 w 22"/>
                  <a:gd name="T5" fmla="*/ 31 h 43"/>
                  <a:gd name="T6" fmla="*/ 5 w 22"/>
                  <a:gd name="T7" fmla="*/ 43 h 43"/>
                  <a:gd name="T8" fmla="*/ 0 w 22"/>
                  <a:gd name="T9" fmla="*/ 43 h 43"/>
                  <a:gd name="T10" fmla="*/ 0 w 22"/>
                  <a:gd name="T11" fmla="*/ 0 h 43"/>
                  <a:gd name="T12" fmla="*/ 5 w 22"/>
                  <a:gd name="T13" fmla="*/ 0 h 43"/>
                  <a:gd name="T14" fmla="*/ 5 w 22"/>
                  <a:gd name="T15" fmla="*/ 22 h 43"/>
                  <a:gd name="T16" fmla="*/ 16 w 22"/>
                  <a:gd name="T17" fmla="*/ 0 h 43"/>
                  <a:gd name="T18" fmla="*/ 21 w 22"/>
                  <a:gd name="T19" fmla="*/ 0 h 43"/>
                  <a:gd name="T20" fmla="*/ 12 w 22"/>
                  <a:gd name="T21" fmla="*/ 18 h 43"/>
                  <a:gd name="T22" fmla="*/ 22 w 22"/>
                  <a:gd name="T23" fmla="*/ 43 h 43"/>
                  <a:gd name="T24" fmla="*/ 17 w 22"/>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43">
                    <a:moveTo>
                      <a:pt x="17" y="43"/>
                    </a:moveTo>
                    <a:lnTo>
                      <a:pt x="9" y="24"/>
                    </a:lnTo>
                    <a:lnTo>
                      <a:pt x="5" y="31"/>
                    </a:lnTo>
                    <a:lnTo>
                      <a:pt x="5" y="43"/>
                    </a:lnTo>
                    <a:lnTo>
                      <a:pt x="0" y="43"/>
                    </a:lnTo>
                    <a:lnTo>
                      <a:pt x="0" y="0"/>
                    </a:lnTo>
                    <a:lnTo>
                      <a:pt x="5" y="0"/>
                    </a:lnTo>
                    <a:lnTo>
                      <a:pt x="5" y="22"/>
                    </a:lnTo>
                    <a:lnTo>
                      <a:pt x="16" y="0"/>
                    </a:lnTo>
                    <a:lnTo>
                      <a:pt x="21" y="0"/>
                    </a:lnTo>
                    <a:lnTo>
                      <a:pt x="12" y="18"/>
                    </a:lnTo>
                    <a:lnTo>
                      <a:pt x="22" y="43"/>
                    </a:lnTo>
                    <a:lnTo>
                      <a:pt x="17"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2" name="Freeform 55"/>
              <p:cNvSpPr>
                <a:spLocks noEditPoints="1"/>
              </p:cNvSpPr>
              <p:nvPr userDrawn="1"/>
            </p:nvSpPr>
            <p:spPr bwMode="auto">
              <a:xfrm>
                <a:off x="10283826" y="5881688"/>
                <a:ext cx="31750" cy="68263"/>
              </a:xfrm>
              <a:custGeom>
                <a:avLst/>
                <a:gdLst>
                  <a:gd name="T0" fmla="*/ 48 w 98"/>
                  <a:gd name="T1" fmla="*/ 123 h 211"/>
                  <a:gd name="T2" fmla="*/ 26 w 98"/>
                  <a:gd name="T3" fmla="*/ 123 h 211"/>
                  <a:gd name="T4" fmla="*/ 26 w 98"/>
                  <a:gd name="T5" fmla="*/ 211 h 211"/>
                  <a:gd name="T6" fmla="*/ 0 w 98"/>
                  <a:gd name="T7" fmla="*/ 211 h 211"/>
                  <a:gd name="T8" fmla="*/ 0 w 98"/>
                  <a:gd name="T9" fmla="*/ 0 h 211"/>
                  <a:gd name="T10" fmla="*/ 48 w 98"/>
                  <a:gd name="T11" fmla="*/ 0 h 211"/>
                  <a:gd name="T12" fmla="*/ 98 w 98"/>
                  <a:gd name="T13" fmla="*/ 62 h 211"/>
                  <a:gd name="T14" fmla="*/ 48 w 98"/>
                  <a:gd name="T15" fmla="*/ 123 h 211"/>
                  <a:gd name="T16" fmla="*/ 47 w 98"/>
                  <a:gd name="T17" fmla="*/ 23 h 211"/>
                  <a:gd name="T18" fmla="*/ 26 w 98"/>
                  <a:gd name="T19" fmla="*/ 23 h 211"/>
                  <a:gd name="T20" fmla="*/ 26 w 98"/>
                  <a:gd name="T21" fmla="*/ 100 h 211"/>
                  <a:gd name="T22" fmla="*/ 47 w 98"/>
                  <a:gd name="T23" fmla="*/ 100 h 211"/>
                  <a:gd name="T24" fmla="*/ 72 w 98"/>
                  <a:gd name="T25" fmla="*/ 62 h 211"/>
                  <a:gd name="T26" fmla="*/ 47 w 98"/>
                  <a:gd name="T27" fmla="*/ 2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11">
                    <a:moveTo>
                      <a:pt x="48" y="123"/>
                    </a:moveTo>
                    <a:cubicBezTo>
                      <a:pt x="26" y="123"/>
                      <a:pt x="26" y="123"/>
                      <a:pt x="26" y="123"/>
                    </a:cubicBezTo>
                    <a:cubicBezTo>
                      <a:pt x="26" y="211"/>
                      <a:pt x="26" y="211"/>
                      <a:pt x="26" y="211"/>
                    </a:cubicBezTo>
                    <a:cubicBezTo>
                      <a:pt x="0" y="211"/>
                      <a:pt x="0" y="211"/>
                      <a:pt x="0" y="211"/>
                    </a:cubicBezTo>
                    <a:cubicBezTo>
                      <a:pt x="0" y="0"/>
                      <a:pt x="0" y="0"/>
                      <a:pt x="0" y="0"/>
                    </a:cubicBezTo>
                    <a:cubicBezTo>
                      <a:pt x="48" y="0"/>
                      <a:pt x="48" y="0"/>
                      <a:pt x="48" y="0"/>
                    </a:cubicBezTo>
                    <a:cubicBezTo>
                      <a:pt x="79" y="0"/>
                      <a:pt x="98" y="15"/>
                      <a:pt x="98" y="62"/>
                    </a:cubicBezTo>
                    <a:cubicBezTo>
                      <a:pt x="98" y="108"/>
                      <a:pt x="79" y="123"/>
                      <a:pt x="48" y="123"/>
                    </a:cubicBezTo>
                    <a:close/>
                    <a:moveTo>
                      <a:pt x="47" y="23"/>
                    </a:moveTo>
                    <a:cubicBezTo>
                      <a:pt x="26" y="23"/>
                      <a:pt x="26" y="23"/>
                      <a:pt x="26" y="23"/>
                    </a:cubicBezTo>
                    <a:cubicBezTo>
                      <a:pt x="26" y="100"/>
                      <a:pt x="26" y="100"/>
                      <a:pt x="26" y="100"/>
                    </a:cubicBezTo>
                    <a:cubicBezTo>
                      <a:pt x="47" y="100"/>
                      <a:pt x="47" y="100"/>
                      <a:pt x="47" y="100"/>
                    </a:cubicBezTo>
                    <a:cubicBezTo>
                      <a:pt x="64" y="100"/>
                      <a:pt x="72" y="90"/>
                      <a:pt x="72" y="62"/>
                    </a:cubicBezTo>
                    <a:cubicBezTo>
                      <a:pt x="72" y="33"/>
                      <a:pt x="64" y="23"/>
                      <a:pt x="47"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3" name="Freeform 56"/>
              <p:cNvSpPr>
                <a:spLocks noEditPoints="1"/>
              </p:cNvSpPr>
              <p:nvPr userDrawn="1"/>
            </p:nvSpPr>
            <p:spPr bwMode="auto">
              <a:xfrm>
                <a:off x="10336213" y="5880100"/>
                <a:ext cx="33338" cy="71438"/>
              </a:xfrm>
              <a:custGeom>
                <a:avLst/>
                <a:gdLst>
                  <a:gd name="T0" fmla="*/ 87 w 103"/>
                  <a:gd name="T1" fmla="*/ 200 h 215"/>
                  <a:gd name="T2" fmla="*/ 51 w 103"/>
                  <a:gd name="T3" fmla="*/ 215 h 215"/>
                  <a:gd name="T4" fmla="*/ 15 w 103"/>
                  <a:gd name="T5" fmla="*/ 200 h 215"/>
                  <a:gd name="T6" fmla="*/ 0 w 103"/>
                  <a:gd name="T7" fmla="*/ 108 h 215"/>
                  <a:gd name="T8" fmla="*/ 15 w 103"/>
                  <a:gd name="T9" fmla="*/ 15 h 215"/>
                  <a:gd name="T10" fmla="*/ 51 w 103"/>
                  <a:gd name="T11" fmla="*/ 0 h 215"/>
                  <a:gd name="T12" fmla="*/ 87 w 103"/>
                  <a:gd name="T13" fmla="*/ 15 h 215"/>
                  <a:gd name="T14" fmla="*/ 103 w 103"/>
                  <a:gd name="T15" fmla="*/ 108 h 215"/>
                  <a:gd name="T16" fmla="*/ 87 w 103"/>
                  <a:gd name="T17" fmla="*/ 200 h 215"/>
                  <a:gd name="T18" fmla="*/ 68 w 103"/>
                  <a:gd name="T19" fmla="*/ 31 h 215"/>
                  <a:gd name="T20" fmla="*/ 51 w 103"/>
                  <a:gd name="T21" fmla="*/ 23 h 215"/>
                  <a:gd name="T22" fmla="*/ 34 w 103"/>
                  <a:gd name="T23" fmla="*/ 31 h 215"/>
                  <a:gd name="T24" fmla="*/ 25 w 103"/>
                  <a:gd name="T25" fmla="*/ 108 h 215"/>
                  <a:gd name="T26" fmla="*/ 34 w 103"/>
                  <a:gd name="T27" fmla="*/ 185 h 215"/>
                  <a:gd name="T28" fmla="*/ 51 w 103"/>
                  <a:gd name="T29" fmla="*/ 193 h 215"/>
                  <a:gd name="T30" fmla="*/ 68 w 103"/>
                  <a:gd name="T31" fmla="*/ 185 h 215"/>
                  <a:gd name="T32" fmla="*/ 77 w 103"/>
                  <a:gd name="T33" fmla="*/ 108 h 215"/>
                  <a:gd name="T34" fmla="*/ 68 w 103"/>
                  <a:gd name="T35" fmla="*/ 3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15">
                    <a:moveTo>
                      <a:pt x="87" y="200"/>
                    </a:moveTo>
                    <a:cubicBezTo>
                      <a:pt x="79" y="209"/>
                      <a:pt x="68" y="215"/>
                      <a:pt x="51" y="215"/>
                    </a:cubicBezTo>
                    <a:cubicBezTo>
                      <a:pt x="35" y="215"/>
                      <a:pt x="23" y="209"/>
                      <a:pt x="15" y="200"/>
                    </a:cubicBezTo>
                    <a:cubicBezTo>
                      <a:pt x="1" y="185"/>
                      <a:pt x="0" y="166"/>
                      <a:pt x="0" y="108"/>
                    </a:cubicBezTo>
                    <a:cubicBezTo>
                      <a:pt x="0" y="49"/>
                      <a:pt x="1" y="30"/>
                      <a:pt x="15" y="15"/>
                    </a:cubicBezTo>
                    <a:cubicBezTo>
                      <a:pt x="23" y="6"/>
                      <a:pt x="35" y="0"/>
                      <a:pt x="51" y="0"/>
                    </a:cubicBezTo>
                    <a:cubicBezTo>
                      <a:pt x="68" y="0"/>
                      <a:pt x="79" y="6"/>
                      <a:pt x="87" y="15"/>
                    </a:cubicBezTo>
                    <a:cubicBezTo>
                      <a:pt x="101" y="30"/>
                      <a:pt x="103" y="49"/>
                      <a:pt x="103" y="108"/>
                    </a:cubicBezTo>
                    <a:cubicBezTo>
                      <a:pt x="103" y="166"/>
                      <a:pt x="101" y="185"/>
                      <a:pt x="87" y="200"/>
                    </a:cubicBezTo>
                    <a:close/>
                    <a:moveTo>
                      <a:pt x="68" y="31"/>
                    </a:moveTo>
                    <a:cubicBezTo>
                      <a:pt x="65" y="26"/>
                      <a:pt x="59" y="23"/>
                      <a:pt x="51" y="23"/>
                    </a:cubicBezTo>
                    <a:cubicBezTo>
                      <a:pt x="43" y="23"/>
                      <a:pt x="37" y="26"/>
                      <a:pt x="34" y="31"/>
                    </a:cubicBezTo>
                    <a:cubicBezTo>
                      <a:pt x="26" y="41"/>
                      <a:pt x="25" y="58"/>
                      <a:pt x="25" y="108"/>
                    </a:cubicBezTo>
                    <a:cubicBezTo>
                      <a:pt x="25" y="158"/>
                      <a:pt x="26" y="175"/>
                      <a:pt x="34" y="185"/>
                    </a:cubicBezTo>
                    <a:cubicBezTo>
                      <a:pt x="37" y="189"/>
                      <a:pt x="43" y="193"/>
                      <a:pt x="51" y="193"/>
                    </a:cubicBezTo>
                    <a:cubicBezTo>
                      <a:pt x="59" y="193"/>
                      <a:pt x="65" y="189"/>
                      <a:pt x="68" y="185"/>
                    </a:cubicBezTo>
                    <a:cubicBezTo>
                      <a:pt x="76" y="175"/>
                      <a:pt x="77" y="158"/>
                      <a:pt x="77" y="108"/>
                    </a:cubicBezTo>
                    <a:cubicBezTo>
                      <a:pt x="77" y="58"/>
                      <a:pt x="76" y="41"/>
                      <a:pt x="68" y="31"/>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4" name="Rectangle 57"/>
              <p:cNvSpPr>
                <a:spLocks noChangeArrowheads="1"/>
              </p:cNvSpPr>
              <p:nvPr userDrawn="1"/>
            </p:nvSpPr>
            <p:spPr bwMode="auto">
              <a:xfrm>
                <a:off x="10393363" y="5881688"/>
                <a:ext cx="7938" cy="68263"/>
              </a:xfrm>
              <a:prstGeom prst="rect">
                <a:avLst/>
              </a:prstGeom>
              <a:solidFill>
                <a:srgbClr val="3939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5" name="Freeform 58"/>
              <p:cNvSpPr>
                <a:spLocks/>
              </p:cNvSpPr>
              <p:nvPr userDrawn="1"/>
            </p:nvSpPr>
            <p:spPr bwMode="auto">
              <a:xfrm>
                <a:off x="10425113" y="5881688"/>
                <a:ext cx="33338" cy="68263"/>
              </a:xfrm>
              <a:custGeom>
                <a:avLst/>
                <a:gdLst>
                  <a:gd name="T0" fmla="*/ 16 w 21"/>
                  <a:gd name="T1" fmla="*/ 43 h 43"/>
                  <a:gd name="T2" fmla="*/ 5 w 21"/>
                  <a:gd name="T3" fmla="*/ 13 h 43"/>
                  <a:gd name="T4" fmla="*/ 5 w 21"/>
                  <a:gd name="T5" fmla="*/ 43 h 43"/>
                  <a:gd name="T6" fmla="*/ 0 w 21"/>
                  <a:gd name="T7" fmla="*/ 43 h 43"/>
                  <a:gd name="T8" fmla="*/ 0 w 21"/>
                  <a:gd name="T9" fmla="*/ 0 h 43"/>
                  <a:gd name="T10" fmla="*/ 5 w 21"/>
                  <a:gd name="T11" fmla="*/ 0 h 43"/>
                  <a:gd name="T12" fmla="*/ 16 w 21"/>
                  <a:gd name="T13" fmla="*/ 29 h 43"/>
                  <a:gd name="T14" fmla="*/ 16 w 21"/>
                  <a:gd name="T15" fmla="*/ 0 h 43"/>
                  <a:gd name="T16" fmla="*/ 21 w 21"/>
                  <a:gd name="T17" fmla="*/ 0 h 43"/>
                  <a:gd name="T18" fmla="*/ 21 w 21"/>
                  <a:gd name="T19" fmla="*/ 43 h 43"/>
                  <a:gd name="T20" fmla="*/ 16 w 2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3">
                    <a:moveTo>
                      <a:pt x="16" y="43"/>
                    </a:moveTo>
                    <a:lnTo>
                      <a:pt x="5" y="13"/>
                    </a:lnTo>
                    <a:lnTo>
                      <a:pt x="5" y="43"/>
                    </a:lnTo>
                    <a:lnTo>
                      <a:pt x="0" y="43"/>
                    </a:lnTo>
                    <a:lnTo>
                      <a:pt x="0" y="0"/>
                    </a:lnTo>
                    <a:lnTo>
                      <a:pt x="5" y="0"/>
                    </a:lnTo>
                    <a:lnTo>
                      <a:pt x="16" y="29"/>
                    </a:lnTo>
                    <a:lnTo>
                      <a:pt x="16" y="0"/>
                    </a:lnTo>
                    <a:lnTo>
                      <a:pt x="21" y="0"/>
                    </a:lnTo>
                    <a:lnTo>
                      <a:pt x="21" y="43"/>
                    </a:lnTo>
                    <a:lnTo>
                      <a:pt x="16"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6" name="Freeform 59"/>
              <p:cNvSpPr>
                <a:spLocks/>
              </p:cNvSpPr>
              <p:nvPr userDrawn="1"/>
            </p:nvSpPr>
            <p:spPr bwMode="auto">
              <a:xfrm>
                <a:off x="10479088" y="5881688"/>
                <a:ext cx="31750" cy="68263"/>
              </a:xfrm>
              <a:custGeom>
                <a:avLst/>
                <a:gdLst>
                  <a:gd name="T0" fmla="*/ 12 w 20"/>
                  <a:gd name="T1" fmla="*/ 4 h 43"/>
                  <a:gd name="T2" fmla="*/ 12 w 20"/>
                  <a:gd name="T3" fmla="*/ 43 h 43"/>
                  <a:gd name="T4" fmla="*/ 7 w 20"/>
                  <a:gd name="T5" fmla="*/ 43 h 43"/>
                  <a:gd name="T6" fmla="*/ 7 w 20"/>
                  <a:gd name="T7" fmla="*/ 4 h 43"/>
                  <a:gd name="T8" fmla="*/ 0 w 20"/>
                  <a:gd name="T9" fmla="*/ 4 h 43"/>
                  <a:gd name="T10" fmla="*/ 0 w 20"/>
                  <a:gd name="T11" fmla="*/ 0 h 43"/>
                  <a:gd name="T12" fmla="*/ 20 w 20"/>
                  <a:gd name="T13" fmla="*/ 0 h 43"/>
                  <a:gd name="T14" fmla="*/ 20 w 20"/>
                  <a:gd name="T15" fmla="*/ 4 h 43"/>
                  <a:gd name="T16" fmla="*/ 12 w 20"/>
                  <a:gd name="T1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3">
                    <a:moveTo>
                      <a:pt x="12" y="4"/>
                    </a:moveTo>
                    <a:lnTo>
                      <a:pt x="12" y="43"/>
                    </a:lnTo>
                    <a:lnTo>
                      <a:pt x="7" y="43"/>
                    </a:lnTo>
                    <a:lnTo>
                      <a:pt x="7" y="4"/>
                    </a:lnTo>
                    <a:lnTo>
                      <a:pt x="0" y="4"/>
                    </a:lnTo>
                    <a:lnTo>
                      <a:pt x="0" y="0"/>
                    </a:lnTo>
                    <a:lnTo>
                      <a:pt x="20" y="0"/>
                    </a:lnTo>
                    <a:lnTo>
                      <a:pt x="20" y="4"/>
                    </a:lnTo>
                    <a:lnTo>
                      <a:pt x="12" y="4"/>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7" name="Rectangle 60"/>
              <p:cNvSpPr>
                <a:spLocks noChangeArrowheads="1"/>
              </p:cNvSpPr>
              <p:nvPr userDrawn="1"/>
            </p:nvSpPr>
            <p:spPr bwMode="auto">
              <a:xfrm>
                <a:off x="9986963" y="6003925"/>
                <a:ext cx="22225"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8" name="Freeform 61"/>
              <p:cNvSpPr>
                <a:spLocks/>
              </p:cNvSpPr>
              <p:nvPr userDrawn="1"/>
            </p:nvSpPr>
            <p:spPr bwMode="auto">
              <a:xfrm>
                <a:off x="10045701" y="6003925"/>
                <a:ext cx="77788" cy="146050"/>
              </a:xfrm>
              <a:custGeom>
                <a:avLst/>
                <a:gdLst>
                  <a:gd name="T0" fmla="*/ 36 w 49"/>
                  <a:gd name="T1" fmla="*/ 92 h 92"/>
                  <a:gd name="T2" fmla="*/ 14 w 49"/>
                  <a:gd name="T3" fmla="*/ 37 h 92"/>
                  <a:gd name="T4" fmla="*/ 14 w 49"/>
                  <a:gd name="T5" fmla="*/ 92 h 92"/>
                  <a:gd name="T6" fmla="*/ 0 w 49"/>
                  <a:gd name="T7" fmla="*/ 92 h 92"/>
                  <a:gd name="T8" fmla="*/ 0 w 49"/>
                  <a:gd name="T9" fmla="*/ 0 h 92"/>
                  <a:gd name="T10" fmla="*/ 13 w 49"/>
                  <a:gd name="T11" fmla="*/ 0 h 92"/>
                  <a:gd name="T12" fmla="*/ 34 w 49"/>
                  <a:gd name="T13" fmla="*/ 55 h 92"/>
                  <a:gd name="T14" fmla="*/ 34 w 49"/>
                  <a:gd name="T15" fmla="*/ 0 h 92"/>
                  <a:gd name="T16" fmla="*/ 49 w 49"/>
                  <a:gd name="T17" fmla="*/ 0 h 92"/>
                  <a:gd name="T18" fmla="*/ 49 w 49"/>
                  <a:gd name="T19" fmla="*/ 92 h 92"/>
                  <a:gd name="T20" fmla="*/ 36 w 49"/>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92">
                    <a:moveTo>
                      <a:pt x="36" y="92"/>
                    </a:moveTo>
                    <a:lnTo>
                      <a:pt x="14" y="37"/>
                    </a:lnTo>
                    <a:lnTo>
                      <a:pt x="14" y="92"/>
                    </a:lnTo>
                    <a:lnTo>
                      <a:pt x="0" y="92"/>
                    </a:lnTo>
                    <a:lnTo>
                      <a:pt x="0" y="0"/>
                    </a:lnTo>
                    <a:lnTo>
                      <a:pt x="13" y="0"/>
                    </a:lnTo>
                    <a:lnTo>
                      <a:pt x="34" y="55"/>
                    </a:lnTo>
                    <a:lnTo>
                      <a:pt x="34" y="0"/>
                    </a:lnTo>
                    <a:lnTo>
                      <a:pt x="49" y="0"/>
                    </a:lnTo>
                    <a:lnTo>
                      <a:pt x="49"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9" name="Freeform 62"/>
              <p:cNvSpPr>
                <a:spLocks/>
              </p:cNvSpPr>
              <p:nvPr userDrawn="1"/>
            </p:nvSpPr>
            <p:spPr bwMode="auto">
              <a:xfrm>
                <a:off x="10160001" y="6003925"/>
                <a:ext cx="60325" cy="146050"/>
              </a:xfrm>
              <a:custGeom>
                <a:avLst/>
                <a:gdLst>
                  <a:gd name="T0" fmla="*/ 14 w 38"/>
                  <a:gd name="T1" fmla="*/ 13 h 92"/>
                  <a:gd name="T2" fmla="*/ 14 w 38"/>
                  <a:gd name="T3" fmla="*/ 39 h 92"/>
                  <a:gd name="T4" fmla="*/ 35 w 38"/>
                  <a:gd name="T5" fmla="*/ 39 h 92"/>
                  <a:gd name="T6" fmla="*/ 35 w 38"/>
                  <a:gd name="T7" fmla="*/ 52 h 92"/>
                  <a:gd name="T8" fmla="*/ 14 w 38"/>
                  <a:gd name="T9" fmla="*/ 52 h 92"/>
                  <a:gd name="T10" fmla="*/ 14 w 38"/>
                  <a:gd name="T11" fmla="*/ 92 h 92"/>
                  <a:gd name="T12" fmla="*/ 0 w 38"/>
                  <a:gd name="T13" fmla="*/ 92 h 92"/>
                  <a:gd name="T14" fmla="*/ 0 w 38"/>
                  <a:gd name="T15" fmla="*/ 0 h 92"/>
                  <a:gd name="T16" fmla="*/ 38 w 38"/>
                  <a:gd name="T17" fmla="*/ 0 h 92"/>
                  <a:gd name="T18" fmla="*/ 38 w 38"/>
                  <a:gd name="T19" fmla="*/ 13 h 92"/>
                  <a:gd name="T20" fmla="*/ 14 w 38"/>
                  <a:gd name="T21"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92">
                    <a:moveTo>
                      <a:pt x="14" y="13"/>
                    </a:moveTo>
                    <a:lnTo>
                      <a:pt x="14" y="39"/>
                    </a:lnTo>
                    <a:lnTo>
                      <a:pt x="35" y="39"/>
                    </a:lnTo>
                    <a:lnTo>
                      <a:pt x="35" y="52"/>
                    </a:lnTo>
                    <a:lnTo>
                      <a:pt x="14" y="52"/>
                    </a:lnTo>
                    <a:lnTo>
                      <a:pt x="14" y="92"/>
                    </a:lnTo>
                    <a:lnTo>
                      <a:pt x="0" y="92"/>
                    </a:lnTo>
                    <a:lnTo>
                      <a:pt x="0" y="0"/>
                    </a:lnTo>
                    <a:lnTo>
                      <a:pt x="38" y="0"/>
                    </a:lnTo>
                    <a:lnTo>
                      <a:pt x="38" y="13"/>
                    </a:lnTo>
                    <a:lnTo>
                      <a:pt x="1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0" name="Rectangle 63"/>
              <p:cNvSpPr>
                <a:spLocks noChangeArrowheads="1"/>
              </p:cNvSpPr>
              <p:nvPr userDrawn="1"/>
            </p:nvSpPr>
            <p:spPr bwMode="auto">
              <a:xfrm>
                <a:off x="10252076"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1" name="Freeform 64"/>
              <p:cNvSpPr>
                <a:spLocks/>
              </p:cNvSpPr>
              <p:nvPr userDrawn="1"/>
            </p:nvSpPr>
            <p:spPr bwMode="auto">
              <a:xfrm>
                <a:off x="10312401" y="6003925"/>
                <a:ext cx="76200" cy="146050"/>
              </a:xfrm>
              <a:custGeom>
                <a:avLst/>
                <a:gdLst>
                  <a:gd name="T0" fmla="*/ 36 w 48"/>
                  <a:gd name="T1" fmla="*/ 92 h 92"/>
                  <a:gd name="T2" fmla="*/ 14 w 48"/>
                  <a:gd name="T3" fmla="*/ 37 h 92"/>
                  <a:gd name="T4" fmla="*/ 14 w 48"/>
                  <a:gd name="T5" fmla="*/ 92 h 92"/>
                  <a:gd name="T6" fmla="*/ 0 w 48"/>
                  <a:gd name="T7" fmla="*/ 92 h 92"/>
                  <a:gd name="T8" fmla="*/ 0 w 48"/>
                  <a:gd name="T9" fmla="*/ 0 h 92"/>
                  <a:gd name="T10" fmla="*/ 12 w 48"/>
                  <a:gd name="T11" fmla="*/ 0 h 92"/>
                  <a:gd name="T12" fmla="*/ 34 w 48"/>
                  <a:gd name="T13" fmla="*/ 55 h 92"/>
                  <a:gd name="T14" fmla="*/ 34 w 48"/>
                  <a:gd name="T15" fmla="*/ 0 h 92"/>
                  <a:gd name="T16" fmla="*/ 48 w 48"/>
                  <a:gd name="T17" fmla="*/ 0 h 92"/>
                  <a:gd name="T18" fmla="*/ 48 w 48"/>
                  <a:gd name="T19" fmla="*/ 92 h 92"/>
                  <a:gd name="T20" fmla="*/ 36 w 48"/>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92">
                    <a:moveTo>
                      <a:pt x="36" y="92"/>
                    </a:moveTo>
                    <a:lnTo>
                      <a:pt x="14" y="37"/>
                    </a:lnTo>
                    <a:lnTo>
                      <a:pt x="14" y="92"/>
                    </a:lnTo>
                    <a:lnTo>
                      <a:pt x="0" y="92"/>
                    </a:lnTo>
                    <a:lnTo>
                      <a:pt x="0" y="0"/>
                    </a:lnTo>
                    <a:lnTo>
                      <a:pt x="12" y="0"/>
                    </a:lnTo>
                    <a:lnTo>
                      <a:pt x="34" y="55"/>
                    </a:lnTo>
                    <a:lnTo>
                      <a:pt x="34" y="0"/>
                    </a:lnTo>
                    <a:lnTo>
                      <a:pt x="48" y="0"/>
                    </a:lnTo>
                    <a:lnTo>
                      <a:pt x="48"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2" name="Rectangle 65"/>
              <p:cNvSpPr>
                <a:spLocks noChangeArrowheads="1"/>
              </p:cNvSpPr>
              <p:nvPr userDrawn="1"/>
            </p:nvSpPr>
            <p:spPr bwMode="auto">
              <a:xfrm>
                <a:off x="10425113"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3" name="Freeform 66"/>
              <p:cNvSpPr>
                <a:spLocks/>
              </p:cNvSpPr>
              <p:nvPr userDrawn="1"/>
            </p:nvSpPr>
            <p:spPr bwMode="auto">
              <a:xfrm>
                <a:off x="10479088" y="6003925"/>
                <a:ext cx="71438" cy="146050"/>
              </a:xfrm>
              <a:custGeom>
                <a:avLst/>
                <a:gdLst>
                  <a:gd name="T0" fmla="*/ 30 w 45"/>
                  <a:gd name="T1" fmla="*/ 13 h 92"/>
                  <a:gd name="T2" fmla="*/ 30 w 45"/>
                  <a:gd name="T3" fmla="*/ 92 h 92"/>
                  <a:gd name="T4" fmla="*/ 15 w 45"/>
                  <a:gd name="T5" fmla="*/ 92 h 92"/>
                  <a:gd name="T6" fmla="*/ 15 w 45"/>
                  <a:gd name="T7" fmla="*/ 13 h 92"/>
                  <a:gd name="T8" fmla="*/ 0 w 45"/>
                  <a:gd name="T9" fmla="*/ 13 h 92"/>
                  <a:gd name="T10" fmla="*/ 0 w 45"/>
                  <a:gd name="T11" fmla="*/ 0 h 92"/>
                  <a:gd name="T12" fmla="*/ 45 w 45"/>
                  <a:gd name="T13" fmla="*/ 0 h 92"/>
                  <a:gd name="T14" fmla="*/ 45 w 45"/>
                  <a:gd name="T15" fmla="*/ 13 h 92"/>
                  <a:gd name="T16" fmla="*/ 30 w 45"/>
                  <a:gd name="T17"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2">
                    <a:moveTo>
                      <a:pt x="30" y="13"/>
                    </a:moveTo>
                    <a:lnTo>
                      <a:pt x="30" y="92"/>
                    </a:lnTo>
                    <a:lnTo>
                      <a:pt x="15" y="92"/>
                    </a:lnTo>
                    <a:lnTo>
                      <a:pt x="15" y="13"/>
                    </a:lnTo>
                    <a:lnTo>
                      <a:pt x="0" y="13"/>
                    </a:lnTo>
                    <a:lnTo>
                      <a:pt x="0" y="0"/>
                    </a:lnTo>
                    <a:lnTo>
                      <a:pt x="45" y="0"/>
                    </a:lnTo>
                    <a:lnTo>
                      <a:pt x="45"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54" name="Freeform 67"/>
              <p:cNvSpPr>
                <a:spLocks/>
              </p:cNvSpPr>
              <p:nvPr userDrawn="1"/>
            </p:nvSpPr>
            <p:spPr bwMode="auto">
              <a:xfrm>
                <a:off x="10574338" y="6003925"/>
                <a:ext cx="79375" cy="146050"/>
              </a:xfrm>
              <a:custGeom>
                <a:avLst/>
                <a:gdLst>
                  <a:gd name="T0" fmla="*/ 32 w 50"/>
                  <a:gd name="T1" fmla="*/ 56 h 92"/>
                  <a:gd name="T2" fmla="*/ 32 w 50"/>
                  <a:gd name="T3" fmla="*/ 92 h 92"/>
                  <a:gd name="T4" fmla="*/ 17 w 50"/>
                  <a:gd name="T5" fmla="*/ 92 h 92"/>
                  <a:gd name="T6" fmla="*/ 17 w 50"/>
                  <a:gd name="T7" fmla="*/ 56 h 92"/>
                  <a:gd name="T8" fmla="*/ 0 w 50"/>
                  <a:gd name="T9" fmla="*/ 0 h 92"/>
                  <a:gd name="T10" fmla="*/ 16 w 50"/>
                  <a:gd name="T11" fmla="*/ 0 h 92"/>
                  <a:gd name="T12" fmla="*/ 25 w 50"/>
                  <a:gd name="T13" fmla="*/ 36 h 92"/>
                  <a:gd name="T14" fmla="*/ 34 w 50"/>
                  <a:gd name="T15" fmla="*/ 0 h 92"/>
                  <a:gd name="T16" fmla="*/ 50 w 50"/>
                  <a:gd name="T17" fmla="*/ 0 h 92"/>
                  <a:gd name="T18" fmla="*/ 32 w 50"/>
                  <a:gd name="T1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92">
                    <a:moveTo>
                      <a:pt x="32" y="56"/>
                    </a:moveTo>
                    <a:lnTo>
                      <a:pt x="32" y="92"/>
                    </a:lnTo>
                    <a:lnTo>
                      <a:pt x="17" y="92"/>
                    </a:lnTo>
                    <a:lnTo>
                      <a:pt x="17" y="56"/>
                    </a:lnTo>
                    <a:lnTo>
                      <a:pt x="0" y="0"/>
                    </a:lnTo>
                    <a:lnTo>
                      <a:pt x="16" y="0"/>
                    </a:lnTo>
                    <a:lnTo>
                      <a:pt x="25" y="36"/>
                    </a:lnTo>
                    <a:lnTo>
                      <a:pt x="34" y="0"/>
                    </a:lnTo>
                    <a:lnTo>
                      <a:pt x="50" y="0"/>
                    </a:lnTo>
                    <a:lnTo>
                      <a:pt x="32"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pic>
          <p:nvPicPr>
            <p:cNvPr id="1027" name="Picture 3"/>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8156970" y="5076024"/>
              <a:ext cx="2633472" cy="76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88457455"/>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57272586"/>
      </p:ext>
    </p:extLst>
  </p:cSld>
  <p:clrMapOvr>
    <a:masterClrMapping/>
  </p:clrMapOvr>
  <p:transition>
    <p:fade/>
  </p:transition>
  <p:timing>
    <p:tnLst>
      <p:par>
        <p:cTn id="1" dur="indefinite" restart="never" nodeType="tmRoot"/>
      </p:par>
    </p:tnLst>
  </p:timing>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2" name="Date Placeholder 1"/>
          <p:cNvSpPr>
            <a:spLocks noGrp="1"/>
          </p:cNvSpPr>
          <p:nvPr>
            <p:ph type="dt" sz="half" idx="11"/>
          </p:nvPr>
        </p:nvSpPr>
        <p:spPr/>
        <p:txBody>
          <a:bodyPr/>
          <a:lstStyle/>
          <a:p>
            <a:fld id="{3B912830-D56C-439B-8E27-B9B639412CA4}" type="datetimeFigureOut">
              <a:rPr lang="en-US" smtClean="0"/>
              <a:t>2/19/2018</a:t>
            </a:fld>
            <a:endParaRPr lang="en-US"/>
          </a:p>
        </p:txBody>
      </p:sp>
    </p:spTree>
    <p:extLst>
      <p:ext uri="{BB962C8B-B14F-4D97-AF65-F5344CB8AC3E}">
        <p14:creationId xmlns:p14="http://schemas.microsoft.com/office/powerpoint/2010/main" val="3738721982"/>
      </p:ext>
    </p:extLst>
  </p:cSld>
  <p:clrMapOvr>
    <a:masterClrMapping/>
  </p:clrMapOvr>
  <p:transition>
    <p:fade/>
  </p:transition>
  <p:timing>
    <p:tnLst>
      <p:par>
        <p:cTn id="1" dur="indefinite" restart="never" nodeType="tmRoot"/>
      </p:par>
    </p:tnLst>
  </p:timing>
  <p:hf sldNum="0"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637472171"/>
      </p:ext>
    </p:extLst>
  </p:cSld>
  <p:clrMapOvr>
    <a:masterClrMapping/>
  </p:clrMapOvr>
  <p:transition>
    <p:fade/>
  </p:transition>
  <p:timing>
    <p:tnLst>
      <p:par>
        <p:cTn id="1" dur="indefinite" restart="never" nodeType="tmRoot"/>
      </p:par>
    </p:tnLst>
  </p:timing>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958500656"/>
      </p:ext>
    </p:extLst>
  </p:cSld>
  <p:clrMapOvr>
    <a:masterClrMapping/>
  </p:clrMapOvr>
  <p:transition>
    <p:fade/>
  </p:transition>
  <p:timing>
    <p:tnLst>
      <p:par>
        <p:cTn id="1" dur="indefinite" restart="never" nodeType="tmRoot"/>
      </p:par>
    </p:tnLst>
  </p:timing>
  <p:hf sldNum="0"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39499015"/>
      </p:ext>
    </p:extLst>
  </p:cSld>
  <p:clrMapOvr>
    <a:masterClrMapping/>
  </p:clrMapOvr>
  <p:transition>
    <p:fade/>
  </p:transition>
  <p:timing>
    <p:tnLst>
      <p:par>
        <p:cTn id="1" dur="indefinite" restart="never" nodeType="tmRoot"/>
      </p:par>
    </p:tnLst>
  </p:timing>
  <p:hf sldNum="0"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807208271"/>
      </p:ext>
    </p:extLst>
  </p:cSld>
  <p:clrMapOvr>
    <a:masterClrMapping/>
  </p:clrMapOvr>
  <p:transition>
    <p:fade/>
  </p:transition>
  <p:timing>
    <p:tnLst>
      <p:par>
        <p:cTn id="1" dur="indefinite" restart="never" nodeType="tmRoot"/>
      </p:par>
    </p:tnLst>
  </p:timing>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176551983"/>
      </p:ext>
    </p:extLst>
  </p:cSld>
  <p:clrMapOvr>
    <a:masterClrMapping/>
  </p:clrMapOvr>
  <p:transition>
    <p:fade/>
  </p:transition>
  <p:timing>
    <p:tnLst>
      <p:par>
        <p:cTn id="1" dur="indefinite" restart="never" nodeType="tmRoot"/>
      </p:par>
    </p:tnLst>
  </p:timing>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777777"/>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8775563"/>
      </p:ext>
    </p:extLst>
  </p:cSld>
  <p:clrMapOvr>
    <a:masterClrMapping/>
  </p:clrMapOvr>
  <p:transition>
    <p:fade/>
  </p:transition>
  <p:timing>
    <p:tnLst>
      <p:par>
        <p:cTn id="1" dur="indefinite" restart="never" nodeType="tmRoot"/>
      </p:par>
    </p:tnLst>
  </p:timing>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6" name="Footer_security classification" hidden="1"/>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
        <p:nvSpPr>
          <p:cNvPr id="20" name="Footer_copyright"/>
          <p:cNvSpPr txBox="1">
            <a:spLocks/>
          </p:cNvSpPr>
          <p:nvPr userDrawn="1"/>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FFFFFF">
                    <a:lumMod val="75000"/>
                  </a:srgbClr>
                </a:solidFill>
              </a:rPr>
              <a:t>©2017 Check Point Software Technologies Ltd. </a:t>
            </a:r>
            <a:endParaRPr lang="en-US" kern="0" dirty="0">
              <a:solidFill>
                <a:srgbClr val="FFFFFF">
                  <a:lumMod val="75000"/>
                </a:srgbClr>
              </a:solidFill>
            </a:endParaRPr>
          </a:p>
        </p:txBody>
      </p:sp>
    </p:spTree>
    <p:extLst>
      <p:ext uri="{BB962C8B-B14F-4D97-AF65-F5344CB8AC3E}">
        <p14:creationId xmlns:p14="http://schemas.microsoft.com/office/powerpoint/2010/main" val="75601139"/>
      </p:ext>
    </p:extLst>
  </p:cSld>
  <p:clrMapOvr>
    <a:masterClrMapping/>
  </p:clrMapOvr>
  <p:transition>
    <p:fade/>
  </p:transition>
  <p:timing>
    <p:tnLst>
      <p:par>
        <p:cTn id="1" dur="indefinite" restart="never" nodeType="tmRoot"/>
      </p:par>
    </p:tnLst>
  </p:timing>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241060" y="0"/>
            <a:ext cx="8039205" cy="6477855"/>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21416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777777"/>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marL="667512" indent="-237744">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1278426268"/>
      </p:ext>
    </p:extLst>
  </p:cSld>
  <p:clrMapOvr>
    <a:masterClrMapping/>
  </p:clrMapOvr>
  <p:transition>
    <p:fade/>
  </p:transition>
  <p:timing>
    <p:tnLst>
      <p:par>
        <p:cTn id="1" dur="indefinite" restart="never" nodeType="tmRoot"/>
      </p:par>
    </p:tnLst>
  </p:timing>
  <p:hf sldNum="0"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7_Cover">
    <p:spTree>
      <p:nvGrpSpPr>
        <p:cNvPr id="1" name=""/>
        <p:cNvGrpSpPr/>
        <p:nvPr/>
      </p:nvGrpSpPr>
      <p:grpSpPr>
        <a:xfrm>
          <a:off x="0" y="0"/>
          <a:ext cx="0" cy="0"/>
          <a:chOff x="0" y="0"/>
          <a:chExt cx="0" cy="0"/>
        </a:xfrm>
      </p:grpSpPr>
      <p:sp>
        <p:nvSpPr>
          <p:cNvPr id="2" name="Footer Placeholder 1" hidden="1"/>
          <p:cNvSpPr>
            <a:spLocks noGrp="1"/>
          </p:cNvSpPr>
          <p:nvPr>
            <p:ph type="ftr" sz="quarter" idx="3"/>
          </p:nvPr>
        </p:nvSpPr>
        <p:spPr>
          <a:xfrm>
            <a:off x="4182013" y="6556248"/>
            <a:ext cx="3799400" cy="301752"/>
          </a:xfrm>
          <a:prstGeom prst="rect">
            <a:avLst/>
          </a:prstGeom>
        </p:spPr>
        <p:txBody>
          <a:bodyPr vert="horz" lIns="91436" tIns="45719" rIns="91436" bIns="45719" rtlCol="0" anchor="ctr"/>
          <a:lstStyle>
            <a:lvl1pPr algn="ctr">
              <a:defRPr sz="1100" b="0" i="0">
                <a:solidFill>
                  <a:schemeClr val="accent2"/>
                </a:solidFill>
                <a:latin typeface="Calibri Light" charset="0"/>
              </a:defRPr>
            </a:lvl1pPr>
          </a:lstStyle>
          <a:p>
            <a:pPr>
              <a:buClr>
                <a:srgbClr val="72183E"/>
              </a:buClr>
            </a:pPr>
            <a:endParaRPr lang="en-US" dirty="0">
              <a:solidFill>
                <a:srgbClr val="72183E"/>
              </a:solidFill>
            </a:endParaRPr>
          </a:p>
        </p:txBody>
      </p:sp>
      <p:sp>
        <p:nvSpPr>
          <p:cNvPr id="3" name="Date Placeholder 2"/>
          <p:cNvSpPr>
            <a:spLocks noGrp="1"/>
          </p:cNvSpPr>
          <p:nvPr>
            <p:ph type="dt" sz="quarter" idx="10"/>
          </p:nvPr>
        </p:nvSpPr>
        <p:spPr>
          <a:xfrm>
            <a:off x="609602" y="6356351"/>
            <a:ext cx="2843213" cy="365125"/>
          </a:xfrm>
          <a:prstGeom prst="rect">
            <a:avLst/>
          </a:prstGeom>
        </p:spPr>
        <p:txBody>
          <a:bodyPr/>
          <a:lstStyle/>
          <a:p>
            <a:pPr>
              <a:buClr>
                <a:srgbClr val="72183E"/>
              </a:buClr>
            </a:pPr>
            <a:fld id="{B7D29A17-ACBC-42B0-A510-AC58825A4740}"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65830650"/>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182013" y="6556248"/>
            <a:ext cx="3799400" cy="301752"/>
          </a:xfrm>
          <a:prstGeom prst="rect">
            <a:avLst/>
          </a:prstGeom>
        </p:spPr>
        <p:txBody>
          <a:bodyPr/>
          <a:lstStyle>
            <a:lvl1pPr algn="ctr">
              <a:defRPr/>
            </a:lvl1pPr>
          </a:lstStyle>
          <a:p>
            <a:pPr>
              <a:buClr>
                <a:srgbClr val="72183E"/>
              </a:buClr>
            </a:pPr>
            <a:endParaRPr lang="en-US" dirty="0">
              <a:solidFill>
                <a:srgbClr val="777777"/>
              </a:solidFill>
            </a:endParaRPr>
          </a:p>
        </p:txBody>
      </p:sp>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8340BF03-2361-4F98-A84C-A98FC3BD1421}"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726702671"/>
      </p:ext>
    </p:extLst>
  </p:cSld>
  <p:clrMapOvr>
    <a:masterClrMapping/>
  </p:clrMapOvr>
  <p:transition>
    <p:fade/>
  </p:transition>
  <p:timing>
    <p:tnLst>
      <p:par>
        <p:cTn id="1" dur="indefinite" restart="never" nodeType="tmRoot"/>
      </p:par>
    </p:tnLst>
  </p:timing>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4"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12" name="Rectangle 11"/>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3" name="Straight Connector 12"/>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1"/>
          </p:nvPr>
        </p:nvSpPr>
        <p:spPr/>
        <p:txBody>
          <a:bodyPr/>
          <a:lstStyle/>
          <a:p>
            <a:fld id="{0DCD0015-85E2-4F27-B12C-889FBD697801}" type="datetimeFigureOut">
              <a:rPr lang="en-US" smtClean="0"/>
              <a:t>2/19/2018</a:t>
            </a:fld>
            <a:endParaRPr lang="en-US"/>
          </a:p>
        </p:txBody>
      </p:sp>
    </p:spTree>
    <p:extLst>
      <p:ext uri="{BB962C8B-B14F-4D97-AF65-F5344CB8AC3E}">
        <p14:creationId xmlns:p14="http://schemas.microsoft.com/office/powerpoint/2010/main" val="2868339049"/>
      </p:ext>
    </p:extLst>
  </p:cSld>
  <p:clrMapOvr>
    <a:masterClrMapping/>
  </p:clrMapOvr>
  <p:transition>
    <p:fade/>
  </p:transition>
  <p:timing>
    <p:tnLst>
      <p:par>
        <p:cTn id="1" dur="indefinite" restart="never" nodeType="tmRoot"/>
      </p:par>
    </p:tnLst>
  </p:timing>
  <p:hf sldNum="0"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6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2" name="Date Placeholder 1"/>
          <p:cNvSpPr>
            <a:spLocks noGrp="1"/>
          </p:cNvSpPr>
          <p:nvPr>
            <p:ph type="dt" sz="half" idx="11"/>
          </p:nvPr>
        </p:nvSpPr>
        <p:spPr/>
        <p:txBody>
          <a:bodyPr/>
          <a:lstStyle/>
          <a:p>
            <a:pPr>
              <a:buClr>
                <a:srgbClr val="72183E"/>
              </a:buClr>
            </a:pPr>
            <a:fld id="{BFAFC764-DD00-445E-9574-676A5220305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14283128"/>
      </p:ext>
    </p:extLst>
  </p:cSld>
  <p:clrMapOvr>
    <a:masterClrMapping/>
  </p:clrMapOvr>
  <p:transition>
    <p:fade/>
  </p:transition>
  <p:timing>
    <p:tnLst>
      <p:par>
        <p:cTn id="1" dur="indefinite" restart="never" nodeType="tmRoot"/>
      </p:par>
    </p:tnLst>
  </p:timing>
  <p:hf sldNum="0"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Standard title and bulle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a:xfrm>
            <a:off x="4182013" y="6556248"/>
            <a:ext cx="3799400" cy="301752"/>
          </a:xfrm>
          <a:prstGeom prst="rect">
            <a:avLst/>
          </a:prstGeom>
        </p:spPr>
        <p:txBody>
          <a:bodyPr/>
          <a:lstStyle>
            <a:lvl1pPr algn="ctr">
              <a:defRPr/>
            </a:lvl1pPr>
          </a:lstStyle>
          <a:p>
            <a:pPr>
              <a:buClr>
                <a:srgbClr val="72183E"/>
              </a:buClr>
            </a:pPr>
            <a:endParaRPr lang="en-US" dirty="0">
              <a:solidFill>
                <a:srgbClr val="777777"/>
              </a:solidFill>
            </a:endParaRPr>
          </a:p>
        </p:txBody>
      </p:sp>
      <p:sp>
        <p:nvSpPr>
          <p:cNvPr id="13" name="Content Placeholder 12"/>
          <p:cNvSpPr>
            <a:spLocks noGrp="1"/>
          </p:cNvSpPr>
          <p:nvPr>
            <p:ph sz="quarter" idx="11"/>
          </p:nvPr>
        </p:nvSpPr>
        <p:spPr>
          <a:xfrm>
            <a:off x="463430" y="1325880"/>
            <a:ext cx="11264082" cy="500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quarter" idx="12"/>
          </p:nvPr>
        </p:nvSpPr>
        <p:spPr>
          <a:xfrm>
            <a:off x="609602" y="6356351"/>
            <a:ext cx="2843213" cy="365125"/>
          </a:xfrm>
          <a:prstGeom prst="rect">
            <a:avLst/>
          </a:prstGeom>
        </p:spPr>
        <p:txBody>
          <a:bodyPr/>
          <a:lstStyle/>
          <a:p>
            <a:pPr>
              <a:buClr>
                <a:srgbClr val="72183E"/>
              </a:buClr>
            </a:pPr>
            <a:fld id="{2D778769-F6EC-45AD-8515-D931A4A61760}"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653124562"/>
      </p:ext>
    </p:extLst>
  </p:cSld>
  <p:clrMapOvr>
    <a:masterClrMapping/>
  </p:clrMapOvr>
  <p:transition>
    <p:fade/>
  </p:transition>
  <p:timing>
    <p:tnLst>
      <p:par>
        <p:cTn id="1" dur="indefinite" restart="never" nodeType="tmRoot"/>
      </p:par>
    </p:tnLst>
  </p:timing>
  <p:hf sldNum="0" hdr="0" ftr="0" dt="0"/>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
</a:t>
            </a:r>
            <a:endParaRPr lang="en-US" dirty="0">
              <a:solidFill>
                <a:srgbClr val="E45785"/>
              </a:solidFill>
            </a:endParaRPr>
          </a:p>
        </p:txBody>
      </p:sp>
      <p:sp>
        <p:nvSpPr>
          <p:cNvPr id="12" name="Rectangle 11"/>
          <p:cNvSpPr/>
          <p:nvPr userDrawn="1"/>
        </p:nvSpPr>
        <p:spPr bwMode="auto">
          <a:xfrm>
            <a:off x="0"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69A53E69-AFE3-4539-BC28-0EA7868DAA6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469097207"/>
      </p:ext>
    </p:extLst>
  </p:cSld>
  <p:clrMapOvr>
    <a:masterClrMapping/>
  </p:clrMapOvr>
  <p:transition>
    <p:fade/>
  </p:transition>
  <p:timing>
    <p:tnLst>
      <p:par>
        <p:cTn id="1" dur="indefinite" restart="never" nodeType="tmRoot"/>
      </p:par>
    </p:tnLst>
  </p:timing>
  <p:hf sldNum="0" hdr="0" dt="0"/>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Tree>
    <p:extLst>
      <p:ext uri="{BB962C8B-B14F-4D97-AF65-F5344CB8AC3E}">
        <p14:creationId xmlns:p14="http://schemas.microsoft.com/office/powerpoint/2010/main" val="1546707916"/>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829128647"/>
      </p:ext>
    </p:extLst>
  </p:cSld>
  <p:clrMapOvr>
    <a:masterClrMapping/>
  </p:clrMapOvr>
  <p:transition>
    <p:fade/>
  </p:transition>
  <p:timing>
    <p:tnLst>
      <p:par>
        <p:cTn id="1" dur="indefinite" restart="never" nodeType="tmRoot"/>
      </p:par>
    </p:tnLst>
  </p:timing>
  <p:hf sldNum="0" hdr="0" ftr="0" dt="0"/>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780083196"/>
      </p:ext>
    </p:extLst>
  </p:cSld>
  <p:clrMapOvr>
    <a:masterClrMapping/>
  </p:clrMapOvr>
  <p:transition>
    <p:fade/>
  </p:transition>
  <p:timing>
    <p:tnLst>
      <p:par>
        <p:cTn id="1" dur="indefinite" restart="never" nodeType="tmRoot"/>
      </p:par>
    </p:tnLst>
  </p:timing>
  <p:hf sldNum="0" hdr="0" ftr="0" dt="0"/>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31812087"/>
      </p:ext>
    </p:extLst>
  </p:cSld>
  <p:clrMapOvr>
    <a:masterClrMapping/>
  </p:clrMapOvr>
  <p:transition>
    <p:fade/>
  </p:transition>
  <p:timing>
    <p:tnLst>
      <p:par>
        <p:cTn id="1" dur="indefinite" restart="never" nodeType="tmRoot"/>
      </p:par>
    </p:tnLst>
  </p:timing>
  <p:hf sldNum="0" hdr="0" ftr="0" dt="0"/>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32768750"/>
      </p:ext>
    </p:extLst>
  </p:cSld>
  <p:clrMapOvr>
    <a:masterClrMapping/>
  </p:clrMapOvr>
  <p:transition>
    <p:fade/>
  </p:transition>
  <p:timing>
    <p:tnLst>
      <p:par>
        <p:cTn id="1" dur="indefinite" restart="never" nodeType="tmRoot"/>
      </p:par>
    </p:tnLst>
  </p:timing>
  <p:hf sldNum="0" hdr="0" ftr="0" dt="0"/>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090101026"/>
      </p:ext>
    </p:extLst>
  </p:cSld>
  <p:clrMapOvr>
    <a:masterClrMapping/>
  </p:clrMapOvr>
  <p:transition>
    <p:fade/>
  </p:transition>
  <p:timing>
    <p:tnLst>
      <p:par>
        <p:cTn id="1" dur="indefinite" restart="never" nodeType="tmRoot"/>
      </p:par>
    </p:tnLst>
  </p:timing>
  <p:hf sldNum="0" hdr="0" ftr="0" dt="0"/>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3172120540"/>
      </p:ext>
    </p:extLst>
  </p:cSld>
  <p:clrMapOvr>
    <a:masterClrMapping/>
  </p:clrMapOvr>
  <p:transition>
    <p:fade/>
  </p:transition>
  <p:timing>
    <p:tnLst>
      <p:par>
        <p:cTn id="1" dur="indefinite" restart="never" nodeType="tmRoot"/>
      </p:par>
    </p:tn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Half page qu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Rounded Rectangle 3"/>
          <p:cNvSpPr/>
          <p:nvPr userDrawn="1"/>
        </p:nvSpPr>
        <p:spPr>
          <a:xfrm>
            <a:off x="6056324" y="1639740"/>
            <a:ext cx="5057515" cy="3783163"/>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48" tIns="182848" rIns="182848" bIns="182848" rtlCol="0" anchor="ctr"/>
          <a:lstStyle/>
          <a:p>
            <a:pPr algn="ctr">
              <a:buClr>
                <a:srgbClr val="E45785"/>
              </a:buClr>
            </a:pPr>
            <a:endParaRPr lang="en-US" dirty="0">
              <a:solidFill>
                <a:srgbClr val="FFFFFF"/>
              </a:solidFill>
            </a:endParaRPr>
          </a:p>
        </p:txBody>
      </p:sp>
      <p:sp>
        <p:nvSpPr>
          <p:cNvPr id="5" name="Text Placeholder 11"/>
          <p:cNvSpPr>
            <a:spLocks noGrp="1"/>
          </p:cNvSpPr>
          <p:nvPr>
            <p:ph type="body" sz="quarter" idx="11" hasCustomPrompt="1"/>
          </p:nvPr>
        </p:nvSpPr>
        <p:spPr bwMode="white">
          <a:xfrm>
            <a:off x="6204742" y="1747694"/>
            <a:ext cx="4727110" cy="2440001"/>
          </a:xfrm>
          <a:prstGeom prst="rect">
            <a:avLst/>
          </a:prstGeom>
        </p:spPr>
        <p:txBody>
          <a:bodyPr lIns="182848" tIns="182848" rIns="182848" bIns="182848" anchor="ctr">
            <a:noAutofit/>
          </a:bodyPr>
          <a:lstStyle>
            <a:lvl1pPr marL="152345" indent="-152345" algn="l" defTabSz="1218732" rtl="0" eaLnBrk="1" latinLnBrk="0" hangingPunct="1">
              <a:lnSpc>
                <a:spcPct val="90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“This is the sample pull quote.”</a:t>
            </a:r>
          </a:p>
        </p:txBody>
      </p:sp>
      <p:sp>
        <p:nvSpPr>
          <p:cNvPr id="6" name="Text Placeholder 18"/>
          <p:cNvSpPr>
            <a:spLocks noGrp="1"/>
          </p:cNvSpPr>
          <p:nvPr>
            <p:ph type="body" sz="quarter" idx="14" hasCustomPrompt="1"/>
          </p:nvPr>
        </p:nvSpPr>
        <p:spPr bwMode="white">
          <a:xfrm>
            <a:off x="6204744" y="4736592"/>
            <a:ext cx="4727110" cy="338328"/>
          </a:xfrm>
          <a:prstGeom prst="rect">
            <a:avLst/>
          </a:prstGeom>
          <a:noFill/>
        </p:spPr>
        <p:txBody>
          <a:bodyPr wrap="square" lIns="162482" tIns="81240" rIns="162482" bIns="8124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grpSp>
        <p:nvGrpSpPr>
          <p:cNvPr id="8" name="Group 7"/>
          <p:cNvGrpSpPr/>
          <p:nvPr userDrawn="1"/>
        </p:nvGrpSpPr>
        <p:grpSpPr>
          <a:xfrm>
            <a:off x="11113839" y="1639740"/>
            <a:ext cx="1073894" cy="3783163"/>
            <a:chOff x="8406179" y="-263"/>
            <a:chExt cx="737001" cy="6858000"/>
          </a:xfrm>
        </p:grpSpPr>
        <p:sp>
          <p:nvSpPr>
            <p:cNvPr id="9" name="Rectangle 8"/>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0" name="Rectangle 9"/>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1" name="Rectangle 10"/>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13" name="Text Placeholder 12"/>
          <p:cNvSpPr>
            <a:spLocks noGrp="1"/>
          </p:cNvSpPr>
          <p:nvPr>
            <p:ph type="body" sz="quarter" idx="16"/>
          </p:nvPr>
        </p:nvSpPr>
        <p:spPr>
          <a:xfrm>
            <a:off x="436146" y="1639740"/>
            <a:ext cx="5438195" cy="3783163"/>
          </a:xfrm>
          <a:prstGeom prst="rect">
            <a:avLst/>
          </a:prstGeom>
        </p:spPr>
        <p:txBody>
          <a:bodyPr>
            <a:normAutofit/>
          </a:bodyPr>
          <a:lstStyle>
            <a:lvl1pPr marL="224327" indent="-224327">
              <a:buFont typeface="Arial" panose="020B0604020202020204" pitchFamily="34" charset="0"/>
              <a:buChar char="•"/>
              <a:defRPr sz="2400">
                <a:solidFill>
                  <a:schemeClr val="tx1"/>
                </a:solidFill>
              </a:defRPr>
            </a:lvl1pPr>
            <a:lvl2pPr marL="685680" indent="-304747">
              <a:buFont typeface="Arial" panose="020B0604020202020204" pitchFamily="34" charset="0"/>
              <a:buChar char="−"/>
              <a:defRPr sz="2100"/>
            </a:lvl2pPr>
            <a:lvl3pPr>
              <a:defRPr sz="2100"/>
            </a:lvl3pPr>
            <a:lvl4pPr>
              <a:defRPr sz="1900"/>
            </a:lvl4pPr>
            <a:lvl5pPr>
              <a:defRPr sz="1600"/>
            </a:lvl5pPr>
          </a:lstStyle>
          <a:p>
            <a:pPr lvl="0"/>
            <a:r>
              <a:rPr lang="en-US" smtClean="0"/>
              <a:t>Click to edit Master text styles</a:t>
            </a:r>
          </a:p>
        </p:txBody>
      </p:sp>
      <p:sp>
        <p:nvSpPr>
          <p:cNvPr id="7" name="Date Placeholder 6"/>
          <p:cNvSpPr>
            <a:spLocks noGrp="1"/>
          </p:cNvSpPr>
          <p:nvPr>
            <p:ph type="dt" sz="half" idx="17"/>
          </p:nvPr>
        </p:nvSpPr>
        <p:spPr/>
        <p:txBody>
          <a:bodyPr/>
          <a:lstStyle/>
          <a:p>
            <a:fld id="{D1836223-7E01-4E59-820A-C4D5364BC4BC}" type="datetimeFigureOut">
              <a:rPr lang="en-US" smtClean="0"/>
              <a:t>2/19/2018</a:t>
            </a:fld>
            <a:endParaRPr lang="en-US"/>
          </a:p>
        </p:txBody>
      </p:sp>
    </p:spTree>
    <p:extLst>
      <p:ext uri="{BB962C8B-B14F-4D97-AF65-F5344CB8AC3E}">
        <p14:creationId xmlns:p14="http://schemas.microsoft.com/office/powerpoint/2010/main" val="994984594"/>
      </p:ext>
    </p:extLst>
  </p:cSld>
  <p:clrMapOvr>
    <a:masterClrMapping/>
  </p:clrMapOvr>
  <p:transition>
    <p:fade/>
  </p:transition>
  <p:timing>
    <p:tnLst>
      <p:par>
        <p:cTn id="1" dur="indefinite" restart="never" nodeType="tmRoot"/>
      </p:par>
    </p:tnLst>
  </p:timing>
  <p:hf sldNum="0"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396080193"/>
      </p:ext>
    </p:extLst>
  </p:cSld>
  <p:clrMapOvr>
    <a:masterClrMapping/>
  </p:clrMapOvr>
  <p:transition>
    <p:fade/>
  </p:transition>
  <p:timing>
    <p:tnLst>
      <p:par>
        <p:cTn id="1" dur="indefinite" restart="never" nodeType="tmRoot"/>
      </p:par>
    </p:tnLst>
  </p:timing>
  <p:hf sldNum="0"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1691416853"/>
      </p:ext>
    </p:extLst>
  </p:cSld>
  <p:clrMapOvr>
    <a:masterClrMapping/>
  </p:clrMapOvr>
  <p:transition>
    <p:fade/>
  </p:transition>
  <p:timing>
    <p:tnLst>
      <p:par>
        <p:cTn id="1" dur="indefinite" restart="never" nodeType="tmRoot"/>
      </p:par>
    </p:tnLst>
  </p:timing>
  <p:hf sldNum="0" hdr="0" ftr="0" dt="0"/>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1841395907"/>
      </p:ext>
    </p:extLst>
  </p:cSld>
  <p:clrMapOvr>
    <a:masterClrMapping/>
  </p:clrMapOvr>
  <p:transition>
    <p:fade/>
  </p:transition>
  <p:timing>
    <p:tnLst>
      <p:par>
        <p:cTn id="1" dur="indefinite" restart="never" nodeType="tmRoot"/>
      </p:par>
    </p:tnLst>
  </p:timing>
  <p:hf sldNum="0" hdr="0" ftr="0" dt="0"/>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72183E"/>
              </a:buClr>
            </a:pPr>
            <a:fld id="{AB0FD6AF-631B-4935-958E-235DE8D379B4}"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2559930495"/>
      </p:ext>
    </p:extLst>
  </p:cSld>
  <p:clrMapOvr>
    <a:masterClrMapping/>
  </p:clrMapOvr>
  <p:transition>
    <p:fade/>
  </p:transition>
  <p:timing>
    <p:tnLst>
      <p:par>
        <p:cTn id="1" dur="indefinite" restart="never" nodeType="tmRoot"/>
      </p:par>
    </p:tnLst>
  </p:timing>
  <p:hf sldNum="0" hdr="0" ftr="0" dt="0"/>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half" idx="11"/>
          </p:nvPr>
        </p:nvSpPr>
        <p:spPr/>
        <p:txBody>
          <a:bodyPr/>
          <a:lstStyle/>
          <a:p>
            <a:pPr>
              <a:buClr>
                <a:srgbClr val="72183E"/>
              </a:buClr>
            </a:pPr>
            <a:fld id="{297200CB-6FD6-42F5-9203-59FA3E2A606E}"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85023596"/>
      </p:ext>
    </p:extLst>
  </p:cSld>
  <p:clrMapOvr>
    <a:masterClrMapping/>
  </p:clrMapOvr>
  <p:transition>
    <p:fade/>
  </p:transition>
  <p:timing>
    <p:tnLst>
      <p:par>
        <p:cTn id="1" dur="indefinite" restart="never" nodeType="tmRoot"/>
      </p:par>
    </p:tnLst>
  </p:timing>
  <p:hf sldNum="0" hdr="0" dt="0"/>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a:solidFill>
                  <a:srgbClr val="E45785"/>
                </a:solidFill>
              </a:rPr>
              <a:t>[Protected] Non-confidential content
</a:t>
            </a:r>
          </a:p>
        </p:txBody>
      </p:sp>
      <p:sp>
        <p:nvSpPr>
          <p:cNvPr id="12" name="Rectangle 11"/>
          <p:cNvSpPr/>
          <p:nvPr userDrawn="1"/>
        </p:nvSpPr>
        <p:spPr bwMode="auto">
          <a:xfrm>
            <a:off x="0"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69A53E69-AFE3-4539-BC28-0EA7868DAA6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775786545"/>
      </p:ext>
    </p:extLst>
  </p:cSld>
  <p:clrMapOvr>
    <a:masterClrMapping/>
  </p:clrMapOvr>
  <p:transition>
    <p:fade/>
  </p:transition>
  <p:hf sldNum="0" hd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Tree>
    <p:extLst>
      <p:ext uri="{BB962C8B-B14F-4D97-AF65-F5344CB8AC3E}">
        <p14:creationId xmlns:p14="http://schemas.microsoft.com/office/powerpoint/2010/main" val="2500406444"/>
      </p:ext>
    </p:extLst>
  </p:cSld>
  <p:clrMapOvr>
    <a:masterClrMapping/>
  </p:clrMapOvr>
  <p:transition>
    <p:fade/>
  </p:transition>
  <p:timing>
    <p:tnLst>
      <p:par>
        <p:cTn id="1" dur="indefinite" restart="never" nodeType="tmRoot"/>
      </p:par>
    </p:tnLst>
  </p:timing>
  <p:hf sldNum="0" hdr="0" dt="0"/>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a:prstGeom prst="rect">
            <a:avLst/>
          </a:prstGeom>
        </p:spPr>
        <p:txBody>
          <a:bodyPr/>
          <a:lstStyle>
            <a:lvl1pPr marL="228600" indent="-228600">
              <a:lnSpc>
                <a:spcPct val="120000"/>
              </a:lnSpc>
              <a:buFont typeface="Calibri" panose="020F0502020204030204" pitchFamily="34" charset="0"/>
              <a:buChar char="•"/>
              <a:defRPr sz="2400">
                <a:solidFill>
                  <a:schemeClr val="bg1"/>
                </a:solidFill>
              </a:defRPr>
            </a:lvl1pPr>
            <a:lvl2pPr marL="576072" indent="-228600">
              <a:buFont typeface="Calibri" panose="020F0502020204030204" pitchFamily="34" charset="0"/>
              <a:buChar char="̶"/>
              <a:defRPr>
                <a:solidFill>
                  <a:schemeClr val="bg1"/>
                </a:solidFill>
              </a:defRPr>
            </a:lvl2pPr>
          </a:lstStyle>
          <a:p>
            <a:pPr lvl="0"/>
            <a:r>
              <a:rPr lang="en-US" dirty="0" smtClean="0"/>
              <a:t>Click to edit Master text styles</a:t>
            </a:r>
          </a:p>
          <a:p>
            <a:pPr lvl="1"/>
            <a:r>
              <a:rPr lang="en-US" dirty="0" smtClean="0"/>
              <a:t>Second level</a:t>
            </a:r>
          </a:p>
        </p:txBody>
      </p:sp>
      <p:sp>
        <p:nvSpPr>
          <p:cNvPr id="2" name="Slide Title"/>
          <p:cNvSpPr>
            <a:spLocks noGrp="1"/>
          </p:cNvSpPr>
          <p:nvPr>
            <p:ph type="title"/>
          </p:nvPr>
        </p:nvSpPr>
        <p:spPr>
          <a:xfrm>
            <a:off x="1166813" y="976680"/>
            <a:ext cx="8483330" cy="707289"/>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03957071"/>
      </p:ext>
    </p:extLst>
  </p:cSld>
  <p:clrMapOvr>
    <a:masterClrMapping/>
  </p:clrMapOvr>
  <p:transition>
    <p:fade/>
  </p:transition>
  <p:timing>
    <p:tnLst>
      <p:par>
        <p:cTn id="1" dur="indefinite" restart="never" nodeType="tmRoot"/>
      </p:par>
    </p:tnLst>
  </p:timing>
  <p:hf sldNum="0" hdr="0" dt="0"/>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647883644"/>
      </p:ext>
    </p:extLst>
  </p:cSld>
  <p:clrMapOvr>
    <a:masterClrMapping/>
  </p:clrMapOvr>
  <p:transition>
    <p:fade/>
  </p:transition>
  <p:timing>
    <p:tnLst>
      <p:par>
        <p:cTn id="1" dur="indefinite" restart="never" nodeType="tmRoot"/>
      </p:par>
    </p:tnLst>
  </p:timing>
  <p:hf sldNum="0" hdr="0" dt="0"/>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a:prstGeom prst="rect">
            <a:avLst/>
          </a:prstGeo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bg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bg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bg1"/>
                </a:solidFill>
              </a:defRPr>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bg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bg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688190652"/>
      </p:ext>
    </p:extLst>
  </p:cSld>
  <p:clrMapOvr>
    <a:masterClrMapping/>
  </p:clrMapOvr>
  <p:transition>
    <p:fade/>
  </p:transition>
  <p:timing>
    <p:tnLst>
      <p:par>
        <p:cT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Full page quo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cxnSp>
        <p:nvCxnSpPr>
          <p:cNvPr id="6" name="Straight Connector 5"/>
          <p:cNvCxnSpPr/>
          <p:nvPr userDrawn="1"/>
        </p:nvCxnSpPr>
        <p:spPr bwMode="ltGray">
          <a:xfrm flipH="1">
            <a:off x="1739449" y="1351493"/>
            <a:ext cx="10449378"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 Placeholder 11"/>
          <p:cNvSpPr>
            <a:spLocks noGrp="1"/>
          </p:cNvSpPr>
          <p:nvPr>
            <p:ph type="body" sz="quarter" idx="11" hasCustomPrompt="1"/>
          </p:nvPr>
        </p:nvSpPr>
        <p:spPr bwMode="white">
          <a:xfrm>
            <a:off x="1739450" y="2958685"/>
            <a:ext cx="9168937" cy="991040"/>
          </a:xfrm>
          <a:prstGeom prst="rect">
            <a:avLst/>
          </a:prstGeom>
        </p:spPr>
        <p:txBody>
          <a:bodyPr wrap="square" lIns="121899" tIns="60949" rIns="121899" bIns="60949" anchor="b">
            <a:spAutoFit/>
          </a:bodyPr>
          <a:lstStyle>
            <a:lvl1pPr marL="0" indent="0" algn="l" defTabSz="1218732" rtl="0" eaLnBrk="1" fontAlgn="base" latinLnBrk="0" hangingPunct="1">
              <a:lnSpc>
                <a:spcPct val="90000"/>
              </a:lnSpc>
              <a:spcBef>
                <a:spcPts val="0"/>
              </a:spcBef>
              <a:spcAft>
                <a:spcPct val="0"/>
              </a:spcAft>
              <a:buClr>
                <a:schemeClr val="accent1"/>
              </a:buClr>
              <a:buSzPct val="100000"/>
              <a:buFont typeface="Arial" pitchFamily="34" charset="0"/>
              <a:buNone/>
              <a:defRPr lang="en-US" sz="6000" kern="0" dirty="0" smtClean="0">
                <a:solidFill>
                  <a:schemeClr val="bg1"/>
                </a:solidFill>
                <a:latin typeface="+mn-lt"/>
                <a:ea typeface="+mn-ea"/>
                <a:cs typeface="Arial"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Click to add quote here.</a:t>
            </a:r>
          </a:p>
        </p:txBody>
      </p:sp>
      <p:sp>
        <p:nvSpPr>
          <p:cNvPr id="8" name="Text Placeholder 17"/>
          <p:cNvSpPr>
            <a:spLocks noGrp="1"/>
          </p:cNvSpPr>
          <p:nvPr>
            <p:ph type="body" sz="quarter" idx="12"/>
          </p:nvPr>
        </p:nvSpPr>
        <p:spPr>
          <a:xfrm>
            <a:off x="1739450" y="803278"/>
            <a:ext cx="9200101" cy="480131"/>
          </a:xfrm>
          <a:prstGeom prst="rect">
            <a:avLst/>
          </a:prstGeom>
        </p:spPr>
        <p:txBody>
          <a:bodyPr>
            <a:no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600" kern="0" dirty="0" smtClean="0">
                <a:solidFill>
                  <a:schemeClr val="accent2"/>
                </a:solidFill>
                <a:latin typeface="+mn-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smtClean="0"/>
              <a:t>Click to edit Master text styles</a:t>
            </a:r>
          </a:p>
        </p:txBody>
      </p:sp>
      <p:sp>
        <p:nvSpPr>
          <p:cNvPr id="9" name="Text Placeholder 21"/>
          <p:cNvSpPr>
            <a:spLocks noGrp="1"/>
          </p:cNvSpPr>
          <p:nvPr>
            <p:ph type="body" sz="quarter" idx="13" hasCustomPrompt="1"/>
          </p:nvPr>
        </p:nvSpPr>
        <p:spPr>
          <a:xfrm>
            <a:off x="1807946" y="4505440"/>
            <a:ext cx="9100440" cy="509525"/>
          </a:xfrm>
          <a:prstGeom prst="rect">
            <a:avLst/>
          </a:prstGeom>
        </p:spPr>
        <p:txBody>
          <a:bodyPr>
            <a:noAutofit/>
          </a:bodyPr>
          <a:lstStyle>
            <a:lvl1pPr marL="452887" indent="-452887" algn="l" rtl="0" eaLnBrk="1" fontAlgn="base" hangingPunct="1">
              <a:lnSpc>
                <a:spcPct val="90000"/>
              </a:lnSpc>
              <a:spcBef>
                <a:spcPts val="3199"/>
              </a:spcBef>
              <a:spcAft>
                <a:spcPct val="0"/>
              </a:spcAft>
              <a:buClr>
                <a:schemeClr val="bg1"/>
              </a:buClr>
              <a:buSzPct val="100000"/>
              <a:buFont typeface="Arial" panose="020B0604020202020204" pitchFamily="34" charset="0"/>
              <a:buChar char="−"/>
              <a:defRPr lang="en-US" sz="4000" kern="0" baseline="0" dirty="0">
                <a:solidFill>
                  <a:schemeClr val="bg1"/>
                </a:solidFill>
                <a:latin typeface="+mj-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dirty="0" smtClean="0"/>
              <a:t>Click to add source name here</a:t>
            </a:r>
            <a:endParaRPr lang="en-US" dirty="0"/>
          </a:p>
        </p:txBody>
      </p:sp>
      <p:sp>
        <p:nvSpPr>
          <p:cNvPr id="10" name="Text Placeholder 25"/>
          <p:cNvSpPr>
            <a:spLocks noGrp="1"/>
          </p:cNvSpPr>
          <p:nvPr>
            <p:ph type="body" sz="quarter" idx="14" hasCustomPrompt="1"/>
          </p:nvPr>
        </p:nvSpPr>
        <p:spPr>
          <a:xfrm>
            <a:off x="2281606" y="5041442"/>
            <a:ext cx="8626781" cy="413937"/>
          </a:xfrm>
          <a:prstGeom prst="rect">
            <a:avLst/>
          </a:prstGeom>
        </p:spPr>
        <p:txBody>
          <a:bodyPr wrap="square">
            <a:sp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2100" kern="0" dirty="0">
                <a:solidFill>
                  <a:schemeClr val="bg1"/>
                </a:solidFill>
                <a:latin typeface="+mn-lt"/>
                <a:ea typeface="+mn-ea"/>
                <a:cs typeface="Arial" pitchFamily="34" charset="0"/>
              </a:defRPr>
            </a:lvl1pPr>
          </a:lstStyle>
          <a:p>
            <a:pPr lvl="0"/>
            <a:r>
              <a:rPr lang="en-US" dirty="0" smtClean="0"/>
              <a:t>Click to add title here</a:t>
            </a:r>
            <a:endParaRPr lang="en-US" dirty="0"/>
          </a:p>
        </p:txBody>
      </p:sp>
      <p:cxnSp>
        <p:nvCxnSpPr>
          <p:cNvPr id="11" name="Straight Connector 10"/>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5"/>
          </p:nvPr>
        </p:nvSpPr>
        <p:spPr/>
        <p:txBody>
          <a:bodyPr/>
          <a:lstStyle/>
          <a:p>
            <a:fld id="{C3D25A09-FB2C-4731-8F94-E062F92B80A6}" type="datetimeFigureOut">
              <a:rPr lang="en-US" smtClean="0"/>
              <a:t>2/19/2018</a:t>
            </a:fld>
            <a:endParaRPr lang="en-US"/>
          </a:p>
        </p:txBody>
      </p:sp>
    </p:spTree>
    <p:extLst>
      <p:ext uri="{BB962C8B-B14F-4D97-AF65-F5344CB8AC3E}">
        <p14:creationId xmlns:p14="http://schemas.microsoft.com/office/powerpoint/2010/main" val="1683560554"/>
      </p:ext>
    </p:extLst>
  </p:cSld>
  <p:clrMapOvr>
    <a:masterClrMapping/>
  </p:clrMapOvr>
  <p:transition>
    <p:fade/>
  </p:transition>
  <p:timing>
    <p:tnLst>
      <p:par>
        <p:cTn id="1" dur="indefinite" restart="never" nodeType="tmRoot"/>
      </p:par>
    </p:tnLst>
  </p:timing>
  <p:hf sldNum="0"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a:prstGeom prst="rect">
            <a:avLst/>
          </a:prstGeo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597315099"/>
      </p:ext>
    </p:extLst>
  </p:cSld>
  <p:clrMapOvr>
    <a:masterClrMapping/>
  </p:clrMapOvr>
  <p:transition>
    <p:fade/>
  </p:transition>
  <p:timing>
    <p:tnLst>
      <p:par>
        <p:cTn id="1" dur="indefinite" restart="never" nodeType="tmRoot"/>
      </p:par>
    </p:tnLst>
  </p:timing>
  <p:hf sldNum="0" hdr="0" dt="0"/>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246865642"/>
      </p:ext>
    </p:extLst>
  </p:cSld>
  <p:clrMapOvr>
    <a:masterClrMapping/>
  </p:clrMapOvr>
  <p:transition>
    <p:fade/>
  </p:transition>
  <p:timing>
    <p:tnLst>
      <p:par>
        <p:cTn id="1" dur="indefinite" restart="never" nodeType="tmRoot"/>
      </p:par>
    </p:tnLst>
  </p:timing>
  <p:hf sldNum="0" hdr="0" dt="0"/>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987091751"/>
      </p:ext>
    </p:extLst>
  </p:cSld>
  <p:clrMapOvr>
    <a:masterClrMapping/>
  </p:clrMapOvr>
  <p:transition>
    <p:fade/>
  </p:transition>
  <p:timing>
    <p:tnLst>
      <p:par>
        <p:cTn id="1" dur="indefinite" restart="never" nodeType="tmRoot"/>
      </p:par>
    </p:tnLst>
  </p:timing>
  <p:hf sldNum="0" hd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a:prstGeom prst="rect">
            <a:avLst/>
          </a:prstGeo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909705908"/>
      </p:ext>
    </p:extLst>
  </p:cSld>
  <p:clrMapOvr>
    <a:masterClrMapping/>
  </p:clrMapOvr>
  <p:transition>
    <p:fade/>
  </p:transition>
  <p:timing>
    <p:tnLst>
      <p:par>
        <p:cTn id="1" dur="indefinite" restart="never" nodeType="tmRoot"/>
      </p:par>
    </p:tnLst>
  </p:timing>
  <p:hf sldNum="0" hdr="0" dt="0"/>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r>
              <a:rPr lang="en-US" dirty="0" smtClean="0">
                <a:solidFill>
                  <a:srgbClr val="FFFFFF"/>
                </a:solidFill>
              </a:rPr>
              <a:t>[PROTECTED] Distribution or Modification is subject to approval</a:t>
            </a:r>
            <a:endParaRPr lang="en-US" dirty="0">
              <a:solidFill>
                <a:srgbClr val="FFFFFF"/>
              </a:solidFill>
            </a:endParaRPr>
          </a:p>
        </p:txBody>
      </p:sp>
    </p:spTree>
    <p:extLst>
      <p:ext uri="{BB962C8B-B14F-4D97-AF65-F5344CB8AC3E}">
        <p14:creationId xmlns:p14="http://schemas.microsoft.com/office/powerpoint/2010/main" val="1339251519"/>
      </p:ext>
    </p:extLst>
  </p:cSld>
  <p:clrMapOvr>
    <a:masterClrMapping/>
  </p:clrMapOvr>
  <p:transition>
    <p:fade/>
  </p:transition>
  <p:timing>
    <p:tnLst>
      <p:par>
        <p:cTn id="1" dur="indefinite" restart="never" nodeType="tmRoot"/>
      </p:par>
    </p:tnLst>
  </p:timing>
  <p:hf sldNum="0" hd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tx1">
                  <a:lumMod val="50000"/>
                </a:schemeClr>
              </a:gs>
              <a:gs pos="100000">
                <a:schemeClr val="tx1">
                  <a:lumMod val="5000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p:cNvSpPr>
            <a:spLocks noGrp="1"/>
          </p:cNvSpPr>
          <p:nvPr userDrawn="1">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accent1"/>
                </a:solidFill>
                <a:latin typeface="+mn-lt"/>
              </a:defRPr>
            </a:lvl1pPr>
            <a:lvl2pPr>
              <a:lnSpc>
                <a:spcPct val="95000"/>
              </a:lnSpc>
              <a:defRPr sz="2700"/>
            </a:lvl2pPr>
            <a:lvl3pPr>
              <a:defRPr sz="2700"/>
            </a:lvl3pPr>
            <a:lvl4pPr>
              <a:defRPr sz="2700"/>
            </a:lvl4pPr>
            <a:lvl5pPr>
              <a:defRPr sz="2700"/>
            </a:lvl5pPr>
          </a:lstStyle>
          <a:p>
            <a:pPr lvl="0"/>
            <a:r>
              <a:rPr lang="en-US" dirty="0" smtClean="0"/>
              <a:t>Click to edit Master text styles</a:t>
            </a:r>
          </a:p>
          <a:p>
            <a:pPr lvl="1"/>
            <a:r>
              <a:rPr lang="en-US" dirty="0" smtClean="0"/>
              <a:t>Second level</a:t>
            </a:r>
          </a:p>
        </p:txBody>
      </p:sp>
      <p:sp>
        <p:nvSpPr>
          <p:cNvPr id="6" name="Slide Title"/>
          <p:cNvSpPr>
            <a:spLocks noGrp="1"/>
          </p:cNvSpPr>
          <p:nvPr userDrawn="1">
            <p:ph type="title"/>
          </p:nvPr>
        </p:nvSpPr>
        <p:spPr>
          <a:xfrm>
            <a:off x="368300" y="1947672"/>
            <a:ext cx="3372166" cy="3020519"/>
          </a:xfrm>
          <a:prstGeom prst="rect">
            <a:avLst/>
          </a:prstGeo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599930534"/>
      </p:ext>
    </p:extLst>
  </p:cSld>
  <p:clrMapOvr>
    <a:masterClrMapping/>
  </p:clrMapOvr>
  <p:transition>
    <p:fade/>
  </p:transition>
  <p:timing>
    <p:tnLst>
      <p:par>
        <p:cTn id="1" dur="indefinite" restart="never" nodeType="tmRoot"/>
      </p:par>
    </p:tnLst>
  </p:timing>
  <p:hf sldNum="0" hdr="0" dt="0"/>
</p:sldLayout>
</file>

<file path=ppt/slideLayouts/slideLayout26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buClr>
                <a:srgbClr val="72183E"/>
              </a:buClr>
            </a:pPr>
            <a:fld id="{C9347B4F-D89A-451E-9EC5-F2B4DE79FA3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783770839"/>
      </p:ext>
    </p:extLst>
  </p:cSld>
  <p:clrMapOvr>
    <a:masterClrMapping/>
  </p:clrMapOvr>
  <p:transition>
    <p:fade/>
  </p:transition>
  <p:timing>
    <p:tnLst>
      <p:par>
        <p:cTn id="1" dur="indefinite" restart="never" nodeType="tmRoot"/>
      </p:par>
    </p:tnLst>
  </p:timing>
  <p:hf sldNum="0" hdr="0" dt="0"/>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New Big Statement in Pi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72183E"/>
              </a:buClr>
            </a:pPr>
            <a:r>
              <a:rPr lang="en-US" smtClean="0">
                <a:solidFill>
                  <a:srgbClr val="D5D5D5">
                    <a:lumMod val="50000"/>
                  </a:srgbClr>
                </a:solidFill>
              </a:rPr>
              <a:t>[Protected] Non-confidential content</a:t>
            </a:r>
            <a:endParaRPr lang="en-US" dirty="0">
              <a:solidFill>
                <a:srgbClr val="D5D5D5">
                  <a:lumMod val="50000"/>
                </a:srgbClr>
              </a:solidFill>
            </a:endParaRPr>
          </a:p>
        </p:txBody>
      </p:sp>
      <p:sp>
        <p:nvSpPr>
          <p:cNvPr id="4" name="Text Placeholder 6"/>
          <p:cNvSpPr>
            <a:spLocks noGrp="1"/>
          </p:cNvSpPr>
          <p:nvPr>
            <p:ph type="body" sz="quarter" idx="11"/>
          </p:nvPr>
        </p:nvSpPr>
        <p:spPr>
          <a:xfrm>
            <a:off x="609441" y="1533526"/>
            <a:ext cx="10969943" cy="31734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lvl1pPr marL="0" indent="0">
              <a:buNone/>
              <a:defRPr lang="en-US" sz="5400" b="0" i="0" spc="0" baseline="0" smtClean="0">
                <a:solidFill>
                  <a:schemeClr val="accent2"/>
                </a:solidFill>
                <a:latin typeface="+mj-lt"/>
                <a:ea typeface="+mj-ea"/>
                <a:cs typeface="Arial" panose="020B0604020202020204" pitchFamily="34" charset="0"/>
              </a:defRPr>
            </a:lvl1pPr>
            <a:lvl2pPr>
              <a:defRPr lang="en-US" sz="2800" b="1" smtClean="0">
                <a:solidFill>
                  <a:srgbClr val="4E4E4E"/>
                </a:solidFill>
                <a:latin typeface="Helvetica" pitchFamily="34" charset="0"/>
              </a:defRPr>
            </a:lvl2pPr>
            <a:lvl3pPr>
              <a:defRPr lang="en-US" sz="2800" b="1" smtClean="0">
                <a:solidFill>
                  <a:srgbClr val="4E4E4E"/>
                </a:solidFill>
                <a:latin typeface="Helvetica" pitchFamily="34" charset="0"/>
              </a:defRPr>
            </a:lvl3pPr>
            <a:lvl4pPr>
              <a:defRPr lang="en-US" sz="2800" b="1" smtClean="0">
                <a:solidFill>
                  <a:srgbClr val="4E4E4E"/>
                </a:solidFill>
                <a:latin typeface="Helvetica" pitchFamily="34" charset="0"/>
              </a:defRPr>
            </a:lvl4pPr>
            <a:lvl5pPr>
              <a:defRPr lang="en-US" sz="2800" b="1">
                <a:solidFill>
                  <a:srgbClr val="4E4E4E"/>
                </a:solidFill>
                <a:latin typeface="Helvetica" pitchFamily="34" charset="0"/>
              </a:defRPr>
            </a:lvl5pPr>
          </a:lstStyle>
          <a:p>
            <a:pPr lvl="0">
              <a:spcBef>
                <a:spcPct val="0"/>
              </a:spcBef>
            </a:pPr>
            <a:r>
              <a:rPr lang="en-US" smtClean="0"/>
              <a:t>Click to edit Master text styles</a:t>
            </a:r>
          </a:p>
        </p:txBody>
      </p:sp>
    </p:spTree>
    <p:extLst>
      <p:ext uri="{BB962C8B-B14F-4D97-AF65-F5344CB8AC3E}">
        <p14:creationId xmlns:p14="http://schemas.microsoft.com/office/powerpoint/2010/main" val="1472093231"/>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182013" y="6556249"/>
            <a:ext cx="3799400" cy="301752"/>
          </a:xfrm>
          <a:prstGeom prst="rect">
            <a:avLst/>
          </a:prstGeom>
        </p:spPr>
        <p:txBody>
          <a:bodyPr lIns="91431" tIns="45716" rIns="91431" bIns="45716"/>
          <a:lstStyle>
            <a:lvl1pPr algn="ctr">
              <a:defRPr/>
            </a:lvl1pPr>
          </a:lstStyle>
          <a:p>
            <a:pPr>
              <a:buClr>
                <a:srgbClr val="72183E"/>
              </a:buClr>
            </a:pPr>
            <a:endParaRPr lang="en-US" dirty="0">
              <a:solidFill>
                <a:srgbClr val="D5D5D5">
                  <a:lumMod val="50000"/>
                </a:srgbClr>
              </a:solidFill>
            </a:endParaRPr>
          </a:p>
        </p:txBody>
      </p:sp>
      <p:sp>
        <p:nvSpPr>
          <p:cNvPr id="2" name="Date Placeholder 1"/>
          <p:cNvSpPr>
            <a:spLocks noGrp="1"/>
          </p:cNvSpPr>
          <p:nvPr>
            <p:ph type="dt" sz="quarter" idx="11"/>
          </p:nvPr>
        </p:nvSpPr>
        <p:spPr>
          <a:xfrm>
            <a:off x="609603" y="6356352"/>
            <a:ext cx="2843213" cy="365125"/>
          </a:xfrm>
          <a:prstGeom prst="rect">
            <a:avLst/>
          </a:prstGeom>
        </p:spPr>
        <p:txBody>
          <a:bodyPr lIns="91431" tIns="45716" rIns="91431" bIns="45716"/>
          <a:lstStyle/>
          <a:p>
            <a:pPr>
              <a:buClr>
                <a:srgbClr val="72183E"/>
              </a:buClr>
            </a:pPr>
            <a:fld id="{8340BF03-2361-4F98-A84C-A98FC3BD1421}"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503927563"/>
      </p:ext>
    </p:extLst>
  </p:cSld>
  <p:clrMapOvr>
    <a:masterClrMapping/>
  </p:clrMapOvr>
  <p:transition>
    <p:fade/>
  </p:transition>
  <p:timing>
    <p:tnLst>
      <p:par>
        <p:cTn id="1" dur="indefinite" restart="never" nodeType="tmRoot"/>
      </p:par>
    </p:tnLst>
  </p:timing>
  <p:hf sldNum="0"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232" y="1187644"/>
            <a:ext cx="11652043"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074874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ory telling">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Text Placeholder 3"/>
          <p:cNvSpPr>
            <a:spLocks noGrp="1"/>
          </p:cNvSpPr>
          <p:nvPr>
            <p:ph type="body" sz="quarter" idx="11"/>
          </p:nvPr>
        </p:nvSpPr>
        <p:spPr>
          <a:xfrm>
            <a:off x="5481794" y="904223"/>
            <a:ext cx="6372691" cy="5120640"/>
          </a:xfrm>
          <a:prstGeom prst="rect">
            <a:avLst/>
          </a:prstGeom>
        </p:spPr>
        <p:txBody>
          <a:bodyPr lIns="162482" tIns="81240" rIns="162482" bIns="81240" anchor="ctr" anchorCtr="0">
            <a:noAutofit/>
          </a:bodyPr>
          <a:lstStyle>
            <a:lvl1pPr marL="0" indent="0">
              <a:buFontTx/>
              <a:buNone/>
              <a:defRPr sz="3200" baseline="0">
                <a:solidFill>
                  <a:schemeClr val="tx1"/>
                </a:solidFill>
                <a:latin typeface="+mn-lt"/>
              </a:defRPr>
            </a:lvl1pPr>
            <a:lvl2pPr>
              <a:defRPr sz="2700"/>
            </a:lvl2pPr>
            <a:lvl3pPr>
              <a:defRPr sz="2700"/>
            </a:lvl3pPr>
            <a:lvl4pPr>
              <a:defRPr sz="2700"/>
            </a:lvl4pPr>
            <a:lvl5pPr>
              <a:defRPr sz="2700"/>
            </a:lvl5pPr>
          </a:lstStyle>
          <a:p>
            <a:pPr lvl="0"/>
            <a:r>
              <a:rPr lang="en-US" smtClean="0"/>
              <a:t>Click to edit Master text styles</a:t>
            </a:r>
          </a:p>
        </p:txBody>
      </p:sp>
      <p:cxnSp>
        <p:nvCxnSpPr>
          <p:cNvPr id="5" name="Straight Connector 4"/>
          <p:cNvCxnSpPr/>
          <p:nvPr userDrawn="1"/>
        </p:nvCxnSpPr>
        <p:spPr>
          <a:xfrm>
            <a:off x="5228909" y="844343"/>
            <a:ext cx="0" cy="5313679"/>
          </a:xfrm>
          <a:prstGeom prst="line">
            <a:avLst/>
          </a:prstGeom>
          <a:ln w="38100" cap="flat"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450903" y="1950278"/>
            <a:ext cx="4490214" cy="3020519"/>
          </a:xfrm>
        </p:spPr>
        <p:txBody>
          <a:bodyPr vert="horz" lIns="109687" tIns="60940" rIns="109687" bIns="60940" rtlCol="0" anchor="ctr" anchorCtr="0">
            <a:noAutofit/>
          </a:bodyPr>
          <a:lstStyle>
            <a:lvl1pPr marL="0" indent="0" algn="l" defTabSz="1218783" rtl="0" eaLnBrk="1" latinLnBrk="0" hangingPunct="1">
              <a:lnSpc>
                <a:spcPct val="80000"/>
              </a:lnSpc>
              <a:spcBef>
                <a:spcPct val="0"/>
              </a:spcBef>
              <a:buClr>
                <a:schemeClr val="tx1"/>
              </a:buClr>
              <a:buFont typeface="Ciscolight" pitchFamily="2" charset="0"/>
              <a:buNone/>
              <a:defRPr lang="en-US" sz="6000" b="0" kern="1200" spc="0" baseline="0" dirty="0">
                <a:solidFill>
                  <a:schemeClr val="tx2">
                    <a:lumMod val="75000"/>
                  </a:schemeClr>
                </a:solidFill>
                <a:latin typeface="+mj-lt"/>
                <a:ea typeface="+mj-ea"/>
                <a:cs typeface="+mj-cs"/>
              </a:defRPr>
            </a:lvl1pPr>
          </a:lstStyle>
          <a:p>
            <a:r>
              <a:rPr lang="en-US" smtClean="0"/>
              <a:t>Click to edit Master title style</a:t>
            </a:r>
            <a:endParaRPr lang="en-US" dirty="0"/>
          </a:p>
        </p:txBody>
      </p:sp>
      <p:sp>
        <p:nvSpPr>
          <p:cNvPr id="2" name="Date Placeholder 1"/>
          <p:cNvSpPr>
            <a:spLocks noGrp="1"/>
          </p:cNvSpPr>
          <p:nvPr>
            <p:ph type="dt" sz="half" idx="12"/>
          </p:nvPr>
        </p:nvSpPr>
        <p:spPr/>
        <p:txBody>
          <a:bodyPr/>
          <a:lstStyle/>
          <a:p>
            <a:fld id="{95DC43A5-6BE1-4C65-98D3-4BB47B0AB916}" type="datetimeFigureOut">
              <a:rPr lang="en-US" smtClean="0"/>
              <a:t>2/19/2018</a:t>
            </a:fld>
            <a:endParaRPr lang="en-US"/>
          </a:p>
        </p:txBody>
      </p:sp>
    </p:spTree>
    <p:extLst>
      <p:ext uri="{BB962C8B-B14F-4D97-AF65-F5344CB8AC3E}">
        <p14:creationId xmlns:p14="http://schemas.microsoft.com/office/powerpoint/2010/main" val="1082390161"/>
      </p:ext>
    </p:extLst>
  </p:cSld>
  <p:clrMapOvr>
    <a:masterClrMapping/>
  </p:clrMapOvr>
  <p:transition>
    <p:fade/>
  </p:transition>
  <p:timing>
    <p:tnLst>
      <p:par>
        <p:cTn id="1" dur="indefinite" restart="never" nodeType="tmRoot"/>
      </p:par>
    </p:tnLst>
  </p:timing>
  <p:hf sldNum="0" hdr="0" ft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Tree>
    <p:extLst>
      <p:ext uri="{BB962C8B-B14F-4D97-AF65-F5344CB8AC3E}">
        <p14:creationId xmlns:p14="http://schemas.microsoft.com/office/powerpoint/2010/main" val="1998386288"/>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918935917"/>
      </p:ext>
    </p:extLst>
  </p:cSld>
  <p:clrMapOvr>
    <a:masterClrMapping/>
  </p:clrMapOvr>
  <p:transition>
    <p:fade/>
  </p:transition>
  <p:timing>
    <p:tnLst>
      <p:par>
        <p:cTn id="1" dur="indefinite" restart="never" nodeType="tmRoot"/>
      </p:par>
    </p:tnLst>
  </p:timing>
  <p:hf sldNum="0"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172711018"/>
      </p:ext>
    </p:extLst>
  </p:cSld>
  <p:clrMapOvr>
    <a:masterClrMapping/>
  </p:clrMapOvr>
  <p:transition>
    <p:fade/>
  </p:transition>
  <p:timing>
    <p:tnLst>
      <p:par>
        <p:cTn id="1" dur="indefinite" restart="never" nodeType="tmRoot"/>
      </p:par>
    </p:tnLst>
  </p:timing>
  <p:hf sldNum="0"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190574456"/>
      </p:ext>
    </p:extLst>
  </p:cSld>
  <p:clrMapOvr>
    <a:masterClrMapping/>
  </p:clrMapOvr>
  <p:transition>
    <p:fade/>
  </p:transition>
  <p:timing>
    <p:tnLst>
      <p:par>
        <p:cTn id="1" dur="indefinite" restart="never" nodeType="tmRoot"/>
      </p:par>
    </p:tnLst>
  </p:timing>
  <p:hf sldNum="0"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741896794"/>
      </p:ext>
    </p:extLst>
  </p:cSld>
  <p:clrMapOvr>
    <a:masterClrMapping/>
  </p:clrMapOvr>
  <p:transition>
    <p:fade/>
  </p:transition>
  <p:timing>
    <p:tnLst>
      <p:par>
        <p:cTn id="1" dur="indefinite" restart="never" nodeType="tmRoot"/>
      </p:par>
    </p:tnLst>
  </p:timing>
  <p:hf sldNum="0"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639850087"/>
      </p:ext>
    </p:extLst>
  </p:cSld>
  <p:clrMapOvr>
    <a:masterClrMapping/>
  </p:clrMapOvr>
  <p:transition>
    <p:fade/>
  </p:transition>
  <p:timing>
    <p:tnLst>
      <p:par>
        <p:cTn id="1" dur="indefinite" restart="never" nodeType="tmRoot"/>
      </p:par>
    </p:tnLst>
  </p:timing>
  <p:hf sldNum="0"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3486215764"/>
      </p:ext>
    </p:extLst>
  </p:cSld>
  <p:clrMapOvr>
    <a:masterClrMapping/>
  </p:clrMapOvr>
  <p:transition>
    <p:fade/>
  </p:transition>
  <p:timing>
    <p:tnLst>
      <p:par>
        <p:cTn id="1" dur="indefinite" restart="never" nodeType="tmRoot"/>
      </p:par>
    </p:tnLst>
  </p:timing>
  <p:hf sldNum="0"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58339734"/>
      </p:ext>
    </p:extLst>
  </p:cSld>
  <p:clrMapOvr>
    <a:masterClrMapping/>
  </p:clrMapOvr>
  <p:transition>
    <p:fade/>
  </p:transition>
  <p:timing>
    <p:tnLst>
      <p:par>
        <p:cTn id="1" dur="indefinite" restart="never" nodeType="tmRoot"/>
      </p:par>
    </p:tnLst>
  </p:timing>
  <p:hf sldNum="0"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799279699"/>
      </p:ext>
    </p:extLst>
  </p:cSld>
  <p:clrMapOvr>
    <a:masterClrMapping/>
  </p:clrMapOvr>
  <p:transition>
    <p:fade/>
  </p:transition>
  <p:timing>
    <p:tnLst>
      <p:par>
        <p:cTn id="1" dur="indefinite" restart="never" nodeType="tmRoot"/>
      </p:par>
    </p:tnLst>
  </p:timing>
  <p:hf sldNum="0"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931451781"/>
      </p:ext>
    </p:extLst>
  </p:cSld>
  <p:clrMapOvr>
    <a:masterClrMapping/>
  </p:clrMapOvr>
  <p:transition>
    <p:fade/>
  </p:transition>
  <p:timing>
    <p:tnLst>
      <p:par>
        <p:cTn id="1" dur="indefinite" restart="never" nodeType="tmRoot"/>
      </p:par>
    </p:tnLst>
  </p:timing>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summary points">
    <p:spTree>
      <p:nvGrpSpPr>
        <p:cNvPr id="1" name=""/>
        <p:cNvGrpSpPr/>
        <p:nvPr/>
      </p:nvGrpSpPr>
      <p:grpSpPr>
        <a:xfrm>
          <a:off x="0" y="0"/>
          <a:ext cx="0" cy="0"/>
          <a:chOff x="0" y="0"/>
          <a:chExt cx="0" cy="0"/>
        </a:xfrm>
      </p:grpSpPr>
      <p:sp>
        <p:nvSpPr>
          <p:cNvPr id="17" name="Rectangle 16"/>
          <p:cNvSpPr/>
          <p:nvPr userDrawn="1"/>
        </p:nvSpPr>
        <p:spPr bwMode="auto">
          <a:xfrm>
            <a:off x="2" y="3810000"/>
            <a:ext cx="2981607" cy="1929384"/>
          </a:xfrm>
          <a:prstGeom prst="rect">
            <a:avLst/>
          </a:prstGeom>
          <a:solidFill>
            <a:schemeClr val="tx1"/>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16" name="Rectangle 15"/>
          <p:cNvSpPr/>
          <p:nvPr userDrawn="1"/>
        </p:nvSpPr>
        <p:spPr bwMode="auto">
          <a:xfrm>
            <a:off x="2" y="1507212"/>
            <a:ext cx="2981607" cy="1929384"/>
          </a:xfrm>
          <a:prstGeom prst="rect">
            <a:avLst/>
          </a:prstGeom>
          <a:solidFill>
            <a:schemeClr val="tx1"/>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grpSp>
        <p:nvGrpSpPr>
          <p:cNvPr id="4" name="Group 3"/>
          <p:cNvGrpSpPr/>
          <p:nvPr userDrawn="1"/>
        </p:nvGrpSpPr>
        <p:grpSpPr>
          <a:xfrm>
            <a:off x="2287683" y="3810000"/>
            <a:ext cx="694763" cy="1929384"/>
            <a:chOff x="336126" y="3390202"/>
            <a:chExt cx="788837" cy="1929384"/>
          </a:xfrm>
        </p:grpSpPr>
        <p:sp>
          <p:nvSpPr>
            <p:cNvPr id="5" name="Rectangle 4"/>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6" name="Rectangle 5"/>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7" name="Rectangle 6"/>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8" name="Rectangle 7"/>
          <p:cNvSpPr/>
          <p:nvPr userDrawn="1"/>
        </p:nvSpPr>
        <p:spPr bwMode="auto">
          <a:xfrm>
            <a:off x="2982452" y="3810000"/>
            <a:ext cx="9206379" cy="1929384"/>
          </a:xfrm>
          <a:prstGeom prst="rect">
            <a:avLst/>
          </a:prstGeom>
          <a:solidFill>
            <a:schemeClr val="accent2"/>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grpSp>
        <p:nvGrpSpPr>
          <p:cNvPr id="9" name="Group 8"/>
          <p:cNvGrpSpPr/>
          <p:nvPr userDrawn="1"/>
        </p:nvGrpSpPr>
        <p:grpSpPr>
          <a:xfrm>
            <a:off x="2287683" y="1507212"/>
            <a:ext cx="694763" cy="1929384"/>
            <a:chOff x="336126" y="3390202"/>
            <a:chExt cx="788837" cy="1929384"/>
          </a:xfrm>
        </p:grpSpPr>
        <p:sp>
          <p:nvSpPr>
            <p:cNvPr id="10" name="Rectangle 9"/>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1" name="Rectangle 10"/>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2" name="Rectangle 11"/>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3" name="Rectangle 12"/>
          <p:cNvSpPr/>
          <p:nvPr userDrawn="1"/>
        </p:nvSpPr>
        <p:spPr bwMode="auto">
          <a:xfrm>
            <a:off x="2982452" y="1507212"/>
            <a:ext cx="9206379" cy="1929384"/>
          </a:xfrm>
          <a:prstGeom prst="rect">
            <a:avLst/>
          </a:prstGeom>
          <a:solidFill>
            <a:schemeClr val="accent2"/>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14" name="T_1"/>
          <p:cNvSpPr>
            <a:spLocks noGrp="1"/>
          </p:cNvSpPr>
          <p:nvPr>
            <p:ph type="body" sz="quarter" idx="13"/>
          </p:nvPr>
        </p:nvSpPr>
        <p:spPr bwMode="white">
          <a:xfrm>
            <a:off x="2982450" y="1513937"/>
            <a:ext cx="8719673" cy="1922660"/>
          </a:xfrm>
          <a:prstGeom prst="rect">
            <a:avLst/>
          </a:prstGeom>
        </p:spPr>
        <p:txBody>
          <a:bodyPr anchor="ctr">
            <a:normAutofit/>
          </a:bodyPr>
          <a:lstStyle>
            <a:lvl1pPr marL="609493" indent="0">
              <a:buFontTx/>
              <a:buNone/>
              <a:defRPr sz="4000" baseline="0">
                <a:solidFill>
                  <a:schemeClr val="bg1"/>
                </a:solidFill>
              </a:defRPr>
            </a:lvl1pPr>
          </a:lstStyle>
          <a:p>
            <a:pPr lvl="0"/>
            <a:r>
              <a:rPr lang="en-US" smtClean="0"/>
              <a:t>Click to edit Master text styles</a:t>
            </a:r>
          </a:p>
        </p:txBody>
      </p:sp>
      <p:sp>
        <p:nvSpPr>
          <p:cNvPr id="15" name="Text Placeholder 11"/>
          <p:cNvSpPr>
            <a:spLocks noGrp="1"/>
          </p:cNvSpPr>
          <p:nvPr>
            <p:ph type="body" sz="quarter" idx="16"/>
          </p:nvPr>
        </p:nvSpPr>
        <p:spPr bwMode="white">
          <a:xfrm>
            <a:off x="2981613" y="3810000"/>
            <a:ext cx="8720511" cy="1928813"/>
          </a:xfrm>
          <a:prstGeom prst="rect">
            <a:avLst/>
          </a:prstGeom>
        </p:spPr>
        <p:txBody>
          <a:bodyPr anchor="ctr" anchorCtr="0">
            <a:normAutofit/>
          </a:bodyPr>
          <a:lstStyle>
            <a:lvl1pPr marL="609493" indent="0" algn="l" rtl="0" eaLnBrk="1" fontAlgn="base" hangingPunct="1">
              <a:lnSpc>
                <a:spcPct val="90000"/>
              </a:lnSpc>
              <a:spcBef>
                <a:spcPts val="3199"/>
              </a:spcBef>
              <a:spcAft>
                <a:spcPct val="0"/>
              </a:spcAft>
              <a:buClr>
                <a:schemeClr val="accent1"/>
              </a:buClr>
              <a:buSzPct val="100000"/>
              <a:buFontTx/>
              <a:buNone/>
              <a:defRPr lang="en-US" sz="4000" baseline="0" dirty="0">
                <a:solidFill>
                  <a:schemeClr val="bg1"/>
                </a:solidFill>
                <a:latin typeface="+mn-lt"/>
                <a:ea typeface="+mn-ea"/>
                <a:cs typeface="Arial" pitchFamily="34" charset="0"/>
              </a:defRPr>
            </a:lvl1pPr>
          </a:lstStyle>
          <a:p>
            <a:pPr marL="609493" lvl="0" indent="0" algn="l" rtl="0" eaLnBrk="1" fontAlgn="base" hangingPunct="1">
              <a:lnSpc>
                <a:spcPct val="90000"/>
              </a:lnSpc>
              <a:spcBef>
                <a:spcPts val="3199"/>
              </a:spcBef>
              <a:spcAft>
                <a:spcPct val="0"/>
              </a:spcAft>
              <a:buClr>
                <a:schemeClr val="accent1"/>
              </a:buClr>
              <a:buSzPct val="100000"/>
              <a:buFontTx/>
              <a:buNone/>
            </a:pPr>
            <a:r>
              <a:rPr lang="en-US" smtClean="0"/>
              <a:t>Click to edit Master text styles</a:t>
            </a:r>
          </a:p>
        </p:txBody>
      </p:sp>
      <p:sp>
        <p:nvSpPr>
          <p:cNvPr id="19" name="Content Placeholder 18"/>
          <p:cNvSpPr>
            <a:spLocks noGrp="1"/>
          </p:cNvSpPr>
          <p:nvPr>
            <p:ph sz="quarter" idx="17" hasCustomPrompt="1"/>
          </p:nvPr>
        </p:nvSpPr>
        <p:spPr bwMode="white">
          <a:xfrm>
            <a:off x="4" y="1421434"/>
            <a:ext cx="2287681" cy="2100943"/>
          </a:xfrm>
          <a:prstGeom prst="rect">
            <a:avLst/>
          </a:prstGeom>
        </p:spPr>
        <p:txBody>
          <a:bodyPr lIns="243797" tIns="243797" rIns="243797" bIns="365696" anchor="ctr">
            <a:noAutofit/>
          </a:bodyPr>
          <a:lstStyle>
            <a:lvl1pPr marL="0" indent="0" algn="ctr">
              <a:buFontTx/>
              <a:buNone/>
              <a:defRPr sz="12000" b="1">
                <a:solidFill>
                  <a:schemeClr val="bg1"/>
                </a:solidFill>
              </a:defRPr>
            </a:lvl1pPr>
          </a:lstStyle>
          <a:p>
            <a:pPr lvl="0"/>
            <a:r>
              <a:rPr lang="en-US" dirty="0" smtClean="0"/>
              <a:t>#</a:t>
            </a:r>
            <a:endParaRPr lang="en-US" dirty="0"/>
          </a:p>
        </p:txBody>
      </p:sp>
      <p:sp>
        <p:nvSpPr>
          <p:cNvPr id="20" name="Content Placeholder 18"/>
          <p:cNvSpPr>
            <a:spLocks noGrp="1"/>
          </p:cNvSpPr>
          <p:nvPr>
            <p:ph sz="quarter" idx="18" hasCustomPrompt="1"/>
          </p:nvPr>
        </p:nvSpPr>
        <p:spPr bwMode="white">
          <a:xfrm>
            <a:off x="6" y="3722847"/>
            <a:ext cx="2287681" cy="2103120"/>
          </a:xfrm>
          <a:prstGeom prst="rect">
            <a:avLst/>
          </a:prstGeom>
        </p:spPr>
        <p:txBody>
          <a:bodyPr lIns="243797" tIns="243797" rIns="243797" bIns="365696" anchor="ctr">
            <a:noAutofit/>
          </a:bodyPr>
          <a:lstStyle>
            <a:lvl1pPr marL="0" indent="0" algn="ctr">
              <a:buFontTx/>
              <a:buNone/>
              <a:defRPr sz="12000" b="1">
                <a:solidFill>
                  <a:schemeClr val="bg1"/>
                </a:solidFill>
              </a:defRPr>
            </a:lvl1pPr>
          </a:lstStyle>
          <a:p>
            <a:pPr lvl="0"/>
            <a:r>
              <a:rPr lang="en-US" dirty="0" smtClean="0"/>
              <a:t>#</a:t>
            </a:r>
            <a:endParaRPr lang="en-US" dirty="0"/>
          </a:p>
        </p:txBody>
      </p:sp>
      <p:sp>
        <p:nvSpPr>
          <p:cNvPr id="18" name="Date Placeholder 17"/>
          <p:cNvSpPr>
            <a:spLocks noGrp="1"/>
          </p:cNvSpPr>
          <p:nvPr>
            <p:ph type="dt" sz="half" idx="19"/>
          </p:nvPr>
        </p:nvSpPr>
        <p:spPr/>
        <p:txBody>
          <a:bodyPr/>
          <a:lstStyle/>
          <a:p>
            <a:fld id="{AA06CFBF-CE09-4C55-91B3-55527144B4A1}" type="datetimeFigureOut">
              <a:rPr lang="en-US" smtClean="0"/>
              <a:t>2/19/2018</a:t>
            </a:fld>
            <a:endParaRPr lang="en-US"/>
          </a:p>
        </p:txBody>
      </p:sp>
    </p:spTree>
    <p:extLst>
      <p:ext uri="{BB962C8B-B14F-4D97-AF65-F5344CB8AC3E}">
        <p14:creationId xmlns:p14="http://schemas.microsoft.com/office/powerpoint/2010/main" val="119071959"/>
      </p:ext>
    </p:extLst>
  </p:cSld>
  <p:clrMapOvr>
    <a:masterClrMapping/>
  </p:clrMapOvr>
  <p:transition>
    <p:fade/>
  </p:transition>
  <p:timing>
    <p:tnLst>
      <p:par>
        <p:cTn id="1" dur="indefinite" restart="never" nodeType="tmRoot"/>
      </p:par>
    </p:tnLst>
  </p:timing>
  <p:hf sldNum="0" hdr="0" ftr="0" dt="0"/>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72183E"/>
              </a:buClr>
            </a:pPr>
            <a:fld id="{AB0FD6AF-631B-4935-958E-235DE8D379B4}"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495186437"/>
      </p:ext>
    </p:extLst>
  </p:cSld>
  <p:clrMapOvr>
    <a:masterClrMapping/>
  </p:clrMapOvr>
  <p:transition>
    <p:fade/>
  </p:transition>
  <p:timing>
    <p:tnLst>
      <p:par>
        <p:cTn id="1" dur="indefinite" restart="never" nodeType="tmRoot"/>
      </p:par>
    </p:tnLst>
  </p:timing>
  <p:hf sldNum="0"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half" idx="11"/>
          </p:nvPr>
        </p:nvSpPr>
        <p:spPr/>
        <p:txBody>
          <a:bodyPr/>
          <a:lstStyle/>
          <a:p>
            <a:pPr>
              <a:buClr>
                <a:srgbClr val="72183E"/>
              </a:buClr>
            </a:pPr>
            <a:fld id="{297200CB-6FD6-42F5-9203-59FA3E2A606E}"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1839379049"/>
      </p:ext>
    </p:extLst>
  </p:cSld>
  <p:clrMapOvr>
    <a:masterClrMapping/>
  </p:clrMapOvr>
  <p:transition>
    <p:fade/>
  </p:transition>
  <p:timing>
    <p:tnLst>
      <p:par>
        <p:cTn id="1" dur="indefinite" restart="never" nodeType="tmRoot"/>
      </p:par>
    </p:tnLst>
  </p:timing>
  <p:hf sldNum="0" hdr="0" dt="0"/>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a:solidFill>
                  <a:srgbClr val="E45785"/>
                </a:solidFill>
              </a:rPr>
              <a:t>[Protected] Non-confidential content
</a:t>
            </a:r>
          </a:p>
        </p:txBody>
      </p:sp>
      <p:sp>
        <p:nvSpPr>
          <p:cNvPr id="12" name="Rectangle 11"/>
          <p:cNvSpPr/>
          <p:nvPr userDrawn="1"/>
        </p:nvSpPr>
        <p:spPr bwMode="auto">
          <a:xfrm>
            <a:off x="0"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69A53E69-AFE3-4539-BC28-0EA7868DAA6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068888901"/>
      </p:ext>
    </p:extLst>
  </p:cSld>
  <p:clrMapOvr>
    <a:masterClrMapping/>
  </p:clrMapOvr>
  <p:transition>
    <p:fade/>
  </p:transition>
  <p:hf sldNum="0" hd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pic>
        <p:nvPicPr>
          <p:cNvPr id="7" name="Picture 6">
            <a:extLst>
              <a:ext uri="{FF2B5EF4-FFF2-40B4-BE49-F238E27FC236}">
                <a16:creationId xmlns:a16="http://schemas.microsoft.com/office/drawing/2014/main" xmlns="" id="{DDF87E2B-2F4D-4DAC-8C20-FA77D0F1AD98}"/>
              </a:ext>
            </a:extLst>
          </p:cNvPr>
          <p:cNvPicPr>
            <a:picLocks noChangeAspect="1"/>
          </p:cNvPicPr>
          <p:nvPr userDrawn="1"/>
        </p:nvPicPr>
        <p:blipFill>
          <a:blip r:embed="rId3"/>
          <a:stretch>
            <a:fillRect/>
          </a:stretch>
        </p:blipFill>
        <p:spPr>
          <a:xfrm>
            <a:off x="6485806" y="2084172"/>
            <a:ext cx="5435771" cy="4482760"/>
          </a:xfrm>
          <a:prstGeom prst="rect">
            <a:avLst/>
          </a:prstGeom>
        </p:spPr>
      </p:pic>
      <p:sp>
        <p:nvSpPr>
          <p:cNvPr id="8" name="TextBox 7">
            <a:extLst>
              <a:ext uri="{FF2B5EF4-FFF2-40B4-BE49-F238E27FC236}">
                <a16:creationId xmlns:a16="http://schemas.microsoft.com/office/drawing/2014/main" xmlns="" id="{99DE4B19-6424-44A4-99B5-D9DE6C5EF396}"/>
              </a:ext>
            </a:extLst>
          </p:cNvPr>
          <p:cNvSpPr txBox="1"/>
          <p:nvPr userDrawn="1"/>
        </p:nvSpPr>
        <p:spPr>
          <a:xfrm>
            <a:off x="274700" y="2074211"/>
            <a:ext cx="6057086" cy="941520"/>
          </a:xfrm>
          <a:prstGeom prst="rect">
            <a:avLst/>
          </a:prstGeom>
          <a:noFill/>
        </p:spPr>
        <p:txBody>
          <a:bodyPr wrap="none" lIns="179259" tIns="143407" rIns="179259" bIns="143407" rtlCol="0">
            <a:spAutoFit/>
          </a:bodyPr>
          <a:lstStyle/>
          <a:p>
            <a:pPr defTabSz="914274" fontAlgn="auto">
              <a:lnSpc>
                <a:spcPct val="90000"/>
              </a:lnSpc>
              <a:spcBef>
                <a:spcPts val="0"/>
              </a:spcBef>
              <a:spcAft>
                <a:spcPts val="588"/>
              </a:spcAft>
              <a:buClrTx/>
              <a:buSzTx/>
              <a:buFontTx/>
              <a:buNone/>
            </a:pPr>
            <a:r>
              <a:rPr lang="en-US" sz="4700">
                <a:gradFill>
                  <a:gsLst>
                    <a:gs pos="2917">
                      <a:srgbClr val="FFFFFF"/>
                    </a:gs>
                    <a:gs pos="30000">
                      <a:srgbClr val="FFFFFF"/>
                    </a:gs>
                  </a:gsLst>
                  <a:lin ang="5400000" scaled="0"/>
                </a:gradFill>
                <a:latin typeface="Segoe UI Light"/>
              </a:rPr>
              <a:t>Microsoft Tech Summit</a:t>
            </a:r>
          </a:p>
        </p:txBody>
      </p:sp>
      <p:sp>
        <p:nvSpPr>
          <p:cNvPr id="10" name="TextBox 9">
            <a:extLst>
              <a:ext uri="{FF2B5EF4-FFF2-40B4-BE49-F238E27FC236}">
                <a16:creationId xmlns:a16="http://schemas.microsoft.com/office/drawing/2014/main" xmlns="" id="{82E16763-B302-4CB4-A7E6-335EB9F4A5AA}"/>
              </a:ext>
            </a:extLst>
          </p:cNvPr>
          <p:cNvSpPr txBox="1"/>
          <p:nvPr userDrawn="1"/>
        </p:nvSpPr>
        <p:spPr>
          <a:xfrm>
            <a:off x="274700" y="2745071"/>
            <a:ext cx="4901398" cy="1184193"/>
          </a:xfrm>
          <a:prstGeom prst="rect">
            <a:avLst/>
          </a:prstGeom>
          <a:noFill/>
        </p:spPr>
        <p:txBody>
          <a:bodyPr wrap="none" lIns="179259" tIns="143407" rIns="179259" bIns="143407" rtlCol="0">
            <a:spAutoFit/>
          </a:bodyPr>
          <a:lstStyle/>
          <a:p>
            <a:pPr defTabSz="914274" fontAlgn="auto">
              <a:lnSpc>
                <a:spcPct val="114000"/>
              </a:lnSpc>
              <a:spcBef>
                <a:spcPts val="0"/>
              </a:spcBef>
              <a:spcAft>
                <a:spcPts val="588"/>
              </a:spcAft>
              <a:buClrTx/>
              <a:buSzTx/>
              <a:buFontTx/>
              <a:buNone/>
            </a:pPr>
            <a:r>
              <a:rPr lang="en-US" sz="2500" spc="-29">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Build your skills with the latest in</a:t>
            </a:r>
            <a:br>
              <a:rPr lang="en-US" sz="2500" spc="-29">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br>
            <a:r>
              <a:rPr lang="en-US" sz="2500" spc="-29">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cloud technologies</a:t>
            </a:r>
          </a:p>
        </p:txBody>
      </p:sp>
    </p:spTree>
    <p:extLst>
      <p:ext uri="{BB962C8B-B14F-4D97-AF65-F5344CB8AC3E}">
        <p14:creationId xmlns:p14="http://schemas.microsoft.com/office/powerpoint/2010/main" val="1284986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6273277" cy="1793090"/>
          </a:xfrm>
          <a:noFill/>
        </p:spPr>
        <p:txBody>
          <a:bodyPr lIns="143407" tIns="89629" rIns="143407" bIns="89629" anchor="b" anchorCtr="0"/>
          <a:lstStyle>
            <a:lvl1pPr>
              <a:defRPr sz="47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232" y="3878574"/>
            <a:ext cx="5377086" cy="1792326"/>
          </a:xfrm>
          <a:noFill/>
        </p:spPr>
        <p:txBody>
          <a:bodyPr lIns="161333" tIns="107555" rIns="161333" bIns="107555">
            <a:noAutofit/>
          </a:bodyPr>
          <a:lstStyle>
            <a:lvl1pPr marL="0" indent="0">
              <a:spcBef>
                <a:spcPts val="0"/>
              </a:spcBef>
              <a:buNone/>
              <a:defRPr sz="27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pic>
        <p:nvPicPr>
          <p:cNvPr id="7" name="Picture 6">
            <a:extLst>
              <a:ext uri="{FF2B5EF4-FFF2-40B4-BE49-F238E27FC236}">
                <a16:creationId xmlns:a16="http://schemas.microsoft.com/office/drawing/2014/main" xmlns="" id="{5A2A3A71-CF72-4A04-8AB8-1B3477212846}"/>
              </a:ext>
            </a:extLst>
          </p:cNvPr>
          <p:cNvPicPr>
            <a:picLocks noChangeAspect="1"/>
          </p:cNvPicPr>
          <p:nvPr userDrawn="1"/>
        </p:nvPicPr>
        <p:blipFill>
          <a:blip r:embed="rId3"/>
          <a:stretch>
            <a:fillRect/>
          </a:stretch>
        </p:blipFill>
        <p:spPr>
          <a:xfrm>
            <a:off x="6485806" y="2084172"/>
            <a:ext cx="5435771" cy="4482760"/>
          </a:xfrm>
          <a:prstGeom prst="rect">
            <a:avLst/>
          </a:prstGeom>
        </p:spPr>
      </p:pic>
    </p:spTree>
    <p:extLst>
      <p:ext uri="{BB962C8B-B14F-4D97-AF65-F5344CB8AC3E}">
        <p14:creationId xmlns:p14="http://schemas.microsoft.com/office/powerpoint/2010/main" val="812206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0" y="1189177"/>
            <a:ext cx="11652043" cy="2263268"/>
          </a:xfrm>
        </p:spPr>
        <p:txBody>
          <a:bodyPr>
            <a:spAutoFit/>
          </a:bodyPr>
          <a:lstStyle>
            <a:lvl1pPr marL="0" indent="0">
              <a:buNone/>
              <a:defRPr/>
            </a:lvl1pPr>
            <a:lvl2pPr marL="224074" indent="0">
              <a:buNone/>
              <a:defRPr/>
            </a:lvl2pPr>
            <a:lvl3pPr marL="448147" indent="0">
              <a:buNone/>
              <a:defRPr/>
            </a:lvl3pPr>
            <a:lvl4pPr marL="672221" indent="0">
              <a:buNone/>
              <a:defRPr/>
            </a:lvl4pPr>
            <a:lvl5pPr marL="89629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061592"/>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232" y="1187644"/>
            <a:ext cx="11652043" cy="22738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47097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0" indent="0">
              <a:spcBef>
                <a:spcPts val="1200"/>
              </a:spcBef>
              <a:buClr>
                <a:schemeClr val="tx1"/>
              </a:buClr>
              <a:buFont typeface="Wingdings" panose="05000000000000000000" pitchFamily="2" charset="2"/>
              <a:buNone/>
              <a:defRPr sz="2900" b="0">
                <a:latin typeface="+mn-lt"/>
              </a:defRPr>
            </a:lvl1pPr>
            <a:lvl2pPr marL="250527" indent="0">
              <a:buFont typeface="Wingdings" panose="05000000000000000000" pitchFamily="2" charset="2"/>
              <a:buNone/>
              <a:defRPr sz="2400" b="0"/>
            </a:lvl2pPr>
            <a:lvl3pPr marL="441923" indent="0">
              <a:buFont typeface="Wingdings" panose="05000000000000000000" pitchFamily="2" charset="2"/>
              <a:buNone/>
              <a:tabLst/>
              <a:defRPr sz="2200" b="0"/>
            </a:lvl3pPr>
            <a:lvl4pPr marL="639543" indent="0">
              <a:buFont typeface="Wingdings" panose="05000000000000000000" pitchFamily="2" charset="2"/>
              <a:buNone/>
              <a:defRPr sz="2200" b="0"/>
            </a:lvl4pPr>
            <a:lvl5pPr marL="837164"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7644"/>
            <a:ext cx="5377147" cy="2106151"/>
          </a:xfrm>
        </p:spPr>
        <p:txBody>
          <a:bodyPr wrap="square">
            <a:spAutoFit/>
          </a:bodyPr>
          <a:lstStyle>
            <a:lvl1pPr marL="0" indent="0">
              <a:spcBef>
                <a:spcPts val="1200"/>
              </a:spcBef>
              <a:buClr>
                <a:schemeClr val="tx1"/>
              </a:buClr>
              <a:buFont typeface="Arial" panose="020B0604020202020204" pitchFamily="34" charset="0"/>
              <a:buNone/>
              <a:defRPr lang="en-US" sz="2900" b="0" kern="1200" spc="0" baseline="0" dirty="0">
                <a:gradFill>
                  <a:gsLst>
                    <a:gs pos="1250">
                      <a:schemeClr val="tx1"/>
                    </a:gs>
                    <a:gs pos="100000">
                      <a:schemeClr val="tx1"/>
                    </a:gs>
                  </a:gsLst>
                  <a:lin ang="5400000" scaled="0"/>
                </a:gradFill>
                <a:latin typeface="+mn-lt"/>
                <a:ea typeface="+mn-ea"/>
                <a:cs typeface="+mn-cs"/>
              </a:defRPr>
            </a:lvl1pPr>
            <a:lvl2pPr marL="250527"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4192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39543"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37164"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04166" marR="0" lvl="0" indent="-504166" algn="l" defTabSz="914274"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675" marR="0" lvl="1" indent="-448147" algn="l" defTabSz="914274" rtl="0" eaLnBrk="1" fontAlgn="auto" latinLnBrk="0" hangingPunct="1">
              <a:lnSpc>
                <a:spcPct val="90000"/>
              </a:lnSpc>
              <a:spcBef>
                <a:spcPct val="20000"/>
              </a:spcBef>
              <a:spcAft>
                <a:spcPts val="0"/>
              </a:spcAft>
              <a:buClrTx/>
              <a:buSzPct val="90000"/>
              <a:tabLst/>
            </a:pPr>
            <a:r>
              <a:rPr lang="en-US"/>
              <a:t>Second level</a:t>
            </a:r>
          </a:p>
          <a:p>
            <a:pPr marL="890071" marR="0" lvl="2" indent="-448147" algn="l" defTabSz="914274" rtl="0" eaLnBrk="1" fontAlgn="auto" latinLnBrk="0" hangingPunct="1">
              <a:lnSpc>
                <a:spcPct val="90000"/>
              </a:lnSpc>
              <a:spcBef>
                <a:spcPct val="20000"/>
              </a:spcBef>
              <a:spcAft>
                <a:spcPts val="0"/>
              </a:spcAft>
              <a:buClrTx/>
              <a:buSzPct val="90000"/>
              <a:tabLst/>
            </a:pPr>
            <a:r>
              <a:rPr lang="en-US"/>
              <a:t>Third level</a:t>
            </a:r>
          </a:p>
          <a:p>
            <a:pPr marL="1087691" marR="0" lvl="3" indent="-448147" algn="l" defTabSz="914274" rtl="0" eaLnBrk="1" fontAlgn="auto" latinLnBrk="0" hangingPunct="1">
              <a:lnSpc>
                <a:spcPct val="90000"/>
              </a:lnSpc>
              <a:spcBef>
                <a:spcPct val="20000"/>
              </a:spcBef>
              <a:spcAft>
                <a:spcPts val="0"/>
              </a:spcAft>
              <a:buClrTx/>
              <a:buSzPct val="90000"/>
              <a:tabLst/>
            </a:pPr>
            <a:r>
              <a:rPr lang="en-US"/>
              <a:t>Fourth level</a:t>
            </a:r>
          </a:p>
          <a:p>
            <a:pPr marL="1285312" marR="0" lvl="4" indent="-448147" algn="l" defTabSz="914274"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687705229"/>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171" y="1187644"/>
            <a:ext cx="5377147" cy="2507799"/>
          </a:xfrm>
        </p:spPr>
        <p:txBody>
          <a:bodyPr wrap="square">
            <a:spAutoFit/>
          </a:bodyPr>
          <a:lstStyle>
            <a:lvl1pPr marL="227186" indent="-227186">
              <a:spcBef>
                <a:spcPts val="1200"/>
              </a:spcBef>
              <a:buClr>
                <a:schemeClr val="tx1"/>
              </a:buClr>
              <a:buFont typeface="Wingdings" panose="05000000000000000000" pitchFamily="2" charset="2"/>
              <a:buChar char=""/>
              <a:defRPr sz="2900" b="0">
                <a:latin typeface="+mn-lt"/>
              </a:defRPr>
            </a:lvl1pPr>
            <a:lvl2pPr marL="418583" indent="-168055">
              <a:buFont typeface="Wingdings" panose="05000000000000000000" pitchFamily="2" charset="2"/>
              <a:buChar char=""/>
              <a:defRPr sz="2400" b="0"/>
            </a:lvl2pPr>
            <a:lvl3pPr marL="627096" indent="-185173">
              <a:buFont typeface="Wingdings" panose="05000000000000000000" pitchFamily="2" charset="2"/>
              <a:buChar char=""/>
              <a:tabLst/>
              <a:defRPr sz="2200" b="0"/>
            </a:lvl3pPr>
            <a:lvl4pPr marL="812267" indent="-172724">
              <a:buFont typeface="Wingdings" panose="05000000000000000000" pitchFamily="2" charset="2"/>
              <a:buChar char=""/>
              <a:defRPr sz="2200" b="0"/>
            </a:lvl4pPr>
            <a:lvl5pPr marL="1003664" indent="-166500">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2510" y="1187644"/>
            <a:ext cx="5377147" cy="2507799"/>
          </a:xfrm>
        </p:spPr>
        <p:txBody>
          <a:bodyPr wrap="square">
            <a:spAutoFit/>
          </a:bodyPr>
          <a:lstStyle>
            <a:lvl1pPr marL="281649" indent="-281649">
              <a:spcBef>
                <a:spcPts val="1200"/>
              </a:spcBef>
              <a:buClr>
                <a:schemeClr val="tx1"/>
              </a:buClr>
              <a:buFont typeface="Arial" pitchFamily="34" charset="0"/>
              <a:buChar char="•"/>
              <a:defRPr lang="en-US" sz="2900" b="0" kern="1200" spc="0" baseline="0" dirty="0">
                <a:gradFill>
                  <a:gsLst>
                    <a:gs pos="1250">
                      <a:schemeClr val="tx1"/>
                    </a:gs>
                    <a:gs pos="100000">
                      <a:schemeClr val="tx1"/>
                    </a:gs>
                  </a:gsLst>
                  <a:lin ang="5400000" scaled="0"/>
                </a:gradFill>
                <a:latin typeface="+mn-lt"/>
                <a:ea typeface="+mn-ea"/>
                <a:cs typeface="+mn-cs"/>
              </a:defRPr>
            </a:lvl1pPr>
            <a:lvl2pPr marL="586638" indent="-336111">
              <a:defRPr lang="en-US" sz="2400" b="0" kern="1200" spc="0" baseline="0" dirty="0">
                <a:gradFill>
                  <a:gsLst>
                    <a:gs pos="1250">
                      <a:schemeClr val="tx1"/>
                    </a:gs>
                    <a:gs pos="100000">
                      <a:schemeClr val="tx1"/>
                    </a:gs>
                  </a:gsLst>
                  <a:lin ang="5400000" scaled="0"/>
                </a:gradFill>
                <a:latin typeface="+mn-lt"/>
                <a:ea typeface="+mn-ea"/>
                <a:cs typeface="+mn-cs"/>
              </a:defRPr>
            </a:lvl2pPr>
            <a:lvl3pPr marL="778034" indent="-336111">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75654" indent="-336111">
              <a:defRPr lang="en-US" sz="2200" b="0" kern="1200" spc="0" baseline="0" dirty="0">
                <a:gradFill>
                  <a:gsLst>
                    <a:gs pos="1250">
                      <a:schemeClr val="tx1"/>
                    </a:gs>
                    <a:gs pos="100000">
                      <a:schemeClr val="tx1"/>
                    </a:gs>
                  </a:gsLst>
                  <a:lin ang="5400000" scaled="0"/>
                </a:gradFill>
                <a:latin typeface="+mn-lt"/>
                <a:ea typeface="+mn-ea"/>
                <a:cs typeface="+mn-cs"/>
              </a:defRPr>
            </a:lvl4pPr>
            <a:lvl5pPr marL="1173275" indent="-336111">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27186" marR="0" lvl="0" indent="-227186" algn="l" defTabSz="91427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583" marR="0" lvl="1" indent="-168055" algn="l" defTabSz="914274"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096" marR="0" lvl="2" indent="-185173" algn="l" defTabSz="914274"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267" marR="0" lvl="3" indent="-172724" algn="l" defTabSz="914274"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664" marR="0" lvl="4" indent="-166500" algn="l" defTabSz="914274"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4856994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26677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3 key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Rectangle 3"/>
          <p:cNvSpPr/>
          <p:nvPr userDrawn="1"/>
        </p:nvSpPr>
        <p:spPr bwMode="auto">
          <a:xfrm>
            <a:off x="1278609" y="2859159"/>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3200" dirty="0" smtClean="0">
              <a:solidFill>
                <a:srgbClr val="F599B1"/>
              </a:solidFill>
              <a:latin typeface="Arial"/>
            </a:endParaRPr>
          </a:p>
        </p:txBody>
      </p:sp>
      <p:sp>
        <p:nvSpPr>
          <p:cNvPr id="5" name="Rectangle 4"/>
          <p:cNvSpPr/>
          <p:nvPr userDrawn="1"/>
        </p:nvSpPr>
        <p:spPr bwMode="auto">
          <a:xfrm>
            <a:off x="1278609" y="1480461"/>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3200" b="1" dirty="0" smtClean="0">
              <a:solidFill>
                <a:srgbClr val="F599B1"/>
              </a:solidFill>
              <a:latin typeface="Arial"/>
            </a:endParaRPr>
          </a:p>
        </p:txBody>
      </p:sp>
      <p:sp>
        <p:nvSpPr>
          <p:cNvPr id="6" name="Text Placeholder 11"/>
          <p:cNvSpPr>
            <a:spLocks noGrp="1"/>
          </p:cNvSpPr>
          <p:nvPr>
            <p:ph type="body" sz="quarter" idx="11" hasCustomPrompt="1"/>
          </p:nvPr>
        </p:nvSpPr>
        <p:spPr bwMode="white">
          <a:xfrm>
            <a:off x="2208020" y="1531939"/>
            <a:ext cx="9464477" cy="528637"/>
          </a:xfrm>
        </p:spPr>
        <p:txBody>
          <a:bodyPr anchor="ctr">
            <a:normAutofit/>
          </a:bodyPr>
          <a:lstStyle>
            <a:lvl1pPr marL="609493" indent="0">
              <a:lnSpc>
                <a:spcPct val="90000"/>
              </a:lnSpc>
              <a:spcBef>
                <a:spcPts val="800"/>
              </a:spcBef>
              <a:spcAft>
                <a:spcPts val="0"/>
              </a:spcAft>
              <a:buNone/>
              <a:defRPr>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7" name="Rectangle 6"/>
          <p:cNvSpPr/>
          <p:nvPr userDrawn="1"/>
        </p:nvSpPr>
        <p:spPr bwMode="auto">
          <a:xfrm>
            <a:off x="1278609" y="4237854"/>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2100" dirty="0" smtClean="0">
              <a:solidFill>
                <a:srgbClr val="E45785"/>
              </a:solidFill>
              <a:latin typeface="Arial"/>
            </a:endParaRPr>
          </a:p>
        </p:txBody>
      </p:sp>
      <p:sp>
        <p:nvSpPr>
          <p:cNvPr id="8" name="Text Placeholder 11"/>
          <p:cNvSpPr>
            <a:spLocks noGrp="1"/>
          </p:cNvSpPr>
          <p:nvPr>
            <p:ph type="body" sz="quarter" idx="15" hasCustomPrompt="1"/>
          </p:nvPr>
        </p:nvSpPr>
        <p:spPr bwMode="white">
          <a:xfrm>
            <a:off x="2208020" y="2893620"/>
            <a:ext cx="9464477" cy="528637"/>
          </a:xfrm>
        </p:spPr>
        <p:txBody>
          <a:bodyPr anchor="ctr">
            <a:normAutofit/>
          </a:bodyPr>
          <a:lstStyle>
            <a:lvl1pPr marL="609493" indent="0">
              <a:lnSpc>
                <a:spcPct val="90000"/>
              </a:lnSpc>
              <a:spcBef>
                <a:spcPts val="800"/>
              </a:spcBef>
              <a:spcAft>
                <a:spcPts val="0"/>
              </a:spcAft>
              <a:buNone/>
              <a:defRPr>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9" name="Text Placeholder 11"/>
          <p:cNvSpPr>
            <a:spLocks noGrp="1"/>
          </p:cNvSpPr>
          <p:nvPr>
            <p:ph type="body" sz="quarter" idx="17" hasCustomPrompt="1"/>
          </p:nvPr>
        </p:nvSpPr>
        <p:spPr bwMode="white">
          <a:xfrm>
            <a:off x="2208020" y="4286924"/>
            <a:ext cx="9464477" cy="528637"/>
          </a:xfrm>
        </p:spPr>
        <p:txBody>
          <a:bodyPr anchor="ctr">
            <a:normAutofit/>
          </a:bodyPr>
          <a:lstStyle>
            <a:lvl1pPr marL="609493" indent="0">
              <a:lnSpc>
                <a:spcPct val="90000"/>
              </a:lnSpc>
              <a:spcBef>
                <a:spcPts val="800"/>
              </a:spcBef>
              <a:spcAft>
                <a:spcPts val="0"/>
              </a:spcAft>
              <a:buNone/>
              <a:defRPr b="0">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10" name="Text Placeholder 22"/>
          <p:cNvSpPr>
            <a:spLocks noGrp="1"/>
          </p:cNvSpPr>
          <p:nvPr>
            <p:ph type="body" sz="quarter" idx="19" hasCustomPrompt="1"/>
          </p:nvPr>
        </p:nvSpPr>
        <p:spPr>
          <a:xfrm>
            <a:off x="1240044" y="5562609"/>
            <a:ext cx="9708738" cy="528639"/>
          </a:xfrm>
        </p:spPr>
        <p:txBody>
          <a:bodyPr anchor="ctr">
            <a:noAutofit/>
          </a:bodyPr>
          <a:lstStyle>
            <a:lvl1pPr marL="0" indent="0" algn="ctr">
              <a:lnSpc>
                <a:spcPct val="100000"/>
              </a:lnSpc>
              <a:spcBef>
                <a:spcPts val="0"/>
              </a:spcBef>
              <a:spcAft>
                <a:spcPts val="0"/>
              </a:spcAft>
              <a:buNone/>
              <a:defRPr sz="3600" b="1" baseline="0">
                <a:solidFill>
                  <a:schemeClr val="tx1"/>
                </a:solidFill>
              </a:defRPr>
            </a:lvl1pPr>
          </a:lstStyle>
          <a:p>
            <a:pPr lvl="0"/>
            <a:r>
              <a:rPr lang="en-US" dirty="0" smtClean="0"/>
              <a:t>Click to add key take away here</a:t>
            </a:r>
            <a:endParaRPr lang="en-US" dirty="0"/>
          </a:p>
        </p:txBody>
      </p:sp>
      <p:sp>
        <p:nvSpPr>
          <p:cNvPr id="11" name="Text Placeholder 10"/>
          <p:cNvSpPr>
            <a:spLocks noGrp="1"/>
          </p:cNvSpPr>
          <p:nvPr>
            <p:ph type="body" sz="quarter" idx="23" hasCustomPrompt="1"/>
          </p:nvPr>
        </p:nvSpPr>
        <p:spPr bwMode="white">
          <a:xfrm>
            <a:off x="2208019" y="1971680"/>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1)</a:t>
            </a:r>
            <a:endParaRPr lang="en-US" dirty="0"/>
          </a:p>
        </p:txBody>
      </p:sp>
      <p:sp>
        <p:nvSpPr>
          <p:cNvPr id="12" name="Text Placeholder 10"/>
          <p:cNvSpPr>
            <a:spLocks noGrp="1"/>
          </p:cNvSpPr>
          <p:nvPr>
            <p:ph type="body" sz="quarter" idx="28" hasCustomPrompt="1"/>
          </p:nvPr>
        </p:nvSpPr>
        <p:spPr bwMode="white">
          <a:xfrm>
            <a:off x="2208019" y="3352807"/>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2)</a:t>
            </a:r>
            <a:endParaRPr lang="en-US" dirty="0"/>
          </a:p>
        </p:txBody>
      </p:sp>
      <p:sp>
        <p:nvSpPr>
          <p:cNvPr id="13" name="Text Placeholder 10"/>
          <p:cNvSpPr>
            <a:spLocks noGrp="1"/>
          </p:cNvSpPr>
          <p:nvPr>
            <p:ph type="body" sz="quarter" idx="29" hasCustomPrompt="1"/>
          </p:nvPr>
        </p:nvSpPr>
        <p:spPr bwMode="white">
          <a:xfrm>
            <a:off x="2208019" y="4724409"/>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3)</a:t>
            </a:r>
            <a:endParaRPr lang="en-US" dirty="0"/>
          </a:p>
        </p:txBody>
      </p:sp>
      <p:sp>
        <p:nvSpPr>
          <p:cNvPr id="14" name="Rectangle 13"/>
          <p:cNvSpPr/>
          <p:nvPr userDrawn="1"/>
        </p:nvSpPr>
        <p:spPr bwMode="auto">
          <a:xfrm>
            <a:off x="2" y="1480003"/>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15" name="Group 14"/>
          <p:cNvGrpSpPr/>
          <p:nvPr userDrawn="1"/>
        </p:nvGrpSpPr>
        <p:grpSpPr>
          <a:xfrm>
            <a:off x="1729815" y="1480003"/>
            <a:ext cx="694763" cy="1059544"/>
            <a:chOff x="336126" y="3390202"/>
            <a:chExt cx="788837" cy="1929384"/>
          </a:xfrm>
        </p:grpSpPr>
        <p:sp>
          <p:nvSpPr>
            <p:cNvPr id="16" name="Rectangle 1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7" name="Rectangle 1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8" name="Rectangle 1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9" name="Rectangle 18"/>
          <p:cNvSpPr/>
          <p:nvPr userDrawn="1"/>
        </p:nvSpPr>
        <p:spPr bwMode="auto">
          <a:xfrm>
            <a:off x="2" y="2857500"/>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0" name="Group 19"/>
          <p:cNvGrpSpPr/>
          <p:nvPr userDrawn="1"/>
        </p:nvGrpSpPr>
        <p:grpSpPr>
          <a:xfrm>
            <a:off x="1729815" y="2857500"/>
            <a:ext cx="694763" cy="1059544"/>
            <a:chOff x="336126" y="3390202"/>
            <a:chExt cx="788837" cy="1929384"/>
          </a:xfrm>
        </p:grpSpPr>
        <p:sp>
          <p:nvSpPr>
            <p:cNvPr id="21" name="Rectangle 20"/>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2" name="Rectangle 21"/>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3" name="Rectangle 22"/>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4" name="Rectangle 23"/>
          <p:cNvSpPr/>
          <p:nvPr userDrawn="1"/>
        </p:nvSpPr>
        <p:spPr bwMode="auto">
          <a:xfrm>
            <a:off x="2" y="4238625"/>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5" name="Group 24"/>
          <p:cNvGrpSpPr/>
          <p:nvPr userDrawn="1"/>
        </p:nvGrpSpPr>
        <p:grpSpPr>
          <a:xfrm>
            <a:off x="1729815" y="4238625"/>
            <a:ext cx="694763" cy="1059544"/>
            <a:chOff x="336126" y="3390202"/>
            <a:chExt cx="788837" cy="1929384"/>
          </a:xfrm>
        </p:grpSpPr>
        <p:sp>
          <p:nvSpPr>
            <p:cNvPr id="26" name="Rectangle 2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7" name="Rectangle 2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8" name="Rectangle 2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9" name="Content Placeholder 7"/>
          <p:cNvSpPr>
            <a:spLocks noGrp="1"/>
          </p:cNvSpPr>
          <p:nvPr>
            <p:ph sz="quarter" idx="31" hasCustomPrompt="1"/>
          </p:nvPr>
        </p:nvSpPr>
        <p:spPr>
          <a:xfrm>
            <a:off x="9" y="1480003"/>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0" name="Content Placeholder 7"/>
          <p:cNvSpPr>
            <a:spLocks noGrp="1"/>
          </p:cNvSpPr>
          <p:nvPr>
            <p:ph sz="quarter" idx="32" hasCustomPrompt="1"/>
          </p:nvPr>
        </p:nvSpPr>
        <p:spPr>
          <a:xfrm>
            <a:off x="9" y="2855875"/>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1" name="Content Placeholder 7"/>
          <p:cNvSpPr>
            <a:spLocks noGrp="1"/>
          </p:cNvSpPr>
          <p:nvPr>
            <p:ph sz="quarter" idx="33" hasCustomPrompt="1"/>
          </p:nvPr>
        </p:nvSpPr>
        <p:spPr>
          <a:xfrm>
            <a:off x="9" y="4240555"/>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2" name="Date Placeholder 31"/>
          <p:cNvSpPr>
            <a:spLocks noGrp="1"/>
          </p:cNvSpPr>
          <p:nvPr>
            <p:ph type="dt" sz="half" idx="34"/>
          </p:nvPr>
        </p:nvSpPr>
        <p:spPr/>
        <p:txBody>
          <a:bodyPr/>
          <a:lstStyle/>
          <a:p>
            <a:fld id="{1193ED6E-4360-4679-9AF9-74D7E28986B0}" type="datetimeFigureOut">
              <a:rPr lang="en-US" smtClean="0"/>
              <a:t>2/19/2018</a:t>
            </a:fld>
            <a:endParaRPr lang="en-US"/>
          </a:p>
        </p:txBody>
      </p:sp>
    </p:spTree>
    <p:extLst>
      <p:ext uri="{BB962C8B-B14F-4D97-AF65-F5344CB8AC3E}">
        <p14:creationId xmlns:p14="http://schemas.microsoft.com/office/powerpoint/2010/main" val="4238565035"/>
      </p:ext>
    </p:extLst>
  </p:cSld>
  <p:clrMapOvr>
    <a:masterClrMapping/>
  </p:clrMapOvr>
  <p:transition>
    <p:fade/>
  </p:transition>
  <p:timing>
    <p:tnLst>
      <p:par>
        <p:cTn id="1" dur="indefinite" restart="never" nodeType="tmRoot"/>
      </p:par>
    </p:tnLst>
  </p:timing>
  <p:hf sldNum="0" hdr="0" ftr="0" dt="0"/>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86"/>
            <a:ext cx="9856549" cy="1158793"/>
          </a:xfrm>
          <a:noFill/>
        </p:spPr>
        <p:txBody>
          <a:bodyPr tIns="89629" bIns="89629" anchor="t" anchorCtr="0">
            <a:spAutoFit/>
          </a:bodyPr>
          <a:lstStyle>
            <a:lvl1pPr>
              <a:defRPr sz="710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170" y="3877277"/>
            <a:ext cx="9858106" cy="724246"/>
          </a:xfrm>
          <a:noFill/>
        </p:spPr>
        <p:txBody>
          <a:bodyPr lIns="179259" tIns="143407" rIns="179259" bIns="143407">
            <a:spAutoFit/>
          </a:bodyPr>
          <a:lstStyle>
            <a:lvl1pPr marL="0" indent="0">
              <a:spcBef>
                <a:spcPts val="0"/>
              </a:spcBef>
              <a:buNone/>
              <a:defRPr sz="31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138081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158793"/>
          </a:xfrm>
          <a:noFill/>
        </p:spPr>
        <p:txBody>
          <a:bodyPr tIns="89629" bIns="89629" anchor="t" anchorCtr="0">
            <a:spAutoFit/>
          </a:bodyPr>
          <a:lstStyle>
            <a:lvl1pPr>
              <a:defRPr lang="en-US" sz="71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16485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89629" bIns="89629" anchor="t" anchorCtr="0">
            <a:spAutoFit/>
          </a:bodyPr>
          <a:lstStyle>
            <a:lvl1pPr>
              <a:defRPr sz="71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4628427"/>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89629" bIns="89629" anchor="t" anchorCtr="0">
            <a:spAutoFit/>
          </a:bodyPr>
          <a:lstStyle>
            <a:lvl1pPr>
              <a:defRPr sz="71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72491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686648"/>
            <a:ext cx="4794624" cy="1484704"/>
          </a:xfrm>
        </p:spPr>
        <p:txBody>
          <a:bodyPr wrap="square" anchor="ctr">
            <a:spAutoFit/>
          </a:bodyPr>
          <a:lstStyle>
            <a:lvl1pPr>
              <a:defRPr sz="47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2961" y="0"/>
            <a:ext cx="6855864" cy="6856100"/>
          </a:xfrm>
          <a:prstGeom prst="rect">
            <a:avLst/>
          </a:prstGeom>
          <a:blipFill>
            <a:blip r:embed="rId2"/>
            <a:stretch>
              <a:fillRect/>
            </a:stretch>
          </a:blipFill>
        </p:spPr>
        <p:txBody>
          <a:bodyPr tIns="537777"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270557099"/>
      </p:ext>
    </p:extLst>
  </p:cSld>
  <p:clrMapOvr>
    <a:masterClrMapping/>
  </p:clrMapOvr>
  <p:transition>
    <p:fade/>
  </p:transition>
  <p:extLst mod="1">
    <p:ext uri="{DCECCB84-F9BA-43D5-87BE-67443E8EF086}">
      <p15:sldGuideLst xmlns:p15="http://schemas.microsoft.com/office/powerpoint/2012/main" xmlns="">
        <p15:guide id="1" pos="3427">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91796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015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09">
              <a:spcBef>
                <a:spcPct val="0"/>
              </a:spcBef>
              <a:buClrTx/>
              <a:buSzTx/>
              <a:buFontTx/>
              <a:buNone/>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232339"/>
          </a:xfrm>
        </p:spPr>
        <p:txBody>
          <a:bodyPr/>
          <a:lstStyle>
            <a:lvl1pPr marL="0" indent="0">
              <a:buNone/>
              <a:defRPr sz="32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9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3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4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1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39390"/>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099190"/>
            <a:ext cx="4480957"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831" eaLnBrk="0" fontAlgn="auto" hangingPunct="0">
              <a:spcBef>
                <a:spcPts val="0"/>
              </a:spcBef>
              <a:spcAft>
                <a:spcPts val="0"/>
              </a:spcAft>
              <a:buClrTx/>
              <a:buSzTx/>
              <a:buFontTx/>
              <a:buNone/>
            </a:pPr>
            <a:r>
              <a:rPr lang="en-US" sz="700">
                <a:gradFill>
                  <a:gsLst>
                    <a:gs pos="0">
                      <a:srgbClr val="FFFFFF"/>
                    </a:gs>
                    <a:gs pos="100000">
                      <a:srgbClr val="FFFFFF"/>
                    </a:gs>
                  </a:gsLst>
                  <a:lin ang="5400000" scaled="0"/>
                </a:gradFill>
                <a:latin typeface="Segoe UI Semilight"/>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spTree>
    <p:extLst>
      <p:ext uri="{BB962C8B-B14F-4D97-AF65-F5344CB8AC3E}">
        <p14:creationId xmlns:p14="http://schemas.microsoft.com/office/powerpoint/2010/main" val="1070598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61" indent="-284761">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4" indent="-275424">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5" indent="-284761">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9" indent="-2240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3" indent="-2240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79" tIns="76190" rIns="152379" bIns="76190"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12370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endParaRPr lang="en-US" dirty="0"/>
          </a:p>
        </p:txBody>
      </p:sp>
      <p:sp>
        <p:nvSpPr>
          <p:cNvPr id="4" name="Date" hidden="1"/>
          <p:cNvSpPr>
            <a:spLocks noGrp="1"/>
          </p:cNvSpPr>
          <p:nvPr>
            <p:ph type="dt" sz="quarter" idx="12"/>
          </p:nvPr>
        </p:nvSpPr>
        <p:spPr>
          <a:xfrm>
            <a:off x="609600" y="6356350"/>
            <a:ext cx="2843213" cy="365125"/>
          </a:xfrm>
          <a:prstGeom prst="rect">
            <a:avLst/>
          </a:prstGeom>
        </p:spPr>
        <p:txBody>
          <a:bodyPr/>
          <a:lstStyle/>
          <a:p>
            <a:fld id="{1C396E99-728E-4BC1-9827-5FA2D157E6FB}" type="datetimeFigureOut">
              <a:rPr lang="en-US" smtClean="0"/>
              <a:t>2/19/2018</a:t>
            </a:fld>
            <a:endParaRPr lang="en-US" dirty="0"/>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90263407"/>
      </p:ext>
    </p:extLst>
  </p:cSld>
  <p:clrMapOvr>
    <a:masterClrMapping/>
  </p:clrMapOvr>
  <p:transition>
    <p:fade/>
  </p:transition>
  <p:timing>
    <p:tnLst>
      <p:par>
        <p:cTn id="1" dur="indefinite" restart="never" nodeType="tmRoot"/>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15" name="Rectangle 14"/>
          <p:cNvSpPr/>
          <p:nvPr userDrawn="1"/>
        </p:nvSpPr>
        <p:spPr bwMode="auto">
          <a:xfrm>
            <a:off x="4" y="1104901"/>
            <a:ext cx="12188825" cy="4762499"/>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Rectangle 3"/>
          <p:cNvSpPr/>
          <p:nvPr userDrawn="1"/>
        </p:nvSpPr>
        <p:spPr bwMode="auto">
          <a:xfrm>
            <a:off x="4" y="5105452"/>
            <a:ext cx="12188825" cy="914872"/>
          </a:xfrm>
          <a:prstGeom prst="rect">
            <a:avLst/>
          </a:prstGeom>
          <a:solidFill>
            <a:schemeClr val="accent2"/>
          </a:solidFill>
          <a:ln w="12700" algn="ctr">
            <a:noFill/>
            <a:miter lim="800000"/>
            <a:headEnd/>
            <a:tailEnd/>
          </a:ln>
          <a:effectLst/>
          <a:extLst/>
        </p:spPr>
        <p:txBody>
          <a:bodyPr lIns="304747" tIns="60949" rIns="304747" bIns="60949" rtlCol="0" anchor="ctr">
            <a:normAutofit/>
          </a:bodyPr>
          <a:lstStyle/>
          <a:p>
            <a:pPr algn="ctr">
              <a:spcBef>
                <a:spcPts val="0"/>
              </a:spcBef>
              <a:buClr>
                <a:srgbClr val="DB3977"/>
              </a:buClr>
            </a:pPr>
            <a:endParaRPr lang="en-US" sz="3200" b="1" dirty="0">
              <a:solidFill>
                <a:srgbClr val="FFFFFF"/>
              </a:solidFill>
              <a:latin typeface="Arial"/>
            </a:endParaRPr>
          </a:p>
        </p:txBody>
      </p:sp>
      <p:sp>
        <p:nvSpPr>
          <p:cNvPr id="5" name="Text Placeholder 8"/>
          <p:cNvSpPr>
            <a:spLocks noGrp="1"/>
          </p:cNvSpPr>
          <p:nvPr>
            <p:ph type="body" sz="quarter" idx="12"/>
          </p:nvPr>
        </p:nvSpPr>
        <p:spPr bwMode="white">
          <a:xfrm>
            <a:off x="4" y="5124451"/>
            <a:ext cx="12188825" cy="914400"/>
          </a:xfrm>
          <a:prstGeom prst="rect">
            <a:avLst/>
          </a:prstGeom>
        </p:spPr>
        <p:txBody>
          <a:bodyPr anchor="ctr"/>
          <a:lstStyle>
            <a:lvl1pPr marL="0" indent="0" algn="ctr">
              <a:buNone/>
              <a:defRPr b="1" baseline="0">
                <a:solidFill>
                  <a:schemeClr val="bg1"/>
                </a:solidFill>
              </a:defRPr>
            </a:lvl1pPr>
          </a:lstStyle>
          <a:p>
            <a:pPr lvl="0"/>
            <a:r>
              <a:rPr lang="en-US" smtClean="0"/>
              <a:t>Click to edit Master text styles</a:t>
            </a:r>
          </a:p>
        </p:txBody>
      </p:sp>
      <p:sp>
        <p:nvSpPr>
          <p:cNvPr id="7" name="Text Placeholder 6"/>
          <p:cNvSpPr>
            <a:spLocks noGrp="1"/>
          </p:cNvSpPr>
          <p:nvPr>
            <p:ph type="body" sz="quarter" idx="11" hasCustomPrompt="1"/>
          </p:nvPr>
        </p:nvSpPr>
        <p:spPr bwMode="white">
          <a:xfrm>
            <a:off x="4" y="1714507"/>
            <a:ext cx="12188825" cy="2336999"/>
          </a:xfrm>
          <a:prstGeom prst="rect">
            <a:avLst/>
          </a:prstGeom>
          <a:noFill/>
        </p:spPr>
        <p:txBody>
          <a:bodyPr anchor="ctr">
            <a:noAutofit/>
          </a:bodyPr>
          <a:lstStyle>
            <a:lvl1pPr marL="0" marR="0" indent="0" algn="ctr" defTabSz="1218987"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sz="21000" b="1" baseline="0">
                <a:solidFill>
                  <a:schemeClr val="bg1"/>
                </a:solidFill>
              </a:defRPr>
            </a:lvl1pPr>
          </a:lstStyle>
          <a:p>
            <a:pPr marL="0" marR="0" lvl="0" indent="0" algn="ctr" defTabSz="1218987"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a:pPr>
            <a:r>
              <a:rPr lang="en-US" dirty="0" smtClean="0"/>
              <a:t>Edit%</a:t>
            </a:r>
          </a:p>
        </p:txBody>
      </p:sp>
      <p:grpSp>
        <p:nvGrpSpPr>
          <p:cNvPr id="9" name="Group 8"/>
          <p:cNvGrpSpPr/>
          <p:nvPr userDrawn="1"/>
        </p:nvGrpSpPr>
        <p:grpSpPr>
          <a:xfrm rot="16200000">
            <a:off x="5690272" y="-1391663"/>
            <a:ext cx="805631" cy="12187255"/>
            <a:chOff x="8406179" y="-263"/>
            <a:chExt cx="737001" cy="6858000"/>
          </a:xfrm>
        </p:grpSpPr>
        <p:sp>
          <p:nvSpPr>
            <p:cNvPr id="10" name="Rectangle 9"/>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1" name="Rectangle 10"/>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2" name="Rectangle 11"/>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2" name="Date Placeholder 1"/>
          <p:cNvSpPr>
            <a:spLocks noGrp="1"/>
          </p:cNvSpPr>
          <p:nvPr>
            <p:ph type="dt" sz="half" idx="13"/>
          </p:nvPr>
        </p:nvSpPr>
        <p:spPr/>
        <p:txBody>
          <a:bodyPr/>
          <a:lstStyle/>
          <a:p>
            <a:fld id="{009FC58D-0974-4F41-972D-D34F2CF6CAEC}" type="datetimeFigureOut">
              <a:rPr lang="en-US" smtClean="0"/>
              <a:t>2/19/2018</a:t>
            </a:fld>
            <a:endParaRPr lang="en-US"/>
          </a:p>
        </p:txBody>
      </p:sp>
    </p:spTree>
    <p:extLst>
      <p:ext uri="{BB962C8B-B14F-4D97-AF65-F5344CB8AC3E}">
        <p14:creationId xmlns:p14="http://schemas.microsoft.com/office/powerpoint/2010/main" val="4189338251"/>
      </p:ext>
    </p:extLst>
  </p:cSld>
  <p:clrMapOvr>
    <a:masterClrMapping/>
  </p:clrMapOvr>
  <p:transition>
    <p:fade/>
  </p:transition>
  <p:timing>
    <p:tnLst>
      <p:par>
        <p:cTn id="1" dur="indefinite" restart="never" nodeType="tmRoot"/>
      </p:par>
    </p:tnLst>
  </p:timing>
  <p:hf sldNum="0" hdr="0" ftr="0" dt="0"/>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5_Standard title and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73749" y="6888757"/>
            <a:ext cx="3799400" cy="301752"/>
          </a:xfrm>
          <a:prstGeom prst="rect">
            <a:avLst/>
          </a:prstGeom>
        </p:spPr>
        <p:txBody>
          <a:bodyPr lIns="91431" tIns="45716" rIns="91431" bIns="45716"/>
          <a:lstStyle>
            <a:lvl1pPr algn="ctr">
              <a:defRPr sz="1200" b="0">
                <a:solidFill>
                  <a:schemeClr val="bg2">
                    <a:lumMod val="50000"/>
                  </a:schemeClr>
                </a:solidFill>
              </a:defRPr>
            </a:lvl1pPr>
          </a:lstStyle>
          <a:p>
            <a:pPr defTabSz="914274" fontAlgn="auto">
              <a:spcBef>
                <a:spcPts val="0"/>
              </a:spcBef>
              <a:spcAft>
                <a:spcPts val="0"/>
              </a:spcAft>
              <a:buClr>
                <a:srgbClr val="E45785"/>
              </a:buClr>
              <a:buSzTx/>
              <a:buFontTx/>
              <a:buNone/>
            </a:pPr>
            <a:r>
              <a:rPr lang="en-US" dirty="0" smtClean="0">
                <a:solidFill>
                  <a:srgbClr val="D5D5D5">
                    <a:lumMod val="50000"/>
                  </a:srgbClr>
                </a:solidFill>
                <a:latin typeface="Segoe UI Semilight"/>
              </a:rPr>
              <a:t> [Protected] Non-confidential content​</a:t>
            </a:r>
            <a:endParaRPr lang="en-US" dirty="0">
              <a:solidFill>
                <a:srgbClr val="D5D5D5">
                  <a:lumMod val="50000"/>
                </a:srgbClr>
              </a:solidFill>
              <a:latin typeface="Segoe UI Semilight"/>
            </a:endParaRPr>
          </a:p>
        </p:txBody>
      </p:sp>
      <p:sp>
        <p:nvSpPr>
          <p:cNvPr id="2" name="Date Placeholder 1"/>
          <p:cNvSpPr>
            <a:spLocks noGrp="1"/>
          </p:cNvSpPr>
          <p:nvPr>
            <p:ph type="dt" sz="half" idx="11"/>
          </p:nvPr>
        </p:nvSpPr>
        <p:spPr>
          <a:xfrm>
            <a:off x="609603" y="6356352"/>
            <a:ext cx="2843213" cy="365125"/>
          </a:xfrm>
          <a:prstGeom prst="rect">
            <a:avLst/>
          </a:prstGeom>
        </p:spPr>
        <p:txBody>
          <a:bodyPr lIns="91431" tIns="45716" rIns="91431" bIns="45716"/>
          <a:lstStyle/>
          <a:p>
            <a:pPr defTabSz="914274" fontAlgn="auto">
              <a:spcBef>
                <a:spcPts val="0"/>
              </a:spcBef>
              <a:spcAft>
                <a:spcPts val="0"/>
              </a:spcAft>
              <a:buClr>
                <a:srgbClr val="E45785"/>
              </a:buClr>
              <a:buSzTx/>
              <a:buFontTx/>
              <a:buNone/>
            </a:pPr>
            <a:fld id="{6BFD7302-27E3-449A-88B3-44950D736ED5}" type="datetimeFigureOut">
              <a:rPr lang="en-US" sz="1800" smtClean="0">
                <a:solidFill>
                  <a:srgbClr val="4D4D4F">
                    <a:tint val="75000"/>
                  </a:srgbClr>
                </a:solidFill>
                <a:latin typeface="Segoe UI Semilight"/>
              </a:rPr>
              <a:pPr defTabSz="914274" fontAlgn="auto">
                <a:spcBef>
                  <a:spcPts val="0"/>
                </a:spcBef>
                <a:spcAft>
                  <a:spcPts val="0"/>
                </a:spcAft>
                <a:buClr>
                  <a:srgbClr val="E45785"/>
                </a:buClr>
                <a:buSzTx/>
                <a:buFontTx/>
                <a:buNone/>
              </a:pPr>
              <a:t>2/19/2018</a:t>
            </a:fld>
            <a:endParaRPr lang="en-US" sz="1800" dirty="0">
              <a:solidFill>
                <a:srgbClr val="4D4D4F">
                  <a:tint val="75000"/>
                </a:srgbClr>
              </a:solidFill>
              <a:latin typeface="Segoe UI Semilight"/>
            </a:endParaRPr>
          </a:p>
        </p:txBody>
      </p:sp>
    </p:spTree>
    <p:extLst>
      <p:ext uri="{BB962C8B-B14F-4D97-AF65-F5344CB8AC3E}">
        <p14:creationId xmlns:p14="http://schemas.microsoft.com/office/powerpoint/2010/main" val="4225678819"/>
      </p:ext>
    </p:extLst>
  </p:cSld>
  <p:clrMapOvr>
    <a:masterClrMapping/>
  </p:clrMapOvr>
  <p:transition>
    <p:fade/>
  </p:transition>
  <p:timing>
    <p:tnLst>
      <p:par>
        <p:cTn id="1" dur="indefinite" restart="never" nodeType="tmRoot"/>
      </p:par>
    </p:tnLst>
  </p:timing>
  <p:hf sldNum="0" hdr="0" dt="0"/>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875530" y="6556249"/>
            <a:ext cx="3799400" cy="301752"/>
          </a:xfrm>
          <a:prstGeom prst="rect">
            <a:avLst/>
          </a:prstGeom>
        </p:spPr>
        <p:txBody>
          <a:bodyPr lIns="108828" tIns="54414" rIns="108828" bIns="54414"/>
          <a:lstStyle/>
          <a:p>
            <a:pPr defTabSz="914274" fontAlgn="auto">
              <a:spcBef>
                <a:spcPts val="0"/>
              </a:spcBef>
              <a:spcAft>
                <a:spcPts val="0"/>
              </a:spcAft>
              <a:buClrTx/>
              <a:buSzTx/>
              <a:buFontTx/>
              <a:buNone/>
            </a:pPr>
            <a:r>
              <a:rPr lang="en-US" sz="1800" smtClean="0">
                <a:solidFill>
                  <a:srgbClr val="FFFFFF"/>
                </a:solidFill>
                <a:latin typeface="Segoe UI Semilight"/>
              </a:rPr>
              <a:t>[Protected] Non-confidential content</a:t>
            </a:r>
            <a:endParaRPr lang="en-US" sz="1800" dirty="0">
              <a:solidFill>
                <a:srgbClr val="FFFFFF"/>
              </a:solidFill>
              <a:latin typeface="Segoe UI Semilight"/>
            </a:endParaRPr>
          </a:p>
        </p:txBody>
      </p:sp>
    </p:spTree>
    <p:extLst>
      <p:ext uri="{BB962C8B-B14F-4D97-AF65-F5344CB8AC3E}">
        <p14:creationId xmlns:p14="http://schemas.microsoft.com/office/powerpoint/2010/main" val="153798162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a:xfrm>
            <a:off x="609601" y="6356351"/>
            <a:ext cx="2843213" cy="365125"/>
          </a:xfrm>
          <a:prstGeom prst="rect">
            <a:avLst/>
          </a:prstGeom>
        </p:spPr>
        <p:txBody>
          <a:bodyPr lIns="91431" tIns="45716" rIns="91431" bIns="45716"/>
          <a:lstStyle/>
          <a:p>
            <a:pPr defTabSz="914274" fontAlgn="auto">
              <a:spcBef>
                <a:spcPts val="0"/>
              </a:spcBef>
              <a:spcAft>
                <a:spcPts val="0"/>
              </a:spcAft>
              <a:buClr>
                <a:srgbClr val="72183E"/>
              </a:buClr>
              <a:buSzTx/>
              <a:buFontTx/>
              <a:buNone/>
            </a:pPr>
            <a:fld id="{285138E8-3F3E-4DC5-A5FA-50868B94627A}" type="datetimeFigureOut">
              <a:rPr lang="en-US" sz="1800" smtClean="0">
                <a:solidFill>
                  <a:srgbClr val="4D4D4F">
                    <a:tint val="75000"/>
                  </a:srgbClr>
                </a:solidFill>
                <a:latin typeface="Segoe UI Semilight"/>
              </a:rPr>
              <a:pPr defTabSz="914274" fontAlgn="auto">
                <a:spcBef>
                  <a:spcPts val="0"/>
                </a:spcBef>
                <a:spcAft>
                  <a:spcPts val="0"/>
                </a:spcAft>
                <a:buClr>
                  <a:srgbClr val="72183E"/>
                </a:buClr>
                <a:buSzTx/>
                <a:buFontTx/>
                <a:buNone/>
              </a:pPr>
              <a:t>2/19/2018</a:t>
            </a:fld>
            <a:endParaRPr lang="en-US" sz="1800" dirty="0">
              <a:solidFill>
                <a:srgbClr val="4D4D4F">
                  <a:tint val="75000"/>
                </a:srgbClr>
              </a:solidFill>
              <a:latin typeface="Segoe UI Semilight"/>
            </a:endParaRPr>
          </a:p>
        </p:txBody>
      </p:sp>
      <p:sp>
        <p:nvSpPr>
          <p:cNvPr id="13" name="Footer_security classification" hidden="1"/>
          <p:cNvSpPr>
            <a:spLocks noGrp="1"/>
          </p:cNvSpPr>
          <p:nvPr>
            <p:ph type="ftr" sz="quarter" idx="3"/>
          </p:nvPr>
        </p:nvSpPr>
        <p:spPr>
          <a:xfrm>
            <a:off x="4199964" y="6556249"/>
            <a:ext cx="3799400" cy="301752"/>
          </a:xfrm>
          <a:prstGeom prst="rect">
            <a:avLst/>
          </a:prstGeom>
        </p:spPr>
        <p:txBody>
          <a:bodyPr vert="horz" lIns="121887" tIns="60943" rIns="121887" bIns="60943" rtlCol="0" anchor="ctr"/>
          <a:lstStyle>
            <a:lvl1pPr algn="ctr">
              <a:defRPr sz="1000">
                <a:solidFill>
                  <a:schemeClr val="accent1"/>
                </a:solidFill>
                <a:latin typeface="+mn-lt"/>
              </a:defRPr>
            </a:lvl1pPr>
          </a:lstStyle>
          <a:p>
            <a:pPr defTabSz="914274" fontAlgn="auto">
              <a:spcBef>
                <a:spcPts val="0"/>
              </a:spcBef>
              <a:spcAft>
                <a:spcPts val="0"/>
              </a:spcAft>
              <a:buClr>
                <a:srgbClr val="72183E"/>
              </a:buClr>
              <a:buSzTx/>
              <a:buFontTx/>
              <a:buNone/>
            </a:pPr>
            <a:endParaRPr lang="en-US" dirty="0">
              <a:solidFill>
                <a:srgbClr val="E45785"/>
              </a:solidFill>
            </a:endParaRPr>
          </a:p>
        </p:txBody>
      </p:sp>
    </p:spTree>
    <p:extLst>
      <p:ext uri="{BB962C8B-B14F-4D97-AF65-F5344CB8AC3E}">
        <p14:creationId xmlns:p14="http://schemas.microsoft.com/office/powerpoint/2010/main" val="797593846"/>
      </p:ext>
    </p:extLst>
  </p:cSld>
  <p:clrMapOvr>
    <a:masterClrMapping/>
  </p:clrMapOvr>
  <p:transition>
    <p:fade/>
  </p:transition>
  <p:timing>
    <p:tnLst>
      <p:par>
        <p:cTn id="1" dur="indefinite" restart="never" nodeType="tmRoot"/>
      </p:par>
    </p:tnLst>
  </p:timing>
  <p:hf sldNum="0"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Tree>
    <p:extLst>
      <p:ext uri="{BB962C8B-B14F-4D97-AF65-F5344CB8AC3E}">
        <p14:creationId xmlns:p14="http://schemas.microsoft.com/office/powerpoint/2010/main" val="3898356339"/>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75781736"/>
      </p:ext>
    </p:extLst>
  </p:cSld>
  <p:clrMapOvr>
    <a:masterClrMapping/>
  </p:clrMapOvr>
  <p:transition>
    <p:fade/>
  </p:transition>
  <p:timing>
    <p:tnLst>
      <p:par>
        <p:cTn id="1" dur="indefinite" restart="never" nodeType="tmRoot"/>
      </p:par>
    </p:tnLst>
  </p:timing>
  <p:hf sldNum="0"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850042441"/>
      </p:ext>
    </p:extLst>
  </p:cSld>
  <p:clrMapOvr>
    <a:masterClrMapping/>
  </p:clrMapOvr>
  <p:transition>
    <p:fade/>
  </p:transition>
  <p:timing>
    <p:tnLst>
      <p:par>
        <p:cTn id="1" dur="indefinite" restart="never" nodeType="tmRoot"/>
      </p:par>
    </p:tnLst>
  </p:timing>
  <p:hf sldNum="0"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024343075"/>
      </p:ext>
    </p:extLst>
  </p:cSld>
  <p:clrMapOvr>
    <a:masterClrMapping/>
  </p:clrMapOvr>
  <p:transition>
    <p:fade/>
  </p:transition>
  <p:timing>
    <p:tnLst>
      <p:par>
        <p:cTn id="1" dur="indefinite" restart="never" nodeType="tmRoot"/>
      </p:par>
    </p:tnLst>
  </p:timing>
  <p:hf sldNum="0"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675435854"/>
      </p:ext>
    </p:extLst>
  </p:cSld>
  <p:clrMapOvr>
    <a:masterClrMapping/>
  </p:clrMapOvr>
  <p:transition>
    <p:fade/>
  </p:transition>
  <p:timing>
    <p:tnLst>
      <p:par>
        <p:cTn id="1" dur="indefinite" restart="never" nodeType="tmRoot"/>
      </p:par>
    </p:tnLst>
  </p:timing>
  <p:hf sldNum="0"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494712325"/>
      </p:ext>
    </p:extLst>
  </p:cSld>
  <p:clrMapOvr>
    <a:masterClrMapping/>
  </p:clrMapOvr>
  <p:transition>
    <p:fade/>
  </p:transition>
  <p:timing>
    <p:tnLst>
      <p:par>
        <p:cTn id="1" dur="indefinite" restart="never" nodeType="tmRoot"/>
      </p:par>
    </p:tnLst>
  </p:timing>
  <p:hf sldNum="0"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359423564"/>
      </p:ext>
    </p:extLst>
  </p:cSld>
  <p:clrMapOvr>
    <a:masterClrMapping/>
  </p:clrMapOvr>
  <p:transition>
    <p:fade/>
  </p:transition>
  <p:timing>
    <p:tnLst>
      <p:par>
        <p:cTn id="1" dur="indefinite" restart="never" nodeType="tmRoot"/>
      </p:par>
    </p:tnLst>
  </p:timing>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statement in Pink">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Text Placeholder 6"/>
          <p:cNvSpPr>
            <a:spLocks noGrp="1"/>
          </p:cNvSpPr>
          <p:nvPr>
            <p:ph type="body" sz="quarter" idx="11"/>
          </p:nvPr>
        </p:nvSpPr>
        <p:spPr>
          <a:xfrm>
            <a:off x="609445" y="1533526"/>
            <a:ext cx="10969943" cy="317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9" tIns="60949" rIns="121899" bIns="60949" numCol="1" anchor="b" anchorCtr="0" compatLnSpc="1">
            <a:prstTxWarp prst="textNoShape">
              <a:avLst/>
            </a:prstTxWarp>
            <a:normAutofit/>
          </a:bodyPr>
          <a:lstStyle>
            <a:lvl1pPr marL="0" indent="0">
              <a:buNone/>
              <a:defRPr lang="en-US" sz="7200" b="0" i="0" spc="0" baseline="0" smtClean="0">
                <a:solidFill>
                  <a:schemeClr val="accent2"/>
                </a:solidFill>
                <a:latin typeface="+mj-lt"/>
                <a:ea typeface="+mj-ea"/>
                <a:cs typeface="Arial" panose="020B0604020202020204" pitchFamily="34" charset="0"/>
              </a:defRPr>
            </a:lvl1pPr>
            <a:lvl2pPr>
              <a:defRPr lang="en-US" sz="3700" b="1" smtClean="0">
                <a:solidFill>
                  <a:srgbClr val="4E4E4E"/>
                </a:solidFill>
                <a:latin typeface="Helvetica" pitchFamily="34" charset="0"/>
              </a:defRPr>
            </a:lvl2pPr>
            <a:lvl3pPr>
              <a:defRPr lang="en-US" sz="3700" b="1" smtClean="0">
                <a:solidFill>
                  <a:srgbClr val="4E4E4E"/>
                </a:solidFill>
                <a:latin typeface="Helvetica" pitchFamily="34" charset="0"/>
              </a:defRPr>
            </a:lvl3pPr>
            <a:lvl4pPr>
              <a:defRPr lang="en-US" sz="3700" b="1" smtClean="0">
                <a:solidFill>
                  <a:srgbClr val="4E4E4E"/>
                </a:solidFill>
                <a:latin typeface="Helvetica" pitchFamily="34" charset="0"/>
              </a:defRPr>
            </a:lvl4pPr>
            <a:lvl5pPr>
              <a:defRPr lang="en-US" sz="3700" b="1">
                <a:solidFill>
                  <a:srgbClr val="4E4E4E"/>
                </a:solidFill>
                <a:latin typeface="Helvetica" pitchFamily="34" charset="0"/>
              </a:defRPr>
            </a:lvl5pPr>
          </a:lstStyle>
          <a:p>
            <a:pPr lvl="0">
              <a:spcBef>
                <a:spcPct val="0"/>
              </a:spcBef>
            </a:pPr>
            <a:r>
              <a:rPr lang="en-US" smtClean="0"/>
              <a:t>Click to edit Master text styles</a:t>
            </a:r>
          </a:p>
        </p:txBody>
      </p:sp>
      <p:sp>
        <p:nvSpPr>
          <p:cNvPr id="2" name="Date Placeholder 1"/>
          <p:cNvSpPr>
            <a:spLocks noGrp="1"/>
          </p:cNvSpPr>
          <p:nvPr>
            <p:ph type="dt" sz="half" idx="12"/>
          </p:nvPr>
        </p:nvSpPr>
        <p:spPr/>
        <p:txBody>
          <a:bodyPr/>
          <a:lstStyle/>
          <a:p>
            <a:fld id="{66B68BB7-5C58-404C-A551-62FEF5AA0A45}" type="datetimeFigureOut">
              <a:rPr lang="en-US" smtClean="0"/>
              <a:t>2/19/2018</a:t>
            </a:fld>
            <a:endParaRPr lang="en-US"/>
          </a:p>
        </p:txBody>
      </p:sp>
    </p:spTree>
    <p:extLst>
      <p:ext uri="{BB962C8B-B14F-4D97-AF65-F5344CB8AC3E}">
        <p14:creationId xmlns:p14="http://schemas.microsoft.com/office/powerpoint/2010/main" val="189265023"/>
      </p:ext>
    </p:extLst>
  </p:cSld>
  <p:clrMapOvr>
    <a:masterClrMapping/>
  </p:clrMapOvr>
  <p:transition>
    <p:fade/>
  </p:transition>
  <p:timing>
    <p:tnLst>
      <p:par>
        <p:cTn id="1" dur="indefinite" restart="never" nodeType="tmRoot"/>
      </p:par>
    </p:tnLst>
  </p:timing>
  <p:hf sldNum="0" hdr="0" ftr="0" dt="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80531990"/>
      </p:ext>
    </p:extLst>
  </p:cSld>
  <p:clrMapOvr>
    <a:masterClrMapping/>
  </p:clrMapOvr>
  <p:transition>
    <p:fade/>
  </p:transition>
  <p:timing>
    <p:tnLst>
      <p:par>
        <p:cTn id="1" dur="indefinite" restart="never" nodeType="tmRoot"/>
      </p:par>
    </p:tnLst>
  </p:timing>
  <p:hf sldNum="0"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510291779"/>
      </p:ext>
    </p:extLst>
  </p:cSld>
  <p:clrMapOvr>
    <a:masterClrMapping/>
  </p:clrMapOvr>
  <p:transition>
    <p:fade/>
  </p:transition>
  <p:timing>
    <p:tnLst>
      <p:par>
        <p:cTn id="1" dur="indefinite" restart="never" nodeType="tmRoot"/>
      </p:par>
    </p:tnLst>
  </p:timing>
  <p:hf sldNum="0"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434025641"/>
      </p:ext>
    </p:extLst>
  </p:cSld>
  <p:clrMapOvr>
    <a:masterClrMapping/>
  </p:clrMapOvr>
  <p:transition>
    <p:fade/>
  </p:transition>
  <p:timing>
    <p:tnLst>
      <p:par>
        <p:cTn id="1" dur="indefinite" restart="never" nodeType="tmRoot"/>
      </p:par>
    </p:tnLst>
  </p:timing>
  <p:hf sldNum="0"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72183E"/>
              </a:buClr>
            </a:pPr>
            <a:fld id="{AB0FD6AF-631B-4935-958E-235DE8D379B4}"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819703625"/>
      </p:ext>
    </p:extLst>
  </p:cSld>
  <p:clrMapOvr>
    <a:masterClrMapping/>
  </p:clrMapOvr>
  <p:transition>
    <p:fade/>
  </p:transition>
  <p:timing>
    <p:tnLst>
      <p:par>
        <p:cTn id="1" dur="indefinite" restart="never" nodeType="tmRoot"/>
      </p:par>
    </p:tnLst>
  </p:timing>
  <p:hf sldNum="0"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half" idx="11"/>
          </p:nvPr>
        </p:nvSpPr>
        <p:spPr/>
        <p:txBody>
          <a:bodyPr/>
          <a:lstStyle/>
          <a:p>
            <a:pPr>
              <a:buClr>
                <a:srgbClr val="72183E"/>
              </a:buClr>
            </a:pPr>
            <a:fld id="{297200CB-6FD6-42F5-9203-59FA3E2A606E}"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526967962"/>
      </p:ext>
    </p:extLst>
  </p:cSld>
  <p:clrMapOvr>
    <a:masterClrMapping/>
  </p:clrMapOvr>
  <p:transition>
    <p:fade/>
  </p:transition>
  <p:timing>
    <p:tnLst>
      <p:par>
        <p:cTn id="1" dur="indefinite" restart="never" nodeType="tmRoot"/>
      </p:par>
    </p:tnLst>
  </p:timing>
  <p:hf sldNum="0" hdr="0" dt="0"/>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a:solidFill>
                  <a:srgbClr val="E45785"/>
                </a:solidFill>
              </a:rPr>
              <a:t>[Protected] Non-confidential content
</a:t>
            </a:r>
          </a:p>
        </p:txBody>
      </p:sp>
      <p:sp>
        <p:nvSpPr>
          <p:cNvPr id="12" name="Rectangle 11"/>
          <p:cNvSpPr/>
          <p:nvPr userDrawn="1"/>
        </p:nvSpPr>
        <p:spPr bwMode="auto">
          <a:xfrm>
            <a:off x="0"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69A53E69-AFE3-4539-BC28-0EA7868DAA6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165699603"/>
      </p:ext>
    </p:extLst>
  </p:cSld>
  <p:clrMapOvr>
    <a:masterClrMapping/>
  </p:clrMapOvr>
  <p:transition>
    <p:fade/>
  </p:transition>
  <p:hf sldNum="0" hd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Tree>
    <p:extLst>
      <p:ext uri="{BB962C8B-B14F-4D97-AF65-F5344CB8AC3E}">
        <p14:creationId xmlns:p14="http://schemas.microsoft.com/office/powerpoint/2010/main" val="2414375080"/>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a:prstGeom prst="rect">
            <a:avLst/>
          </a:prstGeom>
        </p:spPr>
        <p:txBody>
          <a:bodyPr/>
          <a:lstStyle>
            <a:lvl1pPr marL="228600" indent="-228600">
              <a:lnSpc>
                <a:spcPct val="120000"/>
              </a:lnSpc>
              <a:buFont typeface="Calibri" panose="020F0502020204030204" pitchFamily="34" charset="0"/>
              <a:buChar char="•"/>
              <a:defRPr sz="2400">
                <a:solidFill>
                  <a:schemeClr val="bg1"/>
                </a:solidFill>
              </a:defRPr>
            </a:lvl1pPr>
            <a:lvl2pPr marL="576072" indent="-228600">
              <a:buFont typeface="Calibri" panose="020F0502020204030204" pitchFamily="34" charset="0"/>
              <a:buChar char="̶"/>
              <a:defRPr>
                <a:solidFill>
                  <a:schemeClr val="bg1"/>
                </a:solidFill>
              </a:defRPr>
            </a:lvl2pPr>
          </a:lstStyle>
          <a:p>
            <a:pPr lvl="0"/>
            <a:r>
              <a:rPr lang="en-US" dirty="0" smtClean="0"/>
              <a:t>Click to edit Master text styles</a:t>
            </a:r>
          </a:p>
          <a:p>
            <a:pPr lvl="1"/>
            <a:r>
              <a:rPr lang="en-US" dirty="0" smtClean="0"/>
              <a:t>Second level</a:t>
            </a:r>
          </a:p>
        </p:txBody>
      </p:sp>
      <p:sp>
        <p:nvSpPr>
          <p:cNvPr id="2" name="Slide Title"/>
          <p:cNvSpPr>
            <a:spLocks noGrp="1"/>
          </p:cNvSpPr>
          <p:nvPr>
            <p:ph type="title"/>
          </p:nvPr>
        </p:nvSpPr>
        <p:spPr>
          <a:xfrm>
            <a:off x="1166813" y="976680"/>
            <a:ext cx="8483330" cy="707289"/>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386830899"/>
      </p:ext>
    </p:extLst>
  </p:cSld>
  <p:clrMapOvr>
    <a:masterClrMapping/>
  </p:clrMapOvr>
  <p:transition>
    <p:fade/>
  </p:transition>
  <p:timing>
    <p:tnLst>
      <p:par>
        <p:cTn id="1" dur="indefinite" restart="never" nodeType="tmRoot"/>
      </p:par>
    </p:tnLst>
  </p:timing>
  <p:hf sldNum="0" hd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867562248"/>
      </p:ext>
    </p:extLst>
  </p:cSld>
  <p:clrMapOvr>
    <a:masterClrMapping/>
  </p:clrMapOvr>
  <p:transition>
    <p:fade/>
  </p:transition>
  <p:timing>
    <p:tnLst>
      <p:par>
        <p:cTn id="1" dur="indefinite" restart="never" nodeType="tmRoot"/>
      </p:par>
    </p:tnLst>
  </p:timing>
  <p:hf sldNum="0" hdr="0" dt="0"/>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a:prstGeom prst="rect">
            <a:avLst/>
          </a:prstGeo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bg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bg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bg1"/>
                </a:solidFill>
              </a:defRPr>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bg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bg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399653123"/>
      </p:ext>
    </p:extLst>
  </p:cSld>
  <p:clrMapOvr>
    <a:masterClrMapping/>
  </p:clrMapOvr>
  <p:transition>
    <p:fade/>
  </p:transition>
  <p:timing>
    <p:tnLst>
      <p:par>
        <p:cTn id="1" dur="indefinite" restart="never" nodeType="tmRoot"/>
      </p:par>
    </p:tnLst>
  </p:timing>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ide screenvVideo">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Media Placeholder 39"/>
          <p:cNvSpPr>
            <a:spLocks noGrp="1"/>
          </p:cNvSpPr>
          <p:nvPr>
            <p:ph type="media" sz="quarter" idx="11"/>
          </p:nvPr>
        </p:nvSpPr>
        <p:spPr>
          <a:xfrm>
            <a:off x="853218" y="1097280"/>
            <a:ext cx="1048239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72" tIns="60937" rIns="121872" bIns="60937" rtlCol="0" anchor="ctr">
            <a:normAutofit/>
          </a:bodyPr>
          <a:lstStyle>
            <a:lvl1pPr marL="0" indent="0" algn="ctr" defTabSz="1218732" rtl="0" eaLnBrk="1" latinLnBrk="0" hangingPunct="1">
              <a:lnSpc>
                <a:spcPct val="95000"/>
              </a:lnSpc>
              <a:spcBef>
                <a:spcPts val="1920"/>
              </a:spcBef>
              <a:buClr>
                <a:srgbClr val="92D050"/>
              </a:buClr>
              <a:buSzPct val="90000"/>
              <a:buFont typeface="Arial" pitchFamily="34" charset="0"/>
              <a:buNone/>
              <a:tabLst/>
              <a:defRPr lang="en-US" sz="2500" kern="1200" baseline="0" smtClean="0">
                <a:solidFill>
                  <a:schemeClr val="lt1"/>
                </a:solidFill>
                <a:latin typeface="+mn-lt"/>
                <a:ea typeface="+mn-ea"/>
                <a:cs typeface="Arial" panose="020B0604020202020204" pitchFamily="34" charset="0"/>
              </a:defRPr>
            </a:lvl1pPr>
          </a:lstStyle>
          <a:p>
            <a:r>
              <a:rPr lang="en-US" smtClean="0"/>
              <a:t>Click icon to add media</a:t>
            </a:r>
            <a:endParaRPr lang="en-US" dirty="0"/>
          </a:p>
        </p:txBody>
      </p:sp>
      <p:sp>
        <p:nvSpPr>
          <p:cNvPr id="2" name="Date Placeholder 1"/>
          <p:cNvSpPr>
            <a:spLocks noGrp="1"/>
          </p:cNvSpPr>
          <p:nvPr>
            <p:ph type="dt" sz="half" idx="12"/>
          </p:nvPr>
        </p:nvSpPr>
        <p:spPr/>
        <p:txBody>
          <a:bodyPr/>
          <a:lstStyle/>
          <a:p>
            <a:fld id="{E83BACC7-E897-417A-8533-8726E3967106}" type="datetimeFigureOut">
              <a:rPr lang="en-US" smtClean="0"/>
              <a:t>2/19/2018</a:t>
            </a:fld>
            <a:endParaRPr lang="en-US"/>
          </a:p>
        </p:txBody>
      </p:sp>
    </p:spTree>
    <p:extLst>
      <p:ext uri="{BB962C8B-B14F-4D97-AF65-F5344CB8AC3E}">
        <p14:creationId xmlns:p14="http://schemas.microsoft.com/office/powerpoint/2010/main" val="2074115762"/>
      </p:ext>
    </p:extLst>
  </p:cSld>
  <p:clrMapOvr>
    <a:masterClrMapping/>
  </p:clrMapOvr>
  <p:transition>
    <p:fade/>
  </p:transition>
  <p:timing>
    <p:tnLst>
      <p:par>
        <p:cTn id="1" dur="indefinite" restart="never" nodeType="tmRoot"/>
      </p:par>
    </p:tnLst>
  </p:timing>
  <p:hf sldNum="0" hdr="0" ftr="0" dt="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p:cNvSpPr>
            <a:spLocks noGrp="1"/>
          </p:cNvSpPr>
          <p:nvPr>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a:prstGeom prst="rect">
            <a:avLst/>
          </a:prstGeo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bg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bg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bg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bg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4124448525"/>
      </p:ext>
    </p:extLst>
  </p:cSld>
  <p:clrMapOvr>
    <a:masterClrMapping/>
  </p:clrMapOvr>
  <p:transition>
    <p:fade/>
  </p:transition>
  <p:timing>
    <p:tnLst>
      <p:par>
        <p:cTn id="1" dur="indefinite" restart="never" nodeType="tmRoot"/>
      </p:par>
    </p:tnLst>
  </p:timing>
  <p:hf sldNum="0" hdr="0" dt="0"/>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a:prstGeom prst="rect">
            <a:avLst/>
          </a:prstGeo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423776394"/>
      </p:ext>
    </p:extLst>
  </p:cSld>
  <p:clrMapOvr>
    <a:masterClrMapping/>
  </p:clrMapOvr>
  <p:transition>
    <p:fade/>
  </p:transition>
  <p:timing>
    <p:tnLst>
      <p:par>
        <p:cTn id="1" dur="indefinite" restart="never" nodeType="tmRoot"/>
      </p:par>
    </p:tnLst>
  </p:timing>
  <p:hf sldNum="0" hdr="0" dt="0"/>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241043127"/>
      </p:ext>
    </p:extLst>
  </p:cSld>
  <p:clrMapOvr>
    <a:masterClrMapping/>
  </p:clrMapOvr>
  <p:transition>
    <p:fade/>
  </p:transition>
  <p:timing>
    <p:tnLst>
      <p:par>
        <p:cTn id="1" dur="indefinite" restart="never" nodeType="tmRoot"/>
      </p:par>
    </p:tnLst>
  </p:timing>
  <p:hf sldNum="0" hdr="0" dt="0"/>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a:prstGeom prst="rect">
            <a:avLst/>
          </a:prstGeo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64873536"/>
      </p:ext>
    </p:extLst>
  </p:cSld>
  <p:clrMapOvr>
    <a:masterClrMapping/>
  </p:clrMapOvr>
  <p:transition>
    <p:fade/>
  </p:transition>
  <p:timing>
    <p:tnLst>
      <p:par>
        <p:cTn id="1" dur="indefinite" restart="never" nodeType="tmRoot"/>
      </p:par>
    </p:tnLst>
  </p:timing>
  <p:hf sldNum="0" hdr="0" dt="0"/>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r>
              <a:rPr lang="en-US" dirty="0" smtClean="0">
                <a:solidFill>
                  <a:srgbClr val="FFFFFF"/>
                </a:solidFill>
              </a:rPr>
              <a:t>[PROTECTED] Distribution or Modification is subject to approval</a:t>
            </a:r>
            <a:endParaRPr lang="en-US" dirty="0">
              <a:solidFill>
                <a:srgbClr val="FFFFFF"/>
              </a:solidFill>
            </a:endParaRPr>
          </a:p>
        </p:txBody>
      </p:sp>
    </p:spTree>
    <p:extLst>
      <p:ext uri="{BB962C8B-B14F-4D97-AF65-F5344CB8AC3E}">
        <p14:creationId xmlns:p14="http://schemas.microsoft.com/office/powerpoint/2010/main" val="2534694993"/>
      </p:ext>
    </p:extLst>
  </p:cSld>
  <p:clrMapOvr>
    <a:masterClrMapping/>
  </p:clrMapOvr>
  <p:transition>
    <p:fade/>
  </p:transition>
  <p:timing>
    <p:tnLst>
      <p:par>
        <p:cTn id="1" dur="indefinite" restart="never" nodeType="tmRoot"/>
      </p:par>
    </p:tnLst>
  </p:timing>
  <p:hf sldNum="0" hdr="0" dt="0"/>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tx1">
                  <a:lumMod val="50000"/>
                </a:schemeClr>
              </a:gs>
              <a:gs pos="100000">
                <a:schemeClr val="tx1">
                  <a:lumMod val="5000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p:cNvSpPr>
            <a:spLocks noGrp="1"/>
          </p:cNvSpPr>
          <p:nvPr userDrawn="1">
            <p:ph type="ftr" sz="quarter" idx="10"/>
          </p:nvPr>
        </p:nvSpPr>
        <p:spPr>
          <a:xfrm>
            <a:off x="4199964" y="6556248"/>
            <a:ext cx="3799400" cy="301752"/>
          </a:xfrm>
          <a:prstGeom prst="rect">
            <a:avLst/>
          </a:prstGeom>
        </p:spPr>
        <p:txBody>
          <a:body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accent1"/>
                </a:solidFill>
                <a:latin typeface="+mn-lt"/>
              </a:defRPr>
            </a:lvl1pPr>
            <a:lvl2pPr>
              <a:lnSpc>
                <a:spcPct val="95000"/>
              </a:lnSpc>
              <a:defRPr sz="2700"/>
            </a:lvl2pPr>
            <a:lvl3pPr>
              <a:defRPr sz="2700"/>
            </a:lvl3pPr>
            <a:lvl4pPr>
              <a:defRPr sz="2700"/>
            </a:lvl4pPr>
            <a:lvl5pPr>
              <a:defRPr sz="2700"/>
            </a:lvl5pPr>
          </a:lstStyle>
          <a:p>
            <a:pPr lvl="0"/>
            <a:r>
              <a:rPr lang="en-US" dirty="0" smtClean="0"/>
              <a:t>Click to edit Master text styles</a:t>
            </a:r>
          </a:p>
          <a:p>
            <a:pPr lvl="1"/>
            <a:r>
              <a:rPr lang="en-US" dirty="0" smtClean="0"/>
              <a:t>Second level</a:t>
            </a:r>
          </a:p>
        </p:txBody>
      </p:sp>
      <p:sp>
        <p:nvSpPr>
          <p:cNvPr id="6" name="Slide Title"/>
          <p:cNvSpPr>
            <a:spLocks noGrp="1"/>
          </p:cNvSpPr>
          <p:nvPr userDrawn="1">
            <p:ph type="title"/>
          </p:nvPr>
        </p:nvSpPr>
        <p:spPr>
          <a:xfrm>
            <a:off x="368300" y="1947672"/>
            <a:ext cx="3372166" cy="3020519"/>
          </a:xfrm>
          <a:prstGeom prst="rect">
            <a:avLst/>
          </a:prstGeo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892177458"/>
      </p:ext>
    </p:extLst>
  </p:cSld>
  <p:clrMapOvr>
    <a:masterClrMapping/>
  </p:clrMapOvr>
  <p:transition>
    <p:fade/>
  </p:transition>
  <p:timing>
    <p:tnLst>
      <p:par>
        <p:cTn id="1" dur="indefinite" restart="never" nodeType="tmRoot"/>
      </p:par>
    </p:tnLst>
  </p:timing>
  <p:hf sldNum="0" hdr="0" dt="0"/>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buClr>
                <a:srgbClr val="72183E"/>
              </a:buClr>
            </a:pPr>
            <a:fld id="{C9347B4F-D89A-451E-9EC5-F2B4DE79FA3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108180075"/>
      </p:ext>
    </p:extLst>
  </p:cSld>
  <p:clrMapOvr>
    <a:masterClrMapping/>
  </p:clrMapOvr>
  <p:transition>
    <p:fade/>
  </p:transition>
  <p:timing>
    <p:tnLst>
      <p:par>
        <p:cTn id="1" dur="indefinite" restart="never" nodeType="tmRoot"/>
      </p:par>
    </p:tnLst>
  </p:timing>
  <p:hf sldNum="0" hdr="0" dt="0"/>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New Big Statement in Pi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72183E"/>
              </a:buClr>
            </a:pPr>
            <a:r>
              <a:rPr lang="en-US" smtClean="0">
                <a:solidFill>
                  <a:srgbClr val="D5D5D5">
                    <a:lumMod val="50000"/>
                  </a:srgbClr>
                </a:solidFill>
              </a:rPr>
              <a:t>[Protected] Non-confidential content</a:t>
            </a:r>
            <a:endParaRPr lang="en-US" dirty="0">
              <a:solidFill>
                <a:srgbClr val="D5D5D5">
                  <a:lumMod val="50000"/>
                </a:srgbClr>
              </a:solidFill>
            </a:endParaRPr>
          </a:p>
        </p:txBody>
      </p:sp>
      <p:sp>
        <p:nvSpPr>
          <p:cNvPr id="4" name="Text Placeholder 6"/>
          <p:cNvSpPr>
            <a:spLocks noGrp="1"/>
          </p:cNvSpPr>
          <p:nvPr>
            <p:ph type="body" sz="quarter" idx="11"/>
          </p:nvPr>
        </p:nvSpPr>
        <p:spPr>
          <a:xfrm>
            <a:off x="609441" y="1533526"/>
            <a:ext cx="10969943" cy="3173487"/>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lvl1pPr marL="0" indent="0">
              <a:buNone/>
              <a:defRPr lang="en-US" sz="5400" b="0" i="0" spc="0" baseline="0" smtClean="0">
                <a:solidFill>
                  <a:schemeClr val="accent2"/>
                </a:solidFill>
                <a:latin typeface="+mj-lt"/>
                <a:ea typeface="+mj-ea"/>
                <a:cs typeface="Arial" panose="020B0604020202020204" pitchFamily="34" charset="0"/>
              </a:defRPr>
            </a:lvl1pPr>
            <a:lvl2pPr>
              <a:defRPr lang="en-US" sz="2800" b="1" smtClean="0">
                <a:solidFill>
                  <a:srgbClr val="4E4E4E"/>
                </a:solidFill>
                <a:latin typeface="Helvetica" pitchFamily="34" charset="0"/>
              </a:defRPr>
            </a:lvl2pPr>
            <a:lvl3pPr>
              <a:defRPr lang="en-US" sz="2800" b="1" smtClean="0">
                <a:solidFill>
                  <a:srgbClr val="4E4E4E"/>
                </a:solidFill>
                <a:latin typeface="Helvetica" pitchFamily="34" charset="0"/>
              </a:defRPr>
            </a:lvl3pPr>
            <a:lvl4pPr>
              <a:defRPr lang="en-US" sz="2800" b="1" smtClean="0">
                <a:solidFill>
                  <a:srgbClr val="4E4E4E"/>
                </a:solidFill>
                <a:latin typeface="Helvetica" pitchFamily="34" charset="0"/>
              </a:defRPr>
            </a:lvl4pPr>
            <a:lvl5pPr>
              <a:defRPr lang="en-US" sz="2800" b="1">
                <a:solidFill>
                  <a:srgbClr val="4E4E4E"/>
                </a:solidFill>
                <a:latin typeface="Helvetica" pitchFamily="34" charset="0"/>
              </a:defRPr>
            </a:lvl5pPr>
          </a:lstStyle>
          <a:p>
            <a:pPr lvl="0">
              <a:spcBef>
                <a:spcPct val="0"/>
              </a:spcBef>
            </a:pPr>
            <a:r>
              <a:rPr lang="en-US" smtClean="0"/>
              <a:t>Click to edit Master text styles</a:t>
            </a:r>
          </a:p>
        </p:txBody>
      </p:sp>
    </p:spTree>
    <p:extLst>
      <p:ext uri="{BB962C8B-B14F-4D97-AF65-F5344CB8AC3E}">
        <p14:creationId xmlns:p14="http://schemas.microsoft.com/office/powerpoint/2010/main" val="1595185054"/>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182013" y="6556249"/>
            <a:ext cx="3799400" cy="301752"/>
          </a:xfrm>
          <a:prstGeom prst="rect">
            <a:avLst/>
          </a:prstGeom>
        </p:spPr>
        <p:txBody>
          <a:bodyPr lIns="91431" tIns="45716" rIns="91431" bIns="45716"/>
          <a:lstStyle>
            <a:lvl1pPr algn="ctr">
              <a:defRPr/>
            </a:lvl1pPr>
          </a:lstStyle>
          <a:p>
            <a:pPr>
              <a:buClr>
                <a:srgbClr val="72183E"/>
              </a:buClr>
            </a:pPr>
            <a:endParaRPr lang="en-US" dirty="0">
              <a:solidFill>
                <a:srgbClr val="D5D5D5">
                  <a:lumMod val="50000"/>
                </a:srgbClr>
              </a:solidFill>
            </a:endParaRPr>
          </a:p>
        </p:txBody>
      </p:sp>
      <p:sp>
        <p:nvSpPr>
          <p:cNvPr id="2" name="Date Placeholder 1"/>
          <p:cNvSpPr>
            <a:spLocks noGrp="1"/>
          </p:cNvSpPr>
          <p:nvPr>
            <p:ph type="dt" sz="quarter" idx="11"/>
          </p:nvPr>
        </p:nvSpPr>
        <p:spPr>
          <a:xfrm>
            <a:off x="609603" y="6356352"/>
            <a:ext cx="2843213" cy="365125"/>
          </a:xfrm>
          <a:prstGeom prst="rect">
            <a:avLst/>
          </a:prstGeom>
        </p:spPr>
        <p:txBody>
          <a:bodyPr lIns="91431" tIns="45716" rIns="91431" bIns="45716"/>
          <a:lstStyle/>
          <a:p>
            <a:pPr>
              <a:buClr>
                <a:srgbClr val="72183E"/>
              </a:buClr>
            </a:pPr>
            <a:fld id="{8340BF03-2361-4F98-A84C-A98FC3BD1421}"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548863794"/>
      </p:ext>
    </p:extLst>
  </p:cSld>
  <p:clrMapOvr>
    <a:masterClrMapping/>
  </p:clrMapOvr>
  <p:transition>
    <p:fade/>
  </p:transition>
  <p:timing>
    <p:tnLst>
      <p:par>
        <p:cTn id="1" dur="indefinite" restart="never" nodeType="tmRoot"/>
      </p:par>
    </p:tnLst>
  </p:timing>
  <p:hf sldNum="0" hdr="0" ftr="0" dt="0"/>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232" y="1187644"/>
            <a:ext cx="11652043"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870453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Media Placeholder 20"/>
          <p:cNvSpPr>
            <a:spLocks noGrp="1"/>
          </p:cNvSpPr>
          <p:nvPr>
            <p:ph type="media" sz="quarter" idx="11"/>
          </p:nvPr>
        </p:nvSpPr>
        <p:spPr>
          <a:xfrm>
            <a:off x="2163517" y="1097280"/>
            <a:ext cx="7861792"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72" tIns="60937" rIns="121872" bIns="60937" rtlCol="0" anchor="ctr">
            <a:normAutofit/>
          </a:bodyPr>
          <a:lstStyle>
            <a:lvl1pPr marL="0" indent="0" algn="ctr" defTabSz="1218732" rtl="0" eaLnBrk="1" latinLnBrk="0" hangingPunct="1">
              <a:lnSpc>
                <a:spcPct val="95000"/>
              </a:lnSpc>
              <a:spcBef>
                <a:spcPts val="1920"/>
              </a:spcBef>
              <a:buClr>
                <a:srgbClr val="92D050"/>
              </a:buClr>
              <a:buSzPct val="90000"/>
              <a:buFont typeface="Arial" pitchFamily="34" charset="0"/>
              <a:buNone/>
              <a:tabLst/>
              <a:defRPr lang="en-US" sz="2500" kern="1200">
                <a:solidFill>
                  <a:schemeClr val="lt1"/>
                </a:solidFill>
                <a:latin typeface="+mn-lt"/>
                <a:ea typeface="+mn-ea"/>
                <a:cs typeface="Arial" panose="020B0604020202020204" pitchFamily="34" charset="0"/>
              </a:defRPr>
            </a:lvl1pPr>
          </a:lstStyle>
          <a:p>
            <a:r>
              <a:rPr lang="en-US" smtClean="0"/>
              <a:t>Click icon to add media</a:t>
            </a:r>
            <a:endParaRPr lang="en-US" dirty="0"/>
          </a:p>
        </p:txBody>
      </p:sp>
      <p:sp>
        <p:nvSpPr>
          <p:cNvPr id="2" name="Date Placeholder 1"/>
          <p:cNvSpPr>
            <a:spLocks noGrp="1"/>
          </p:cNvSpPr>
          <p:nvPr>
            <p:ph type="dt" sz="half" idx="12"/>
          </p:nvPr>
        </p:nvSpPr>
        <p:spPr/>
        <p:txBody>
          <a:bodyPr/>
          <a:lstStyle/>
          <a:p>
            <a:fld id="{CCF852B7-72D7-4D99-84EC-35416B6AB809}" type="datetimeFigureOut">
              <a:rPr lang="en-US" smtClean="0"/>
              <a:t>2/19/2018</a:t>
            </a:fld>
            <a:endParaRPr lang="en-US"/>
          </a:p>
        </p:txBody>
      </p:sp>
    </p:spTree>
    <p:extLst>
      <p:ext uri="{BB962C8B-B14F-4D97-AF65-F5344CB8AC3E}">
        <p14:creationId xmlns:p14="http://schemas.microsoft.com/office/powerpoint/2010/main" val="538205048"/>
      </p:ext>
    </p:extLst>
  </p:cSld>
  <p:clrMapOvr>
    <a:masterClrMapping/>
  </p:clrMapOvr>
  <p:transition>
    <p:fade/>
  </p:transition>
  <p:timing>
    <p:tnLst>
      <p:par>
        <p:cTn id="1" dur="indefinite" restart="never" nodeType="tmRoot"/>
      </p:par>
    </p:tnLst>
  </p:timing>
  <p:hf sldNum="0" hdr="0" ftr="0" dt="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8"/>
          </a:xfrm>
          <a:prstGeom prst="rect">
            <a:avLst/>
          </a:prstGeom>
        </p:spPr>
      </p:pic>
      <p:grpSp>
        <p:nvGrpSpPr>
          <p:cNvPr id="125" name="Group 124"/>
          <p:cNvGrpSpPr/>
          <p:nvPr userDrawn="1"/>
        </p:nvGrpSpPr>
        <p:grpSpPr>
          <a:xfrm>
            <a:off x="9145588" y="5899150"/>
            <a:ext cx="407988" cy="53975"/>
            <a:chOff x="9145588" y="5975350"/>
            <a:chExt cx="407988" cy="53975"/>
          </a:xfrm>
        </p:grpSpPr>
        <p:sp>
          <p:nvSpPr>
            <p:cNvPr id="126" name="Freeform 41"/>
            <p:cNvSpPr>
              <a:spLocks noEditPoints="1"/>
            </p:cNvSpPr>
            <p:nvPr userDrawn="1"/>
          </p:nvSpPr>
          <p:spPr bwMode="auto">
            <a:xfrm>
              <a:off x="9145588" y="5975350"/>
              <a:ext cx="26988" cy="52388"/>
            </a:xfrm>
            <a:custGeom>
              <a:avLst/>
              <a:gdLst>
                <a:gd name="T0" fmla="*/ 40 w 81"/>
                <a:gd name="T1" fmla="*/ 97 h 160"/>
                <a:gd name="T2" fmla="*/ 25 w 81"/>
                <a:gd name="T3" fmla="*/ 97 h 160"/>
                <a:gd name="T4" fmla="*/ 25 w 81"/>
                <a:gd name="T5" fmla="*/ 160 h 160"/>
                <a:gd name="T6" fmla="*/ 0 w 81"/>
                <a:gd name="T7" fmla="*/ 160 h 160"/>
                <a:gd name="T8" fmla="*/ 0 w 81"/>
                <a:gd name="T9" fmla="*/ 0 h 160"/>
                <a:gd name="T10" fmla="*/ 40 w 81"/>
                <a:gd name="T11" fmla="*/ 0 h 160"/>
                <a:gd name="T12" fmla="*/ 81 w 81"/>
                <a:gd name="T13" fmla="*/ 49 h 160"/>
                <a:gd name="T14" fmla="*/ 40 w 81"/>
                <a:gd name="T15" fmla="*/ 97 h 160"/>
                <a:gd name="T16" fmla="*/ 39 w 81"/>
                <a:gd name="T17" fmla="*/ 23 h 160"/>
                <a:gd name="T18" fmla="*/ 25 w 81"/>
                <a:gd name="T19" fmla="*/ 23 h 160"/>
                <a:gd name="T20" fmla="*/ 25 w 81"/>
                <a:gd name="T21" fmla="*/ 75 h 160"/>
                <a:gd name="T22" fmla="*/ 39 w 81"/>
                <a:gd name="T23" fmla="*/ 75 h 160"/>
                <a:gd name="T24" fmla="*/ 56 w 81"/>
                <a:gd name="T25" fmla="*/ 49 h 160"/>
                <a:gd name="T26" fmla="*/ 39 w 81"/>
                <a:gd name="T27"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160">
                  <a:moveTo>
                    <a:pt x="40" y="97"/>
                  </a:moveTo>
                  <a:cubicBezTo>
                    <a:pt x="25" y="97"/>
                    <a:pt x="25" y="97"/>
                    <a:pt x="25" y="97"/>
                  </a:cubicBezTo>
                  <a:cubicBezTo>
                    <a:pt x="25" y="160"/>
                    <a:pt x="25" y="160"/>
                    <a:pt x="25" y="160"/>
                  </a:cubicBezTo>
                  <a:cubicBezTo>
                    <a:pt x="0" y="160"/>
                    <a:pt x="0" y="160"/>
                    <a:pt x="0" y="160"/>
                  </a:cubicBezTo>
                  <a:cubicBezTo>
                    <a:pt x="0" y="0"/>
                    <a:pt x="0" y="0"/>
                    <a:pt x="0" y="0"/>
                  </a:cubicBezTo>
                  <a:cubicBezTo>
                    <a:pt x="40" y="0"/>
                    <a:pt x="40" y="0"/>
                    <a:pt x="40" y="0"/>
                  </a:cubicBezTo>
                  <a:cubicBezTo>
                    <a:pt x="69" y="0"/>
                    <a:pt x="81" y="16"/>
                    <a:pt x="81" y="49"/>
                  </a:cubicBezTo>
                  <a:cubicBezTo>
                    <a:pt x="81" y="82"/>
                    <a:pt x="69" y="97"/>
                    <a:pt x="40" y="97"/>
                  </a:cubicBezTo>
                  <a:close/>
                  <a:moveTo>
                    <a:pt x="39" y="23"/>
                  </a:moveTo>
                  <a:cubicBezTo>
                    <a:pt x="25" y="23"/>
                    <a:pt x="25" y="23"/>
                    <a:pt x="25" y="23"/>
                  </a:cubicBezTo>
                  <a:cubicBezTo>
                    <a:pt x="25" y="75"/>
                    <a:pt x="25" y="75"/>
                    <a:pt x="25" y="75"/>
                  </a:cubicBezTo>
                  <a:cubicBezTo>
                    <a:pt x="39" y="75"/>
                    <a:pt x="39" y="75"/>
                    <a:pt x="39" y="75"/>
                  </a:cubicBezTo>
                  <a:cubicBezTo>
                    <a:pt x="52" y="75"/>
                    <a:pt x="56" y="65"/>
                    <a:pt x="56" y="49"/>
                  </a:cubicBezTo>
                  <a:cubicBezTo>
                    <a:pt x="56" y="33"/>
                    <a:pt x="52" y="23"/>
                    <a:pt x="39"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7" name="Freeform 42"/>
            <p:cNvSpPr>
              <a:spLocks noEditPoints="1"/>
            </p:cNvSpPr>
            <p:nvPr userDrawn="1"/>
          </p:nvSpPr>
          <p:spPr bwMode="auto">
            <a:xfrm>
              <a:off x="9188451" y="5975350"/>
              <a:ext cx="26988" cy="53975"/>
            </a:xfrm>
            <a:custGeom>
              <a:avLst/>
              <a:gdLst>
                <a:gd name="T0" fmla="*/ 74 w 85"/>
                <a:gd name="T1" fmla="*/ 149 h 163"/>
                <a:gd name="T2" fmla="*/ 43 w 85"/>
                <a:gd name="T3" fmla="*/ 163 h 163"/>
                <a:gd name="T4" fmla="*/ 12 w 85"/>
                <a:gd name="T5" fmla="*/ 149 h 163"/>
                <a:gd name="T6" fmla="*/ 0 w 85"/>
                <a:gd name="T7" fmla="*/ 81 h 163"/>
                <a:gd name="T8" fmla="*/ 12 w 85"/>
                <a:gd name="T9" fmla="*/ 13 h 163"/>
                <a:gd name="T10" fmla="*/ 43 w 85"/>
                <a:gd name="T11" fmla="*/ 0 h 163"/>
                <a:gd name="T12" fmla="*/ 74 w 85"/>
                <a:gd name="T13" fmla="*/ 13 h 163"/>
                <a:gd name="T14" fmla="*/ 85 w 85"/>
                <a:gd name="T15" fmla="*/ 81 h 163"/>
                <a:gd name="T16" fmla="*/ 74 w 85"/>
                <a:gd name="T17" fmla="*/ 149 h 163"/>
                <a:gd name="T18" fmla="*/ 55 w 85"/>
                <a:gd name="T19" fmla="*/ 28 h 163"/>
                <a:gd name="T20" fmla="*/ 43 w 85"/>
                <a:gd name="T21" fmla="*/ 22 h 163"/>
                <a:gd name="T22" fmla="*/ 31 w 85"/>
                <a:gd name="T23" fmla="*/ 28 h 163"/>
                <a:gd name="T24" fmla="*/ 25 w 85"/>
                <a:gd name="T25" fmla="*/ 81 h 163"/>
                <a:gd name="T26" fmla="*/ 31 w 85"/>
                <a:gd name="T27" fmla="*/ 134 h 163"/>
                <a:gd name="T28" fmla="*/ 43 w 85"/>
                <a:gd name="T29" fmla="*/ 140 h 163"/>
                <a:gd name="T30" fmla="*/ 55 w 85"/>
                <a:gd name="T31" fmla="*/ 134 h 163"/>
                <a:gd name="T32" fmla="*/ 60 w 85"/>
                <a:gd name="T33" fmla="*/ 81 h 163"/>
                <a:gd name="T34" fmla="*/ 55 w 85"/>
                <a:gd name="T35" fmla="*/ 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163">
                  <a:moveTo>
                    <a:pt x="74" y="149"/>
                  </a:moveTo>
                  <a:cubicBezTo>
                    <a:pt x="67" y="157"/>
                    <a:pt x="58" y="163"/>
                    <a:pt x="43" y="163"/>
                  </a:cubicBezTo>
                  <a:cubicBezTo>
                    <a:pt x="28" y="163"/>
                    <a:pt x="18" y="157"/>
                    <a:pt x="12" y="149"/>
                  </a:cubicBezTo>
                  <a:cubicBezTo>
                    <a:pt x="1" y="136"/>
                    <a:pt x="0" y="119"/>
                    <a:pt x="0" y="81"/>
                  </a:cubicBezTo>
                  <a:cubicBezTo>
                    <a:pt x="0" y="43"/>
                    <a:pt x="1" y="26"/>
                    <a:pt x="12" y="13"/>
                  </a:cubicBezTo>
                  <a:cubicBezTo>
                    <a:pt x="18" y="5"/>
                    <a:pt x="28" y="0"/>
                    <a:pt x="43" y="0"/>
                  </a:cubicBezTo>
                  <a:cubicBezTo>
                    <a:pt x="58" y="0"/>
                    <a:pt x="67" y="5"/>
                    <a:pt x="74" y="13"/>
                  </a:cubicBezTo>
                  <a:cubicBezTo>
                    <a:pt x="84" y="26"/>
                    <a:pt x="85" y="43"/>
                    <a:pt x="85" y="81"/>
                  </a:cubicBezTo>
                  <a:cubicBezTo>
                    <a:pt x="85" y="119"/>
                    <a:pt x="84" y="137"/>
                    <a:pt x="74" y="149"/>
                  </a:cubicBezTo>
                  <a:close/>
                  <a:moveTo>
                    <a:pt x="55" y="28"/>
                  </a:moveTo>
                  <a:cubicBezTo>
                    <a:pt x="53" y="25"/>
                    <a:pt x="49" y="22"/>
                    <a:pt x="43" y="22"/>
                  </a:cubicBezTo>
                  <a:cubicBezTo>
                    <a:pt x="37" y="22"/>
                    <a:pt x="33" y="25"/>
                    <a:pt x="31" y="28"/>
                  </a:cubicBezTo>
                  <a:cubicBezTo>
                    <a:pt x="26" y="36"/>
                    <a:pt x="25" y="52"/>
                    <a:pt x="25" y="81"/>
                  </a:cubicBezTo>
                  <a:cubicBezTo>
                    <a:pt x="25" y="110"/>
                    <a:pt x="26" y="126"/>
                    <a:pt x="31" y="134"/>
                  </a:cubicBezTo>
                  <a:cubicBezTo>
                    <a:pt x="33" y="138"/>
                    <a:pt x="37" y="140"/>
                    <a:pt x="43" y="140"/>
                  </a:cubicBezTo>
                  <a:cubicBezTo>
                    <a:pt x="49" y="140"/>
                    <a:pt x="53" y="138"/>
                    <a:pt x="55" y="134"/>
                  </a:cubicBezTo>
                  <a:cubicBezTo>
                    <a:pt x="60" y="126"/>
                    <a:pt x="60" y="110"/>
                    <a:pt x="60" y="81"/>
                  </a:cubicBezTo>
                  <a:cubicBezTo>
                    <a:pt x="60" y="52"/>
                    <a:pt x="60" y="36"/>
                    <a:pt x="55" y="2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8" name="Freeform 43"/>
            <p:cNvSpPr>
              <a:spLocks/>
            </p:cNvSpPr>
            <p:nvPr userDrawn="1"/>
          </p:nvSpPr>
          <p:spPr bwMode="auto">
            <a:xfrm>
              <a:off x="9228138" y="5975350"/>
              <a:ext cx="52388" cy="52388"/>
            </a:xfrm>
            <a:custGeom>
              <a:avLst/>
              <a:gdLst>
                <a:gd name="T0" fmla="*/ 27 w 33"/>
                <a:gd name="T1" fmla="*/ 33 h 33"/>
                <a:gd name="T2" fmla="*/ 21 w 33"/>
                <a:gd name="T3" fmla="*/ 33 h 33"/>
                <a:gd name="T4" fmla="*/ 17 w 33"/>
                <a:gd name="T5" fmla="*/ 8 h 33"/>
                <a:gd name="T6" fmla="*/ 12 w 33"/>
                <a:gd name="T7" fmla="*/ 33 h 33"/>
                <a:gd name="T8" fmla="*/ 7 w 33"/>
                <a:gd name="T9" fmla="*/ 33 h 33"/>
                <a:gd name="T10" fmla="*/ 0 w 33"/>
                <a:gd name="T11" fmla="*/ 0 h 33"/>
                <a:gd name="T12" fmla="*/ 6 w 33"/>
                <a:gd name="T13" fmla="*/ 0 h 33"/>
                <a:gd name="T14" fmla="*/ 9 w 33"/>
                <a:gd name="T15" fmla="*/ 25 h 33"/>
                <a:gd name="T16" fmla="*/ 14 w 33"/>
                <a:gd name="T17" fmla="*/ 0 h 33"/>
                <a:gd name="T18" fmla="*/ 19 w 33"/>
                <a:gd name="T19" fmla="*/ 0 h 33"/>
                <a:gd name="T20" fmla="*/ 24 w 33"/>
                <a:gd name="T21" fmla="*/ 25 h 33"/>
                <a:gd name="T22" fmla="*/ 27 w 33"/>
                <a:gd name="T23" fmla="*/ 0 h 33"/>
                <a:gd name="T24" fmla="*/ 33 w 33"/>
                <a:gd name="T25" fmla="*/ 0 h 33"/>
                <a:gd name="T26" fmla="*/ 27 w 33"/>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33">
                  <a:moveTo>
                    <a:pt x="27" y="33"/>
                  </a:moveTo>
                  <a:lnTo>
                    <a:pt x="21" y="33"/>
                  </a:lnTo>
                  <a:lnTo>
                    <a:pt x="17" y="8"/>
                  </a:lnTo>
                  <a:lnTo>
                    <a:pt x="12" y="33"/>
                  </a:lnTo>
                  <a:lnTo>
                    <a:pt x="7" y="33"/>
                  </a:lnTo>
                  <a:lnTo>
                    <a:pt x="0" y="0"/>
                  </a:lnTo>
                  <a:lnTo>
                    <a:pt x="6" y="0"/>
                  </a:lnTo>
                  <a:lnTo>
                    <a:pt x="9" y="25"/>
                  </a:lnTo>
                  <a:lnTo>
                    <a:pt x="14" y="0"/>
                  </a:lnTo>
                  <a:lnTo>
                    <a:pt x="19" y="0"/>
                  </a:lnTo>
                  <a:lnTo>
                    <a:pt x="24" y="25"/>
                  </a:lnTo>
                  <a:lnTo>
                    <a:pt x="27" y="0"/>
                  </a:lnTo>
                  <a:lnTo>
                    <a:pt x="33" y="0"/>
                  </a:lnTo>
                  <a:lnTo>
                    <a:pt x="27"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9" name="Freeform 44"/>
            <p:cNvSpPr>
              <a:spLocks/>
            </p:cNvSpPr>
            <p:nvPr userDrawn="1"/>
          </p:nvSpPr>
          <p:spPr bwMode="auto">
            <a:xfrm>
              <a:off x="929640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0" name="Freeform 45"/>
            <p:cNvSpPr>
              <a:spLocks noEditPoints="1"/>
            </p:cNvSpPr>
            <p:nvPr userDrawn="1"/>
          </p:nvSpPr>
          <p:spPr bwMode="auto">
            <a:xfrm>
              <a:off x="9334501" y="5975350"/>
              <a:ext cx="26988" cy="52388"/>
            </a:xfrm>
            <a:custGeom>
              <a:avLst/>
              <a:gdLst>
                <a:gd name="T0" fmla="*/ 60 w 87"/>
                <a:gd name="T1" fmla="*/ 160 h 160"/>
                <a:gd name="T2" fmla="*/ 40 w 87"/>
                <a:gd name="T3" fmla="*/ 95 h 160"/>
                <a:gd name="T4" fmla="*/ 25 w 87"/>
                <a:gd name="T5" fmla="*/ 95 h 160"/>
                <a:gd name="T6" fmla="*/ 25 w 87"/>
                <a:gd name="T7" fmla="*/ 160 h 160"/>
                <a:gd name="T8" fmla="*/ 0 w 87"/>
                <a:gd name="T9" fmla="*/ 160 h 160"/>
                <a:gd name="T10" fmla="*/ 0 w 87"/>
                <a:gd name="T11" fmla="*/ 0 h 160"/>
                <a:gd name="T12" fmla="*/ 41 w 87"/>
                <a:gd name="T13" fmla="*/ 0 h 160"/>
                <a:gd name="T14" fmla="*/ 81 w 87"/>
                <a:gd name="T15" fmla="*/ 48 h 160"/>
                <a:gd name="T16" fmla="*/ 63 w 87"/>
                <a:gd name="T17" fmla="*/ 89 h 160"/>
                <a:gd name="T18" fmla="*/ 87 w 87"/>
                <a:gd name="T19" fmla="*/ 160 h 160"/>
                <a:gd name="T20" fmla="*/ 60 w 87"/>
                <a:gd name="T21" fmla="*/ 160 h 160"/>
                <a:gd name="T22" fmla="*/ 41 w 87"/>
                <a:gd name="T23" fmla="*/ 23 h 160"/>
                <a:gd name="T24" fmla="*/ 25 w 87"/>
                <a:gd name="T25" fmla="*/ 23 h 160"/>
                <a:gd name="T26" fmla="*/ 25 w 87"/>
                <a:gd name="T27" fmla="*/ 72 h 160"/>
                <a:gd name="T28" fmla="*/ 41 w 87"/>
                <a:gd name="T29" fmla="*/ 72 h 160"/>
                <a:gd name="T30" fmla="*/ 56 w 87"/>
                <a:gd name="T31" fmla="*/ 48 h 160"/>
                <a:gd name="T32" fmla="*/ 41 w 87"/>
                <a:gd name="T33" fmla="*/ 23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60">
                  <a:moveTo>
                    <a:pt x="60" y="160"/>
                  </a:moveTo>
                  <a:cubicBezTo>
                    <a:pt x="40" y="95"/>
                    <a:pt x="40" y="95"/>
                    <a:pt x="40" y="95"/>
                  </a:cubicBezTo>
                  <a:cubicBezTo>
                    <a:pt x="25" y="95"/>
                    <a:pt x="25" y="95"/>
                    <a:pt x="25" y="95"/>
                  </a:cubicBezTo>
                  <a:cubicBezTo>
                    <a:pt x="25" y="160"/>
                    <a:pt x="25" y="160"/>
                    <a:pt x="25" y="160"/>
                  </a:cubicBezTo>
                  <a:cubicBezTo>
                    <a:pt x="0" y="160"/>
                    <a:pt x="0" y="160"/>
                    <a:pt x="0" y="160"/>
                  </a:cubicBezTo>
                  <a:cubicBezTo>
                    <a:pt x="0" y="0"/>
                    <a:pt x="0" y="0"/>
                    <a:pt x="0" y="0"/>
                  </a:cubicBezTo>
                  <a:cubicBezTo>
                    <a:pt x="41" y="0"/>
                    <a:pt x="41" y="0"/>
                    <a:pt x="41" y="0"/>
                  </a:cubicBezTo>
                  <a:cubicBezTo>
                    <a:pt x="70" y="0"/>
                    <a:pt x="81" y="15"/>
                    <a:pt x="81" y="48"/>
                  </a:cubicBezTo>
                  <a:cubicBezTo>
                    <a:pt x="81" y="67"/>
                    <a:pt x="77" y="81"/>
                    <a:pt x="63" y="89"/>
                  </a:cubicBezTo>
                  <a:cubicBezTo>
                    <a:pt x="87" y="160"/>
                    <a:pt x="87" y="160"/>
                    <a:pt x="87" y="160"/>
                  </a:cubicBezTo>
                  <a:lnTo>
                    <a:pt x="60" y="160"/>
                  </a:lnTo>
                  <a:close/>
                  <a:moveTo>
                    <a:pt x="41" y="23"/>
                  </a:moveTo>
                  <a:cubicBezTo>
                    <a:pt x="25" y="23"/>
                    <a:pt x="25" y="23"/>
                    <a:pt x="25" y="23"/>
                  </a:cubicBezTo>
                  <a:cubicBezTo>
                    <a:pt x="25" y="72"/>
                    <a:pt x="25" y="72"/>
                    <a:pt x="25" y="72"/>
                  </a:cubicBezTo>
                  <a:cubicBezTo>
                    <a:pt x="41" y="72"/>
                    <a:pt x="41" y="72"/>
                    <a:pt x="41" y="72"/>
                  </a:cubicBezTo>
                  <a:cubicBezTo>
                    <a:pt x="54" y="72"/>
                    <a:pt x="56" y="61"/>
                    <a:pt x="56" y="48"/>
                  </a:cubicBezTo>
                  <a:cubicBezTo>
                    <a:pt x="56" y="34"/>
                    <a:pt x="54" y="23"/>
                    <a:pt x="41"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1" name="Freeform 46"/>
            <p:cNvSpPr>
              <a:spLocks/>
            </p:cNvSpPr>
            <p:nvPr userDrawn="1"/>
          </p:nvSpPr>
          <p:spPr bwMode="auto">
            <a:xfrm>
              <a:off x="9378951" y="5975350"/>
              <a:ext cx="20638" cy="52388"/>
            </a:xfrm>
            <a:custGeom>
              <a:avLst/>
              <a:gdLst>
                <a:gd name="T0" fmla="*/ 0 w 13"/>
                <a:gd name="T1" fmla="*/ 33 h 33"/>
                <a:gd name="T2" fmla="*/ 0 w 13"/>
                <a:gd name="T3" fmla="*/ 0 h 33"/>
                <a:gd name="T4" fmla="*/ 13 w 13"/>
                <a:gd name="T5" fmla="*/ 0 h 33"/>
                <a:gd name="T6" fmla="*/ 13 w 13"/>
                <a:gd name="T7" fmla="*/ 5 h 33"/>
                <a:gd name="T8" fmla="*/ 5 w 13"/>
                <a:gd name="T9" fmla="*/ 5 h 33"/>
                <a:gd name="T10" fmla="*/ 5 w 13"/>
                <a:gd name="T11" fmla="*/ 14 h 33"/>
                <a:gd name="T12" fmla="*/ 12 w 13"/>
                <a:gd name="T13" fmla="*/ 14 h 33"/>
                <a:gd name="T14" fmla="*/ 12 w 13"/>
                <a:gd name="T15" fmla="*/ 19 h 33"/>
                <a:gd name="T16" fmla="*/ 5 w 13"/>
                <a:gd name="T17" fmla="*/ 19 h 33"/>
                <a:gd name="T18" fmla="*/ 5 w 13"/>
                <a:gd name="T19" fmla="*/ 29 h 33"/>
                <a:gd name="T20" fmla="*/ 13 w 13"/>
                <a:gd name="T21" fmla="*/ 29 h 33"/>
                <a:gd name="T22" fmla="*/ 13 w 13"/>
                <a:gd name="T23" fmla="*/ 33 h 33"/>
                <a:gd name="T24" fmla="*/ 0 w 13"/>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33">
                  <a:moveTo>
                    <a:pt x="0" y="33"/>
                  </a:moveTo>
                  <a:lnTo>
                    <a:pt x="0" y="0"/>
                  </a:lnTo>
                  <a:lnTo>
                    <a:pt x="13" y="0"/>
                  </a:lnTo>
                  <a:lnTo>
                    <a:pt x="13" y="5"/>
                  </a:lnTo>
                  <a:lnTo>
                    <a:pt x="5" y="5"/>
                  </a:lnTo>
                  <a:lnTo>
                    <a:pt x="5" y="14"/>
                  </a:lnTo>
                  <a:lnTo>
                    <a:pt x="12" y="14"/>
                  </a:lnTo>
                  <a:lnTo>
                    <a:pt x="12" y="19"/>
                  </a:lnTo>
                  <a:lnTo>
                    <a:pt x="5" y="19"/>
                  </a:lnTo>
                  <a:lnTo>
                    <a:pt x="5" y="29"/>
                  </a:lnTo>
                  <a:lnTo>
                    <a:pt x="13" y="29"/>
                  </a:lnTo>
                  <a:lnTo>
                    <a:pt x="13" y="33"/>
                  </a:lnTo>
                  <a:lnTo>
                    <a:pt x="0" y="3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2" name="Freeform 47"/>
            <p:cNvSpPr>
              <a:spLocks noEditPoints="1"/>
            </p:cNvSpPr>
            <p:nvPr userDrawn="1"/>
          </p:nvSpPr>
          <p:spPr bwMode="auto">
            <a:xfrm>
              <a:off x="9417051" y="5975350"/>
              <a:ext cx="26988" cy="52388"/>
            </a:xfrm>
            <a:custGeom>
              <a:avLst/>
              <a:gdLst>
                <a:gd name="T0" fmla="*/ 72 w 83"/>
                <a:gd name="T1" fmla="*/ 147 h 160"/>
                <a:gd name="T2" fmla="*/ 41 w 83"/>
                <a:gd name="T3" fmla="*/ 160 h 160"/>
                <a:gd name="T4" fmla="*/ 0 w 83"/>
                <a:gd name="T5" fmla="*/ 160 h 160"/>
                <a:gd name="T6" fmla="*/ 0 w 83"/>
                <a:gd name="T7" fmla="*/ 0 h 160"/>
                <a:gd name="T8" fmla="*/ 41 w 83"/>
                <a:gd name="T9" fmla="*/ 0 h 160"/>
                <a:gd name="T10" fmla="*/ 72 w 83"/>
                <a:gd name="T11" fmla="*/ 14 h 160"/>
                <a:gd name="T12" fmla="*/ 83 w 83"/>
                <a:gd name="T13" fmla="*/ 80 h 160"/>
                <a:gd name="T14" fmla="*/ 72 w 83"/>
                <a:gd name="T15" fmla="*/ 147 h 160"/>
                <a:gd name="T16" fmla="*/ 53 w 83"/>
                <a:gd name="T17" fmla="*/ 30 h 160"/>
                <a:gd name="T18" fmla="*/ 40 w 83"/>
                <a:gd name="T19" fmla="*/ 23 h 160"/>
                <a:gd name="T20" fmla="*/ 25 w 83"/>
                <a:gd name="T21" fmla="*/ 23 h 160"/>
                <a:gd name="T22" fmla="*/ 25 w 83"/>
                <a:gd name="T23" fmla="*/ 137 h 160"/>
                <a:gd name="T24" fmla="*/ 40 w 83"/>
                <a:gd name="T25" fmla="*/ 137 h 160"/>
                <a:gd name="T26" fmla="*/ 53 w 83"/>
                <a:gd name="T27" fmla="*/ 131 h 160"/>
                <a:gd name="T28" fmla="*/ 58 w 83"/>
                <a:gd name="T29" fmla="*/ 80 h 160"/>
                <a:gd name="T30" fmla="*/ 53 w 83"/>
                <a:gd name="T31" fmla="*/ 3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 h="160">
                  <a:moveTo>
                    <a:pt x="72" y="147"/>
                  </a:moveTo>
                  <a:cubicBezTo>
                    <a:pt x="65" y="154"/>
                    <a:pt x="56" y="160"/>
                    <a:pt x="41" y="160"/>
                  </a:cubicBezTo>
                  <a:cubicBezTo>
                    <a:pt x="0" y="160"/>
                    <a:pt x="0" y="160"/>
                    <a:pt x="0" y="160"/>
                  </a:cubicBezTo>
                  <a:cubicBezTo>
                    <a:pt x="0" y="0"/>
                    <a:pt x="0" y="0"/>
                    <a:pt x="0" y="0"/>
                  </a:cubicBezTo>
                  <a:cubicBezTo>
                    <a:pt x="41" y="0"/>
                    <a:pt x="41" y="0"/>
                    <a:pt x="41" y="0"/>
                  </a:cubicBezTo>
                  <a:cubicBezTo>
                    <a:pt x="56" y="0"/>
                    <a:pt x="65" y="6"/>
                    <a:pt x="72" y="14"/>
                  </a:cubicBezTo>
                  <a:cubicBezTo>
                    <a:pt x="82" y="26"/>
                    <a:pt x="83" y="43"/>
                    <a:pt x="83" y="80"/>
                  </a:cubicBezTo>
                  <a:cubicBezTo>
                    <a:pt x="83" y="117"/>
                    <a:pt x="82" y="135"/>
                    <a:pt x="72" y="147"/>
                  </a:cubicBezTo>
                  <a:close/>
                  <a:moveTo>
                    <a:pt x="53" y="30"/>
                  </a:moveTo>
                  <a:cubicBezTo>
                    <a:pt x="50" y="26"/>
                    <a:pt x="46" y="23"/>
                    <a:pt x="40" y="23"/>
                  </a:cubicBezTo>
                  <a:cubicBezTo>
                    <a:pt x="25" y="23"/>
                    <a:pt x="25" y="23"/>
                    <a:pt x="25" y="23"/>
                  </a:cubicBezTo>
                  <a:cubicBezTo>
                    <a:pt x="25" y="137"/>
                    <a:pt x="25" y="137"/>
                    <a:pt x="25" y="137"/>
                  </a:cubicBezTo>
                  <a:cubicBezTo>
                    <a:pt x="40" y="137"/>
                    <a:pt x="40" y="137"/>
                    <a:pt x="40" y="137"/>
                  </a:cubicBezTo>
                  <a:cubicBezTo>
                    <a:pt x="46" y="137"/>
                    <a:pt x="50" y="135"/>
                    <a:pt x="53" y="131"/>
                  </a:cubicBezTo>
                  <a:cubicBezTo>
                    <a:pt x="58" y="123"/>
                    <a:pt x="58" y="108"/>
                    <a:pt x="58" y="80"/>
                  </a:cubicBezTo>
                  <a:cubicBezTo>
                    <a:pt x="58" y="52"/>
                    <a:pt x="58" y="37"/>
                    <a:pt x="53" y="30"/>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3" name="Freeform 48"/>
            <p:cNvSpPr>
              <a:spLocks noEditPoints="1"/>
            </p:cNvSpPr>
            <p:nvPr userDrawn="1"/>
          </p:nvSpPr>
          <p:spPr bwMode="auto">
            <a:xfrm>
              <a:off x="9485313" y="5975350"/>
              <a:ext cx="26988" cy="52388"/>
            </a:xfrm>
            <a:custGeom>
              <a:avLst/>
              <a:gdLst>
                <a:gd name="T0" fmla="*/ 71 w 82"/>
                <a:gd name="T1" fmla="*/ 150 h 160"/>
                <a:gd name="T2" fmla="*/ 40 w 82"/>
                <a:gd name="T3" fmla="*/ 160 h 160"/>
                <a:gd name="T4" fmla="*/ 0 w 82"/>
                <a:gd name="T5" fmla="*/ 160 h 160"/>
                <a:gd name="T6" fmla="*/ 0 w 82"/>
                <a:gd name="T7" fmla="*/ 0 h 160"/>
                <a:gd name="T8" fmla="*/ 40 w 82"/>
                <a:gd name="T9" fmla="*/ 0 h 160"/>
                <a:gd name="T10" fmla="*/ 71 w 82"/>
                <a:gd name="T11" fmla="*/ 10 h 160"/>
                <a:gd name="T12" fmla="*/ 81 w 82"/>
                <a:gd name="T13" fmla="*/ 43 h 160"/>
                <a:gd name="T14" fmla="*/ 72 w 82"/>
                <a:gd name="T15" fmla="*/ 71 h 160"/>
                <a:gd name="T16" fmla="*/ 64 w 82"/>
                <a:gd name="T17" fmla="*/ 76 h 160"/>
                <a:gd name="T18" fmla="*/ 72 w 82"/>
                <a:gd name="T19" fmla="*/ 82 h 160"/>
                <a:gd name="T20" fmla="*/ 82 w 82"/>
                <a:gd name="T21" fmla="*/ 114 h 160"/>
                <a:gd name="T22" fmla="*/ 71 w 82"/>
                <a:gd name="T23" fmla="*/ 150 h 160"/>
                <a:gd name="T24" fmla="*/ 38 w 82"/>
                <a:gd name="T25" fmla="*/ 23 h 160"/>
                <a:gd name="T26" fmla="*/ 25 w 82"/>
                <a:gd name="T27" fmla="*/ 23 h 160"/>
                <a:gd name="T28" fmla="*/ 25 w 82"/>
                <a:gd name="T29" fmla="*/ 66 h 160"/>
                <a:gd name="T30" fmla="*/ 38 w 82"/>
                <a:gd name="T31" fmla="*/ 66 h 160"/>
                <a:gd name="T32" fmla="*/ 56 w 82"/>
                <a:gd name="T33" fmla="*/ 45 h 160"/>
                <a:gd name="T34" fmla="*/ 38 w 82"/>
                <a:gd name="T35" fmla="*/ 23 h 160"/>
                <a:gd name="T36" fmla="*/ 37 w 82"/>
                <a:gd name="T37" fmla="*/ 88 h 160"/>
                <a:gd name="T38" fmla="*/ 25 w 82"/>
                <a:gd name="T39" fmla="*/ 88 h 160"/>
                <a:gd name="T40" fmla="*/ 25 w 82"/>
                <a:gd name="T41" fmla="*/ 137 h 160"/>
                <a:gd name="T42" fmla="*/ 37 w 82"/>
                <a:gd name="T43" fmla="*/ 137 h 160"/>
                <a:gd name="T44" fmla="*/ 56 w 82"/>
                <a:gd name="T45" fmla="*/ 112 h 160"/>
                <a:gd name="T46" fmla="*/ 37 w 82"/>
                <a:gd name="T47" fmla="*/ 8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160">
                  <a:moveTo>
                    <a:pt x="71" y="150"/>
                  </a:moveTo>
                  <a:cubicBezTo>
                    <a:pt x="65" y="157"/>
                    <a:pt x="55" y="160"/>
                    <a:pt x="40" y="160"/>
                  </a:cubicBezTo>
                  <a:cubicBezTo>
                    <a:pt x="0" y="160"/>
                    <a:pt x="0" y="160"/>
                    <a:pt x="0" y="160"/>
                  </a:cubicBezTo>
                  <a:cubicBezTo>
                    <a:pt x="0" y="0"/>
                    <a:pt x="0" y="0"/>
                    <a:pt x="0" y="0"/>
                  </a:cubicBezTo>
                  <a:cubicBezTo>
                    <a:pt x="40" y="0"/>
                    <a:pt x="40" y="0"/>
                    <a:pt x="40" y="0"/>
                  </a:cubicBezTo>
                  <a:cubicBezTo>
                    <a:pt x="55" y="0"/>
                    <a:pt x="65" y="4"/>
                    <a:pt x="71" y="10"/>
                  </a:cubicBezTo>
                  <a:cubicBezTo>
                    <a:pt x="78" y="18"/>
                    <a:pt x="81" y="26"/>
                    <a:pt x="81" y="43"/>
                  </a:cubicBezTo>
                  <a:cubicBezTo>
                    <a:pt x="81" y="54"/>
                    <a:pt x="79" y="63"/>
                    <a:pt x="72" y="71"/>
                  </a:cubicBezTo>
                  <a:cubicBezTo>
                    <a:pt x="70" y="73"/>
                    <a:pt x="67" y="75"/>
                    <a:pt x="64" y="76"/>
                  </a:cubicBezTo>
                  <a:cubicBezTo>
                    <a:pt x="67" y="78"/>
                    <a:pt x="70" y="80"/>
                    <a:pt x="72" y="82"/>
                  </a:cubicBezTo>
                  <a:cubicBezTo>
                    <a:pt x="80" y="90"/>
                    <a:pt x="82" y="99"/>
                    <a:pt x="82" y="114"/>
                  </a:cubicBezTo>
                  <a:cubicBezTo>
                    <a:pt x="82" y="133"/>
                    <a:pt x="79" y="142"/>
                    <a:pt x="71" y="150"/>
                  </a:cubicBezTo>
                  <a:close/>
                  <a:moveTo>
                    <a:pt x="38" y="23"/>
                  </a:moveTo>
                  <a:cubicBezTo>
                    <a:pt x="25" y="23"/>
                    <a:pt x="25" y="23"/>
                    <a:pt x="25" y="23"/>
                  </a:cubicBezTo>
                  <a:cubicBezTo>
                    <a:pt x="25" y="66"/>
                    <a:pt x="25" y="66"/>
                    <a:pt x="25" y="66"/>
                  </a:cubicBezTo>
                  <a:cubicBezTo>
                    <a:pt x="38" y="66"/>
                    <a:pt x="38" y="66"/>
                    <a:pt x="38" y="66"/>
                  </a:cubicBezTo>
                  <a:cubicBezTo>
                    <a:pt x="51" y="66"/>
                    <a:pt x="56" y="60"/>
                    <a:pt x="56" y="45"/>
                  </a:cubicBezTo>
                  <a:cubicBezTo>
                    <a:pt x="56" y="29"/>
                    <a:pt x="51" y="23"/>
                    <a:pt x="38" y="23"/>
                  </a:cubicBezTo>
                  <a:close/>
                  <a:moveTo>
                    <a:pt x="37" y="88"/>
                  </a:moveTo>
                  <a:cubicBezTo>
                    <a:pt x="25" y="88"/>
                    <a:pt x="25" y="88"/>
                    <a:pt x="25" y="88"/>
                  </a:cubicBezTo>
                  <a:cubicBezTo>
                    <a:pt x="25" y="137"/>
                    <a:pt x="25" y="137"/>
                    <a:pt x="25" y="137"/>
                  </a:cubicBezTo>
                  <a:cubicBezTo>
                    <a:pt x="37" y="137"/>
                    <a:pt x="37" y="137"/>
                    <a:pt x="37" y="137"/>
                  </a:cubicBezTo>
                  <a:cubicBezTo>
                    <a:pt x="51" y="137"/>
                    <a:pt x="56" y="131"/>
                    <a:pt x="56" y="112"/>
                  </a:cubicBezTo>
                  <a:cubicBezTo>
                    <a:pt x="56" y="95"/>
                    <a:pt x="51" y="88"/>
                    <a:pt x="37" y="88"/>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4" name="Freeform 49"/>
            <p:cNvSpPr>
              <a:spLocks/>
            </p:cNvSpPr>
            <p:nvPr userDrawn="1"/>
          </p:nvSpPr>
          <p:spPr bwMode="auto">
            <a:xfrm>
              <a:off x="9525001" y="5975350"/>
              <a:ext cx="28575" cy="52388"/>
            </a:xfrm>
            <a:custGeom>
              <a:avLst/>
              <a:gdLst>
                <a:gd name="T0" fmla="*/ 12 w 18"/>
                <a:gd name="T1" fmla="*/ 20 h 33"/>
                <a:gd name="T2" fmla="*/ 12 w 18"/>
                <a:gd name="T3" fmla="*/ 33 h 33"/>
                <a:gd name="T4" fmla="*/ 7 w 18"/>
                <a:gd name="T5" fmla="*/ 33 h 33"/>
                <a:gd name="T6" fmla="*/ 7 w 18"/>
                <a:gd name="T7" fmla="*/ 20 h 33"/>
                <a:gd name="T8" fmla="*/ 0 w 18"/>
                <a:gd name="T9" fmla="*/ 0 h 33"/>
                <a:gd name="T10" fmla="*/ 6 w 18"/>
                <a:gd name="T11" fmla="*/ 0 h 33"/>
                <a:gd name="T12" fmla="*/ 9 w 18"/>
                <a:gd name="T13" fmla="*/ 14 h 33"/>
                <a:gd name="T14" fmla="*/ 13 w 18"/>
                <a:gd name="T15" fmla="*/ 0 h 33"/>
                <a:gd name="T16" fmla="*/ 18 w 18"/>
                <a:gd name="T17" fmla="*/ 0 h 33"/>
                <a:gd name="T18" fmla="*/ 12 w 18"/>
                <a:gd name="T19"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33">
                  <a:moveTo>
                    <a:pt x="12" y="20"/>
                  </a:moveTo>
                  <a:lnTo>
                    <a:pt x="12" y="33"/>
                  </a:lnTo>
                  <a:lnTo>
                    <a:pt x="7" y="33"/>
                  </a:lnTo>
                  <a:lnTo>
                    <a:pt x="7" y="20"/>
                  </a:lnTo>
                  <a:lnTo>
                    <a:pt x="0" y="0"/>
                  </a:lnTo>
                  <a:lnTo>
                    <a:pt x="6" y="0"/>
                  </a:lnTo>
                  <a:lnTo>
                    <a:pt x="9" y="14"/>
                  </a:lnTo>
                  <a:lnTo>
                    <a:pt x="13" y="0"/>
                  </a:lnTo>
                  <a:lnTo>
                    <a:pt x="18" y="0"/>
                  </a:lnTo>
                  <a:lnTo>
                    <a:pt x="12" y="20"/>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grpSp>
      <p:pic>
        <p:nvPicPr>
          <p:cNvPr id="155" name="Picture 68" descr="C:\WORK IN PROGRESS\PPT template\Infinity PPT\CheckPoint_Infinity_Logo_cropped.png"/>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9625687" y="5875437"/>
            <a:ext cx="316623" cy="270094"/>
          </a:xfrm>
          <a:prstGeom prst="rect">
            <a:avLst/>
          </a:prstGeom>
          <a:noFill/>
          <a:extLst>
            <a:ext uri="{909E8E84-426E-40DD-AFC4-6F175D3DCCD1}">
              <a14:hiddenFill xmlns:a14="http://schemas.microsoft.com/office/drawing/2010/main">
                <a:solidFill>
                  <a:srgbClr val="FFFFFF"/>
                </a:solidFill>
              </a14:hiddenFill>
            </a:ext>
          </a:extLst>
        </p:spPr>
      </p:pic>
      <p:sp>
        <p:nvSpPr>
          <p:cNvPr id="89" name="Footer_copyright"/>
          <p:cNvSpPr txBox="1">
            <a:spLocks/>
          </p:cNvSpPr>
          <p:nvPr userDrawn="1"/>
        </p:nvSpPr>
        <p:spPr>
          <a:xfrm>
            <a:off x="349590" y="652576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FFFFFF">
                    <a:lumMod val="75000"/>
                  </a:srgbClr>
                </a:solidFill>
              </a:rPr>
              <a:t>©2017 Check Point Software Technologies Ltd. </a:t>
            </a:r>
            <a:endParaRPr lang="en-US"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2957904" y="652576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pic>
        <p:nvPicPr>
          <p:cNvPr id="1026" name="Check Point Logo"/>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572471" y="239941"/>
            <a:ext cx="1737360" cy="108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 name="Group 3"/>
          <p:cNvGrpSpPr/>
          <p:nvPr userDrawn="1"/>
        </p:nvGrpSpPr>
        <p:grpSpPr>
          <a:xfrm>
            <a:off x="7263671" y="5076024"/>
            <a:ext cx="3526771" cy="1432257"/>
            <a:chOff x="7263671" y="5076024"/>
            <a:chExt cx="3526771" cy="1432257"/>
          </a:xfrm>
        </p:grpSpPr>
        <p:grpSp>
          <p:nvGrpSpPr>
            <p:cNvPr id="94" name="Group 7"/>
            <p:cNvGrpSpPr>
              <a:grpSpLocks noChangeAspect="1"/>
            </p:cNvGrpSpPr>
            <p:nvPr userDrawn="1"/>
          </p:nvGrpSpPr>
          <p:grpSpPr bwMode="auto">
            <a:xfrm>
              <a:off x="7263671" y="6436843"/>
              <a:ext cx="2651125" cy="71438"/>
              <a:chOff x="4420" y="3962"/>
              <a:chExt cx="1670" cy="45"/>
            </a:xfrm>
          </p:grpSpPr>
          <p:sp>
            <p:nvSpPr>
              <p:cNvPr id="95" name="AutoShape 6"/>
              <p:cNvSpPr>
                <a:spLocks noChangeAspect="1" noChangeArrowheads="1" noTextEdit="1"/>
              </p:cNvSpPr>
              <p:nvPr userDrawn="1"/>
            </p:nvSpPr>
            <p:spPr bwMode="auto">
              <a:xfrm>
                <a:off x="4420" y="3962"/>
                <a:ext cx="1670"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96" name="Freeform 8"/>
              <p:cNvSpPr>
                <a:spLocks/>
              </p:cNvSpPr>
              <p:nvPr userDrawn="1"/>
            </p:nvSpPr>
            <p:spPr bwMode="auto">
              <a:xfrm>
                <a:off x="4420" y="3962"/>
                <a:ext cx="32" cy="44"/>
              </a:xfrm>
              <a:custGeom>
                <a:avLst/>
                <a:gdLst>
                  <a:gd name="T0" fmla="*/ 13 w 25"/>
                  <a:gd name="T1" fmla="*/ 35 h 35"/>
                  <a:gd name="T2" fmla="*/ 3 w 25"/>
                  <a:gd name="T3" fmla="*/ 31 h 35"/>
                  <a:gd name="T4" fmla="*/ 0 w 25"/>
                  <a:gd name="T5" fmla="*/ 17 h 35"/>
                  <a:gd name="T6" fmla="*/ 3 w 25"/>
                  <a:gd name="T7" fmla="*/ 3 h 35"/>
                  <a:gd name="T8" fmla="*/ 13 w 25"/>
                  <a:gd name="T9" fmla="*/ 0 h 35"/>
                  <a:gd name="T10" fmla="*/ 25 w 25"/>
                  <a:gd name="T11" fmla="*/ 11 h 35"/>
                  <a:gd name="T12" fmla="*/ 19 w 25"/>
                  <a:gd name="T13" fmla="*/ 11 h 35"/>
                  <a:gd name="T14" fmla="*/ 13 w 25"/>
                  <a:gd name="T15" fmla="*/ 6 h 35"/>
                  <a:gd name="T16" fmla="*/ 8 w 25"/>
                  <a:gd name="T17" fmla="*/ 7 h 35"/>
                  <a:gd name="T18" fmla="*/ 7 w 25"/>
                  <a:gd name="T19" fmla="*/ 17 h 35"/>
                  <a:gd name="T20" fmla="*/ 8 w 25"/>
                  <a:gd name="T21" fmla="*/ 27 h 35"/>
                  <a:gd name="T22" fmla="*/ 13 w 25"/>
                  <a:gd name="T23" fmla="*/ 29 h 35"/>
                  <a:gd name="T24" fmla="*/ 19 w 25"/>
                  <a:gd name="T25" fmla="*/ 24 h 35"/>
                  <a:gd name="T26" fmla="*/ 25 w 25"/>
                  <a:gd name="T27" fmla="*/ 24 h 35"/>
                  <a:gd name="T28" fmla="*/ 13 w 25"/>
                  <a:gd name="T29"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5">
                    <a:moveTo>
                      <a:pt x="13" y="35"/>
                    </a:moveTo>
                    <a:cubicBezTo>
                      <a:pt x="9" y="35"/>
                      <a:pt x="6" y="34"/>
                      <a:pt x="3" y="31"/>
                    </a:cubicBezTo>
                    <a:cubicBezTo>
                      <a:pt x="0" y="28"/>
                      <a:pt x="0" y="24"/>
                      <a:pt x="0" y="17"/>
                    </a:cubicBezTo>
                    <a:cubicBezTo>
                      <a:pt x="0" y="11"/>
                      <a:pt x="0" y="7"/>
                      <a:pt x="3" y="3"/>
                    </a:cubicBezTo>
                    <a:cubicBezTo>
                      <a:pt x="6" y="1"/>
                      <a:pt x="9" y="0"/>
                      <a:pt x="13" y="0"/>
                    </a:cubicBezTo>
                    <a:cubicBezTo>
                      <a:pt x="19" y="0"/>
                      <a:pt x="24" y="3"/>
                      <a:pt x="25" y="11"/>
                    </a:cubicBezTo>
                    <a:cubicBezTo>
                      <a:pt x="19" y="11"/>
                      <a:pt x="19" y="11"/>
                      <a:pt x="19" y="11"/>
                    </a:cubicBezTo>
                    <a:cubicBezTo>
                      <a:pt x="18" y="8"/>
                      <a:pt x="16" y="6"/>
                      <a:pt x="13" y="6"/>
                    </a:cubicBezTo>
                    <a:cubicBezTo>
                      <a:pt x="11" y="6"/>
                      <a:pt x="9" y="6"/>
                      <a:pt x="8" y="7"/>
                    </a:cubicBezTo>
                    <a:cubicBezTo>
                      <a:pt x="7" y="9"/>
                      <a:pt x="7" y="11"/>
                      <a:pt x="7" y="17"/>
                    </a:cubicBezTo>
                    <a:cubicBezTo>
                      <a:pt x="7" y="24"/>
                      <a:pt x="7" y="26"/>
                      <a:pt x="8" y="27"/>
                    </a:cubicBezTo>
                    <a:cubicBezTo>
                      <a:pt x="9" y="28"/>
                      <a:pt x="11" y="29"/>
                      <a:pt x="13" y="29"/>
                    </a:cubicBezTo>
                    <a:cubicBezTo>
                      <a:pt x="16" y="29"/>
                      <a:pt x="18" y="27"/>
                      <a:pt x="19" y="24"/>
                    </a:cubicBezTo>
                    <a:cubicBezTo>
                      <a:pt x="25" y="24"/>
                      <a:pt x="25" y="24"/>
                      <a:pt x="25" y="24"/>
                    </a:cubicBezTo>
                    <a:cubicBezTo>
                      <a:pt x="24" y="31"/>
                      <a:pt x="19" y="35"/>
                      <a:pt x="13"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97" name="Freeform 9"/>
              <p:cNvSpPr>
                <a:spLocks/>
              </p:cNvSpPr>
              <p:nvPr userDrawn="1"/>
            </p:nvSpPr>
            <p:spPr bwMode="auto">
              <a:xfrm>
                <a:off x="4472"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98" name="Freeform 10"/>
              <p:cNvSpPr>
                <a:spLocks noEditPoints="1"/>
              </p:cNvSpPr>
              <p:nvPr userDrawn="1"/>
            </p:nvSpPr>
            <p:spPr bwMode="auto">
              <a:xfrm>
                <a:off x="4519" y="3962"/>
                <a:ext cx="32" cy="44"/>
              </a:xfrm>
              <a:custGeom>
                <a:avLst/>
                <a:gdLst>
                  <a:gd name="T0" fmla="*/ 22 w 25"/>
                  <a:gd name="T1" fmla="*/ 31 h 35"/>
                  <a:gd name="T2" fmla="*/ 13 w 25"/>
                  <a:gd name="T3" fmla="*/ 35 h 35"/>
                  <a:gd name="T4" fmla="*/ 3 w 25"/>
                  <a:gd name="T5" fmla="*/ 31 h 35"/>
                  <a:gd name="T6" fmla="*/ 0 w 25"/>
                  <a:gd name="T7" fmla="*/ 17 h 35"/>
                  <a:gd name="T8" fmla="*/ 3 w 25"/>
                  <a:gd name="T9" fmla="*/ 3 h 35"/>
                  <a:gd name="T10" fmla="*/ 13 w 25"/>
                  <a:gd name="T11" fmla="*/ 0 h 35"/>
                  <a:gd name="T12" fmla="*/ 22 w 25"/>
                  <a:gd name="T13" fmla="*/ 3 h 35"/>
                  <a:gd name="T14" fmla="*/ 25 w 25"/>
                  <a:gd name="T15" fmla="*/ 17 h 35"/>
                  <a:gd name="T16" fmla="*/ 22 w 25"/>
                  <a:gd name="T17" fmla="*/ 31 h 35"/>
                  <a:gd name="T18" fmla="*/ 17 w 25"/>
                  <a:gd name="T19" fmla="*/ 8 h 35"/>
                  <a:gd name="T20" fmla="*/ 13 w 25"/>
                  <a:gd name="T21" fmla="*/ 6 h 35"/>
                  <a:gd name="T22" fmla="*/ 8 w 25"/>
                  <a:gd name="T23" fmla="*/ 8 h 35"/>
                  <a:gd name="T24" fmla="*/ 7 w 25"/>
                  <a:gd name="T25" fmla="*/ 17 h 35"/>
                  <a:gd name="T26" fmla="*/ 8 w 25"/>
                  <a:gd name="T27" fmla="*/ 27 h 35"/>
                  <a:gd name="T28" fmla="*/ 13 w 25"/>
                  <a:gd name="T29" fmla="*/ 29 h 35"/>
                  <a:gd name="T30" fmla="*/ 17 w 25"/>
                  <a:gd name="T31" fmla="*/ 27 h 35"/>
                  <a:gd name="T32" fmla="*/ 19 w 25"/>
                  <a:gd name="T33" fmla="*/ 17 h 35"/>
                  <a:gd name="T34" fmla="*/ 17 w 25"/>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35">
                    <a:moveTo>
                      <a:pt x="22" y="31"/>
                    </a:moveTo>
                    <a:cubicBezTo>
                      <a:pt x="20" y="34"/>
                      <a:pt x="17" y="35"/>
                      <a:pt x="13" y="35"/>
                    </a:cubicBezTo>
                    <a:cubicBezTo>
                      <a:pt x="9" y="35"/>
                      <a:pt x="6" y="34"/>
                      <a:pt x="3" y="31"/>
                    </a:cubicBezTo>
                    <a:cubicBezTo>
                      <a:pt x="0" y="28"/>
                      <a:pt x="0" y="24"/>
                      <a:pt x="0" y="17"/>
                    </a:cubicBezTo>
                    <a:cubicBezTo>
                      <a:pt x="0" y="11"/>
                      <a:pt x="0" y="7"/>
                      <a:pt x="3" y="3"/>
                    </a:cubicBezTo>
                    <a:cubicBezTo>
                      <a:pt x="6" y="1"/>
                      <a:pt x="9" y="0"/>
                      <a:pt x="13" y="0"/>
                    </a:cubicBezTo>
                    <a:cubicBezTo>
                      <a:pt x="17" y="0"/>
                      <a:pt x="20" y="1"/>
                      <a:pt x="22" y="3"/>
                    </a:cubicBezTo>
                    <a:cubicBezTo>
                      <a:pt x="25" y="7"/>
                      <a:pt x="25" y="11"/>
                      <a:pt x="25" y="17"/>
                    </a:cubicBezTo>
                    <a:cubicBezTo>
                      <a:pt x="25" y="24"/>
                      <a:pt x="25" y="28"/>
                      <a:pt x="22" y="31"/>
                    </a:cubicBezTo>
                    <a:close/>
                    <a:moveTo>
                      <a:pt x="17" y="8"/>
                    </a:moveTo>
                    <a:cubicBezTo>
                      <a:pt x="16" y="6"/>
                      <a:pt x="14" y="6"/>
                      <a:pt x="13" y="6"/>
                    </a:cubicBezTo>
                    <a:cubicBezTo>
                      <a:pt x="11" y="6"/>
                      <a:pt x="9" y="6"/>
                      <a:pt x="8" y="8"/>
                    </a:cubicBezTo>
                    <a:cubicBezTo>
                      <a:pt x="7" y="9"/>
                      <a:pt x="7" y="11"/>
                      <a:pt x="7" y="17"/>
                    </a:cubicBezTo>
                    <a:cubicBezTo>
                      <a:pt x="7" y="24"/>
                      <a:pt x="7" y="26"/>
                      <a:pt x="8" y="27"/>
                    </a:cubicBezTo>
                    <a:cubicBezTo>
                      <a:pt x="9" y="28"/>
                      <a:pt x="11" y="29"/>
                      <a:pt x="13" y="29"/>
                    </a:cubicBezTo>
                    <a:cubicBezTo>
                      <a:pt x="14" y="29"/>
                      <a:pt x="16" y="28"/>
                      <a:pt x="17" y="27"/>
                    </a:cubicBezTo>
                    <a:cubicBezTo>
                      <a:pt x="18" y="26"/>
                      <a:pt x="19" y="24"/>
                      <a:pt x="19" y="17"/>
                    </a:cubicBezTo>
                    <a:cubicBezTo>
                      <a:pt x="19" y="11"/>
                      <a:pt x="18"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99" name="Freeform 11"/>
              <p:cNvSpPr>
                <a:spLocks/>
              </p:cNvSpPr>
              <p:nvPr userDrawn="1"/>
            </p:nvSpPr>
            <p:spPr bwMode="auto">
              <a:xfrm>
                <a:off x="4572" y="3962"/>
                <a:ext cx="32" cy="44"/>
              </a:xfrm>
              <a:custGeom>
                <a:avLst/>
                <a:gdLst>
                  <a:gd name="T0" fmla="*/ 12 w 25"/>
                  <a:gd name="T1" fmla="*/ 35 h 35"/>
                  <a:gd name="T2" fmla="*/ 0 w 25"/>
                  <a:gd name="T3" fmla="*/ 23 h 35"/>
                  <a:gd name="T4" fmla="*/ 0 w 25"/>
                  <a:gd name="T5" fmla="*/ 0 h 35"/>
                  <a:gd name="T6" fmla="*/ 6 w 25"/>
                  <a:gd name="T7" fmla="*/ 0 h 35"/>
                  <a:gd name="T8" fmla="*/ 6 w 25"/>
                  <a:gd name="T9" fmla="*/ 23 h 35"/>
                  <a:gd name="T10" fmla="*/ 12 w 25"/>
                  <a:gd name="T11" fmla="*/ 29 h 35"/>
                  <a:gd name="T12" fmla="*/ 18 w 25"/>
                  <a:gd name="T13" fmla="*/ 23 h 35"/>
                  <a:gd name="T14" fmla="*/ 18 w 25"/>
                  <a:gd name="T15" fmla="*/ 0 h 35"/>
                  <a:gd name="T16" fmla="*/ 25 w 25"/>
                  <a:gd name="T17" fmla="*/ 0 h 35"/>
                  <a:gd name="T18" fmla="*/ 25 w 25"/>
                  <a:gd name="T19" fmla="*/ 23 h 35"/>
                  <a:gd name="T20" fmla="*/ 12 w 25"/>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5">
                    <a:moveTo>
                      <a:pt x="12" y="35"/>
                    </a:moveTo>
                    <a:cubicBezTo>
                      <a:pt x="5" y="35"/>
                      <a:pt x="0" y="30"/>
                      <a:pt x="0" y="23"/>
                    </a:cubicBezTo>
                    <a:cubicBezTo>
                      <a:pt x="0" y="0"/>
                      <a:pt x="0" y="0"/>
                      <a:pt x="0" y="0"/>
                    </a:cubicBezTo>
                    <a:cubicBezTo>
                      <a:pt x="6" y="0"/>
                      <a:pt x="6" y="0"/>
                      <a:pt x="6" y="0"/>
                    </a:cubicBezTo>
                    <a:cubicBezTo>
                      <a:pt x="6" y="23"/>
                      <a:pt x="6" y="23"/>
                      <a:pt x="6" y="23"/>
                    </a:cubicBezTo>
                    <a:cubicBezTo>
                      <a:pt x="6" y="27"/>
                      <a:pt x="9" y="29"/>
                      <a:pt x="12" y="29"/>
                    </a:cubicBezTo>
                    <a:cubicBezTo>
                      <a:pt x="16" y="29"/>
                      <a:pt x="18" y="27"/>
                      <a:pt x="18" y="23"/>
                    </a:cubicBezTo>
                    <a:cubicBezTo>
                      <a:pt x="18" y="0"/>
                      <a:pt x="18" y="0"/>
                      <a:pt x="18" y="0"/>
                    </a:cubicBezTo>
                    <a:cubicBezTo>
                      <a:pt x="25" y="0"/>
                      <a:pt x="25" y="0"/>
                      <a:pt x="25" y="0"/>
                    </a:cubicBezTo>
                    <a:cubicBezTo>
                      <a:pt x="25" y="23"/>
                      <a:pt x="25" y="23"/>
                      <a:pt x="25" y="23"/>
                    </a:cubicBezTo>
                    <a:cubicBezTo>
                      <a:pt x="25" y="30"/>
                      <a:pt x="19" y="35"/>
                      <a:pt x="12" y="35"/>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0" name="Freeform 12"/>
              <p:cNvSpPr>
                <a:spLocks noEditPoints="1"/>
              </p:cNvSpPr>
              <p:nvPr userDrawn="1"/>
            </p:nvSpPr>
            <p:spPr bwMode="auto">
              <a:xfrm>
                <a:off x="4625" y="3962"/>
                <a:ext cx="33" cy="44"/>
              </a:xfrm>
              <a:custGeom>
                <a:avLst/>
                <a:gdLst>
                  <a:gd name="T0" fmla="*/ 23 w 26"/>
                  <a:gd name="T1" fmla="*/ 30 h 35"/>
                  <a:gd name="T2" fmla="*/ 13 w 26"/>
                  <a:gd name="T3" fmla="*/ 35 h 35"/>
                  <a:gd name="T4" fmla="*/ 0 w 26"/>
                  <a:gd name="T5" fmla="*/ 35 h 35"/>
                  <a:gd name="T6" fmla="*/ 0 w 26"/>
                  <a:gd name="T7" fmla="*/ 0 h 35"/>
                  <a:gd name="T8" fmla="*/ 13 w 26"/>
                  <a:gd name="T9" fmla="*/ 0 h 35"/>
                  <a:gd name="T10" fmla="*/ 23 w 26"/>
                  <a:gd name="T11" fmla="*/ 5 h 35"/>
                  <a:gd name="T12" fmla="*/ 26 w 26"/>
                  <a:gd name="T13" fmla="*/ 17 h 35"/>
                  <a:gd name="T14" fmla="*/ 23 w 26"/>
                  <a:gd name="T15" fmla="*/ 30 h 35"/>
                  <a:gd name="T16" fmla="*/ 17 w 26"/>
                  <a:gd name="T17" fmla="*/ 8 h 35"/>
                  <a:gd name="T18" fmla="*/ 12 w 26"/>
                  <a:gd name="T19" fmla="*/ 6 h 35"/>
                  <a:gd name="T20" fmla="*/ 7 w 26"/>
                  <a:gd name="T21" fmla="*/ 6 h 35"/>
                  <a:gd name="T22" fmla="*/ 7 w 26"/>
                  <a:gd name="T23" fmla="*/ 29 h 35"/>
                  <a:gd name="T24" fmla="*/ 12 w 26"/>
                  <a:gd name="T25" fmla="*/ 29 h 35"/>
                  <a:gd name="T26" fmla="*/ 17 w 26"/>
                  <a:gd name="T27" fmla="*/ 26 h 35"/>
                  <a:gd name="T28" fmla="*/ 19 w 26"/>
                  <a:gd name="T29" fmla="*/ 17 h 35"/>
                  <a:gd name="T30" fmla="*/ 17 w 26"/>
                  <a:gd name="T31"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5">
                    <a:moveTo>
                      <a:pt x="23" y="30"/>
                    </a:moveTo>
                    <a:cubicBezTo>
                      <a:pt x="21" y="33"/>
                      <a:pt x="18" y="35"/>
                      <a:pt x="13" y="35"/>
                    </a:cubicBezTo>
                    <a:cubicBezTo>
                      <a:pt x="0" y="35"/>
                      <a:pt x="0" y="35"/>
                      <a:pt x="0" y="35"/>
                    </a:cubicBezTo>
                    <a:cubicBezTo>
                      <a:pt x="0" y="0"/>
                      <a:pt x="0" y="0"/>
                      <a:pt x="0" y="0"/>
                    </a:cubicBezTo>
                    <a:cubicBezTo>
                      <a:pt x="13" y="0"/>
                      <a:pt x="13" y="0"/>
                      <a:pt x="13" y="0"/>
                    </a:cubicBezTo>
                    <a:cubicBezTo>
                      <a:pt x="18" y="0"/>
                      <a:pt x="21" y="2"/>
                      <a:pt x="23" y="5"/>
                    </a:cubicBezTo>
                    <a:cubicBezTo>
                      <a:pt x="26" y="8"/>
                      <a:pt x="26" y="12"/>
                      <a:pt x="26" y="17"/>
                    </a:cubicBezTo>
                    <a:cubicBezTo>
                      <a:pt x="26" y="23"/>
                      <a:pt x="26" y="27"/>
                      <a:pt x="23" y="30"/>
                    </a:cubicBezTo>
                    <a:close/>
                    <a:moveTo>
                      <a:pt x="17" y="8"/>
                    </a:moveTo>
                    <a:cubicBezTo>
                      <a:pt x="16" y="7"/>
                      <a:pt x="15" y="6"/>
                      <a:pt x="12" y="6"/>
                    </a:cubicBezTo>
                    <a:cubicBezTo>
                      <a:pt x="7" y="6"/>
                      <a:pt x="7" y="6"/>
                      <a:pt x="7" y="6"/>
                    </a:cubicBezTo>
                    <a:cubicBezTo>
                      <a:pt x="7" y="29"/>
                      <a:pt x="7" y="29"/>
                      <a:pt x="7" y="29"/>
                    </a:cubicBezTo>
                    <a:cubicBezTo>
                      <a:pt x="12" y="29"/>
                      <a:pt x="12" y="29"/>
                      <a:pt x="12" y="29"/>
                    </a:cubicBezTo>
                    <a:cubicBezTo>
                      <a:pt x="15" y="29"/>
                      <a:pt x="16" y="28"/>
                      <a:pt x="17" y="26"/>
                    </a:cubicBezTo>
                    <a:cubicBezTo>
                      <a:pt x="19" y="25"/>
                      <a:pt x="19" y="23"/>
                      <a:pt x="19" y="17"/>
                    </a:cubicBezTo>
                    <a:cubicBezTo>
                      <a:pt x="19" y="12"/>
                      <a:pt x="19" y="10"/>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1" name="Oval 13"/>
              <p:cNvSpPr>
                <a:spLocks noChangeArrowheads="1"/>
              </p:cNvSpPr>
              <p:nvPr userDrawn="1"/>
            </p:nvSpPr>
            <p:spPr bwMode="auto">
              <a:xfrm>
                <a:off x="4722" y="3968"/>
                <a:ext cx="25"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2" name="Freeform 14"/>
              <p:cNvSpPr>
                <a:spLocks/>
              </p:cNvSpPr>
              <p:nvPr userDrawn="1"/>
            </p:nvSpPr>
            <p:spPr bwMode="auto">
              <a:xfrm>
                <a:off x="4827" y="3962"/>
                <a:ext cx="41" cy="44"/>
              </a:xfrm>
              <a:custGeom>
                <a:avLst/>
                <a:gdLst>
                  <a:gd name="T0" fmla="*/ 32 w 41"/>
                  <a:gd name="T1" fmla="*/ 44 h 44"/>
                  <a:gd name="T2" fmla="*/ 32 w 41"/>
                  <a:gd name="T3" fmla="*/ 17 h 44"/>
                  <a:gd name="T4" fmla="*/ 23 w 41"/>
                  <a:gd name="T5" fmla="*/ 35 h 44"/>
                  <a:gd name="T6" fmla="*/ 18 w 41"/>
                  <a:gd name="T7" fmla="*/ 35 h 44"/>
                  <a:gd name="T8" fmla="*/ 9 w 41"/>
                  <a:gd name="T9" fmla="*/ 17 h 44"/>
                  <a:gd name="T10" fmla="*/ 9 w 41"/>
                  <a:gd name="T11" fmla="*/ 44 h 44"/>
                  <a:gd name="T12" fmla="*/ 0 w 41"/>
                  <a:gd name="T13" fmla="*/ 44 h 44"/>
                  <a:gd name="T14" fmla="*/ 0 w 41"/>
                  <a:gd name="T15" fmla="*/ 0 h 44"/>
                  <a:gd name="T16" fmla="*/ 9 w 41"/>
                  <a:gd name="T17" fmla="*/ 0 h 44"/>
                  <a:gd name="T18" fmla="*/ 20 w 41"/>
                  <a:gd name="T19" fmla="*/ 24 h 44"/>
                  <a:gd name="T20" fmla="*/ 32 w 41"/>
                  <a:gd name="T21" fmla="*/ 0 h 44"/>
                  <a:gd name="T22" fmla="*/ 41 w 41"/>
                  <a:gd name="T23" fmla="*/ 0 h 44"/>
                  <a:gd name="T24" fmla="*/ 41 w 41"/>
                  <a:gd name="T25" fmla="*/ 44 h 44"/>
                  <a:gd name="T26" fmla="*/ 32 w 41"/>
                  <a:gd name="T2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44">
                    <a:moveTo>
                      <a:pt x="32" y="44"/>
                    </a:moveTo>
                    <a:lnTo>
                      <a:pt x="32" y="17"/>
                    </a:lnTo>
                    <a:lnTo>
                      <a:pt x="23" y="35"/>
                    </a:lnTo>
                    <a:lnTo>
                      <a:pt x="18" y="35"/>
                    </a:lnTo>
                    <a:lnTo>
                      <a:pt x="9" y="17"/>
                    </a:lnTo>
                    <a:lnTo>
                      <a:pt x="9" y="44"/>
                    </a:lnTo>
                    <a:lnTo>
                      <a:pt x="0" y="44"/>
                    </a:lnTo>
                    <a:lnTo>
                      <a:pt x="0" y="0"/>
                    </a:lnTo>
                    <a:lnTo>
                      <a:pt x="9" y="0"/>
                    </a:lnTo>
                    <a:lnTo>
                      <a:pt x="20" y="24"/>
                    </a:lnTo>
                    <a:lnTo>
                      <a:pt x="32" y="0"/>
                    </a:lnTo>
                    <a:lnTo>
                      <a:pt x="41" y="0"/>
                    </a:lnTo>
                    <a:lnTo>
                      <a:pt x="41" y="44"/>
                    </a:lnTo>
                    <a:lnTo>
                      <a:pt x="32"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3" name="Freeform 15"/>
              <p:cNvSpPr>
                <a:spLocks noEditPoints="1"/>
              </p:cNvSpPr>
              <p:nvPr userDrawn="1"/>
            </p:nvSpPr>
            <p:spPr bwMode="auto">
              <a:xfrm>
                <a:off x="4888"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4" name="Freeform 16"/>
              <p:cNvSpPr>
                <a:spLocks noEditPoints="1"/>
              </p:cNvSpPr>
              <p:nvPr userDrawn="1"/>
            </p:nvSpPr>
            <p:spPr bwMode="auto">
              <a:xfrm>
                <a:off x="4941" y="3962"/>
                <a:ext cx="33" cy="44"/>
              </a:xfrm>
              <a:custGeom>
                <a:avLst/>
                <a:gdLst>
                  <a:gd name="T0" fmla="*/ 15 w 26"/>
                  <a:gd name="T1" fmla="*/ 35 h 35"/>
                  <a:gd name="T2" fmla="*/ 0 w 26"/>
                  <a:gd name="T3" fmla="*/ 35 h 35"/>
                  <a:gd name="T4" fmla="*/ 0 w 26"/>
                  <a:gd name="T5" fmla="*/ 0 h 35"/>
                  <a:gd name="T6" fmla="*/ 14 w 26"/>
                  <a:gd name="T7" fmla="*/ 0 h 35"/>
                  <a:gd name="T8" fmla="*/ 25 w 26"/>
                  <a:gd name="T9" fmla="*/ 10 h 35"/>
                  <a:gd name="T10" fmla="*/ 21 w 26"/>
                  <a:gd name="T11" fmla="*/ 17 h 35"/>
                  <a:gd name="T12" fmla="*/ 26 w 26"/>
                  <a:gd name="T13" fmla="*/ 25 h 35"/>
                  <a:gd name="T14" fmla="*/ 15 w 26"/>
                  <a:gd name="T15" fmla="*/ 35 h 35"/>
                  <a:gd name="T16" fmla="*/ 14 w 26"/>
                  <a:gd name="T17" fmla="*/ 6 h 35"/>
                  <a:gd name="T18" fmla="*/ 7 w 26"/>
                  <a:gd name="T19" fmla="*/ 6 h 35"/>
                  <a:gd name="T20" fmla="*/ 7 w 26"/>
                  <a:gd name="T21" fmla="*/ 14 h 35"/>
                  <a:gd name="T22" fmla="*/ 14 w 26"/>
                  <a:gd name="T23" fmla="*/ 14 h 35"/>
                  <a:gd name="T24" fmla="*/ 18 w 26"/>
                  <a:gd name="T25" fmla="*/ 10 h 35"/>
                  <a:gd name="T26" fmla="*/ 14 w 26"/>
                  <a:gd name="T27" fmla="*/ 6 h 35"/>
                  <a:gd name="T28" fmla="*/ 14 w 26"/>
                  <a:gd name="T29" fmla="*/ 20 h 35"/>
                  <a:gd name="T30" fmla="*/ 7 w 26"/>
                  <a:gd name="T31" fmla="*/ 20 h 35"/>
                  <a:gd name="T32" fmla="*/ 7 w 26"/>
                  <a:gd name="T33" fmla="*/ 29 h 35"/>
                  <a:gd name="T34" fmla="*/ 14 w 26"/>
                  <a:gd name="T35" fmla="*/ 29 h 35"/>
                  <a:gd name="T36" fmla="*/ 19 w 26"/>
                  <a:gd name="T37" fmla="*/ 24 h 35"/>
                  <a:gd name="T38" fmla="*/ 14 w 26"/>
                  <a:gd name="T39"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35">
                    <a:moveTo>
                      <a:pt x="15" y="35"/>
                    </a:moveTo>
                    <a:cubicBezTo>
                      <a:pt x="0" y="35"/>
                      <a:pt x="0" y="35"/>
                      <a:pt x="0" y="35"/>
                    </a:cubicBezTo>
                    <a:cubicBezTo>
                      <a:pt x="0" y="0"/>
                      <a:pt x="0" y="0"/>
                      <a:pt x="0" y="0"/>
                    </a:cubicBezTo>
                    <a:cubicBezTo>
                      <a:pt x="14" y="0"/>
                      <a:pt x="14" y="0"/>
                      <a:pt x="14" y="0"/>
                    </a:cubicBezTo>
                    <a:cubicBezTo>
                      <a:pt x="21" y="0"/>
                      <a:pt x="25" y="4"/>
                      <a:pt x="25" y="10"/>
                    </a:cubicBezTo>
                    <a:cubicBezTo>
                      <a:pt x="25" y="14"/>
                      <a:pt x="23" y="16"/>
                      <a:pt x="21" y="17"/>
                    </a:cubicBezTo>
                    <a:cubicBezTo>
                      <a:pt x="23" y="18"/>
                      <a:pt x="26" y="20"/>
                      <a:pt x="26" y="25"/>
                    </a:cubicBezTo>
                    <a:cubicBezTo>
                      <a:pt x="26" y="31"/>
                      <a:pt x="21" y="35"/>
                      <a:pt x="15" y="35"/>
                    </a:cubicBezTo>
                    <a:close/>
                    <a:moveTo>
                      <a:pt x="14" y="6"/>
                    </a:moveTo>
                    <a:cubicBezTo>
                      <a:pt x="7" y="6"/>
                      <a:pt x="7" y="6"/>
                      <a:pt x="7" y="6"/>
                    </a:cubicBezTo>
                    <a:cubicBezTo>
                      <a:pt x="7" y="14"/>
                      <a:pt x="7" y="14"/>
                      <a:pt x="7" y="14"/>
                    </a:cubicBezTo>
                    <a:cubicBezTo>
                      <a:pt x="14" y="14"/>
                      <a:pt x="14" y="14"/>
                      <a:pt x="14" y="14"/>
                    </a:cubicBezTo>
                    <a:cubicBezTo>
                      <a:pt x="17" y="14"/>
                      <a:pt x="18" y="12"/>
                      <a:pt x="18" y="10"/>
                    </a:cubicBezTo>
                    <a:cubicBezTo>
                      <a:pt x="18" y="8"/>
                      <a:pt x="17" y="6"/>
                      <a:pt x="14" y="6"/>
                    </a:cubicBezTo>
                    <a:close/>
                    <a:moveTo>
                      <a:pt x="14" y="20"/>
                    </a:moveTo>
                    <a:cubicBezTo>
                      <a:pt x="7" y="20"/>
                      <a:pt x="7" y="20"/>
                      <a:pt x="7" y="20"/>
                    </a:cubicBezTo>
                    <a:cubicBezTo>
                      <a:pt x="7" y="29"/>
                      <a:pt x="7" y="29"/>
                      <a:pt x="7" y="29"/>
                    </a:cubicBezTo>
                    <a:cubicBezTo>
                      <a:pt x="14" y="29"/>
                      <a:pt x="14" y="29"/>
                      <a:pt x="14" y="29"/>
                    </a:cubicBezTo>
                    <a:cubicBezTo>
                      <a:pt x="17" y="29"/>
                      <a:pt x="19" y="27"/>
                      <a:pt x="19" y="24"/>
                    </a:cubicBezTo>
                    <a:cubicBezTo>
                      <a:pt x="19" y="22"/>
                      <a:pt x="17" y="20"/>
                      <a:pt x="14" y="20"/>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5" name="Rectangle 17"/>
              <p:cNvSpPr>
                <a:spLocks noChangeArrowheads="1"/>
              </p:cNvSpPr>
              <p:nvPr userDrawn="1"/>
            </p:nvSpPr>
            <p:spPr bwMode="auto">
              <a:xfrm>
                <a:off x="4994"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6" name="Freeform 18"/>
              <p:cNvSpPr>
                <a:spLocks/>
              </p:cNvSpPr>
              <p:nvPr userDrawn="1"/>
            </p:nvSpPr>
            <p:spPr bwMode="auto">
              <a:xfrm>
                <a:off x="5025" y="3962"/>
                <a:ext cx="29" cy="44"/>
              </a:xfrm>
              <a:custGeom>
                <a:avLst/>
                <a:gdLst>
                  <a:gd name="T0" fmla="*/ 0 w 29"/>
                  <a:gd name="T1" fmla="*/ 44 h 44"/>
                  <a:gd name="T2" fmla="*/ 0 w 29"/>
                  <a:gd name="T3" fmla="*/ 0 h 44"/>
                  <a:gd name="T4" fmla="*/ 9 w 29"/>
                  <a:gd name="T5" fmla="*/ 0 h 44"/>
                  <a:gd name="T6" fmla="*/ 9 w 29"/>
                  <a:gd name="T7" fmla="*/ 36 h 44"/>
                  <a:gd name="T8" fmla="*/ 29 w 29"/>
                  <a:gd name="T9" fmla="*/ 36 h 44"/>
                  <a:gd name="T10" fmla="*/ 29 w 29"/>
                  <a:gd name="T11" fmla="*/ 44 h 44"/>
                  <a:gd name="T12" fmla="*/ 0 w 2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29" h="44">
                    <a:moveTo>
                      <a:pt x="0" y="44"/>
                    </a:moveTo>
                    <a:lnTo>
                      <a:pt x="0" y="0"/>
                    </a:lnTo>
                    <a:lnTo>
                      <a:pt x="9" y="0"/>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7" name="Freeform 19"/>
              <p:cNvSpPr>
                <a:spLocks/>
              </p:cNvSpPr>
              <p:nvPr userDrawn="1"/>
            </p:nvSpPr>
            <p:spPr bwMode="auto">
              <a:xfrm>
                <a:off x="5073"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8" name="Oval 20"/>
              <p:cNvSpPr>
                <a:spLocks noChangeArrowheads="1"/>
              </p:cNvSpPr>
              <p:nvPr userDrawn="1"/>
            </p:nvSpPr>
            <p:spPr bwMode="auto">
              <a:xfrm>
                <a:off x="5178" y="3968"/>
                <a:ext cx="24" cy="24"/>
              </a:xfrm>
              <a:prstGeom prst="ellipse">
                <a:avLst/>
              </a:prstGeom>
              <a:solidFill>
                <a:srgbClr val="E656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09" name="Freeform 21"/>
              <p:cNvSpPr>
                <a:spLocks/>
              </p:cNvSpPr>
              <p:nvPr userDrawn="1"/>
            </p:nvSpPr>
            <p:spPr bwMode="auto">
              <a:xfrm>
                <a:off x="5280"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0" name="Freeform 22"/>
              <p:cNvSpPr>
                <a:spLocks/>
              </p:cNvSpPr>
              <p:nvPr userDrawn="1"/>
            </p:nvSpPr>
            <p:spPr bwMode="auto">
              <a:xfrm>
                <a:off x="5330" y="3962"/>
                <a:ext cx="32" cy="44"/>
              </a:xfrm>
              <a:custGeom>
                <a:avLst/>
                <a:gdLst>
                  <a:gd name="T0" fmla="*/ 25 w 32"/>
                  <a:gd name="T1" fmla="*/ 44 h 44"/>
                  <a:gd name="T2" fmla="*/ 25 w 32"/>
                  <a:gd name="T3" fmla="*/ 25 h 44"/>
                  <a:gd name="T4" fmla="*/ 9 w 32"/>
                  <a:gd name="T5" fmla="*/ 25 h 44"/>
                  <a:gd name="T6" fmla="*/ 9 w 32"/>
                  <a:gd name="T7" fmla="*/ 44 h 44"/>
                  <a:gd name="T8" fmla="*/ 0 w 32"/>
                  <a:gd name="T9" fmla="*/ 44 h 44"/>
                  <a:gd name="T10" fmla="*/ 0 w 32"/>
                  <a:gd name="T11" fmla="*/ 0 h 44"/>
                  <a:gd name="T12" fmla="*/ 9 w 32"/>
                  <a:gd name="T13" fmla="*/ 0 h 44"/>
                  <a:gd name="T14" fmla="*/ 9 w 32"/>
                  <a:gd name="T15" fmla="*/ 17 h 44"/>
                  <a:gd name="T16" fmla="*/ 25 w 32"/>
                  <a:gd name="T17" fmla="*/ 17 h 44"/>
                  <a:gd name="T18" fmla="*/ 25 w 32"/>
                  <a:gd name="T19" fmla="*/ 0 h 44"/>
                  <a:gd name="T20" fmla="*/ 32 w 32"/>
                  <a:gd name="T21" fmla="*/ 0 h 44"/>
                  <a:gd name="T22" fmla="*/ 32 w 32"/>
                  <a:gd name="T23" fmla="*/ 44 h 44"/>
                  <a:gd name="T24" fmla="*/ 25 w 32"/>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44">
                    <a:moveTo>
                      <a:pt x="25" y="44"/>
                    </a:moveTo>
                    <a:lnTo>
                      <a:pt x="25" y="25"/>
                    </a:lnTo>
                    <a:lnTo>
                      <a:pt x="9" y="25"/>
                    </a:lnTo>
                    <a:lnTo>
                      <a:pt x="9" y="44"/>
                    </a:lnTo>
                    <a:lnTo>
                      <a:pt x="0" y="44"/>
                    </a:lnTo>
                    <a:lnTo>
                      <a:pt x="0" y="0"/>
                    </a:lnTo>
                    <a:lnTo>
                      <a:pt x="9" y="0"/>
                    </a:lnTo>
                    <a:lnTo>
                      <a:pt x="9" y="17"/>
                    </a:lnTo>
                    <a:lnTo>
                      <a:pt x="25" y="17"/>
                    </a:lnTo>
                    <a:lnTo>
                      <a:pt x="25" y="0"/>
                    </a:lnTo>
                    <a:lnTo>
                      <a:pt x="32" y="0"/>
                    </a:lnTo>
                    <a:lnTo>
                      <a:pt x="32"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1" name="Freeform 23"/>
              <p:cNvSpPr>
                <a:spLocks noEditPoints="1"/>
              </p:cNvSpPr>
              <p:nvPr userDrawn="1"/>
            </p:nvSpPr>
            <p:spPr bwMode="auto">
              <a:xfrm>
                <a:off x="5385"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2" name="Freeform 24"/>
              <p:cNvSpPr>
                <a:spLocks/>
              </p:cNvSpPr>
              <p:nvPr userDrawn="1"/>
            </p:nvSpPr>
            <p:spPr bwMode="auto">
              <a:xfrm>
                <a:off x="5438"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3" name="Freeform 25"/>
              <p:cNvSpPr>
                <a:spLocks noEditPoints="1"/>
              </p:cNvSpPr>
              <p:nvPr userDrawn="1"/>
            </p:nvSpPr>
            <p:spPr bwMode="auto">
              <a:xfrm>
                <a:off x="5485" y="3962"/>
                <a:ext cx="38" cy="44"/>
              </a:xfrm>
              <a:custGeom>
                <a:avLst/>
                <a:gdLst>
                  <a:gd name="T0" fmla="*/ 29 w 38"/>
                  <a:gd name="T1" fmla="*/ 44 h 44"/>
                  <a:gd name="T2" fmla="*/ 27 w 38"/>
                  <a:gd name="T3" fmla="*/ 36 h 44"/>
                  <a:gd name="T4" fmla="*/ 12 w 38"/>
                  <a:gd name="T5" fmla="*/ 36 h 44"/>
                  <a:gd name="T6" fmla="*/ 9 w 38"/>
                  <a:gd name="T7" fmla="*/ 44 h 44"/>
                  <a:gd name="T8" fmla="*/ 0 w 38"/>
                  <a:gd name="T9" fmla="*/ 44 h 44"/>
                  <a:gd name="T10" fmla="*/ 15 w 38"/>
                  <a:gd name="T11" fmla="*/ 0 h 44"/>
                  <a:gd name="T12" fmla="*/ 23 w 38"/>
                  <a:gd name="T13" fmla="*/ 0 h 44"/>
                  <a:gd name="T14" fmla="*/ 38 w 38"/>
                  <a:gd name="T15" fmla="*/ 44 h 44"/>
                  <a:gd name="T16" fmla="*/ 29 w 38"/>
                  <a:gd name="T17" fmla="*/ 44 h 44"/>
                  <a:gd name="T18" fmla="*/ 19 w 38"/>
                  <a:gd name="T19" fmla="*/ 12 h 44"/>
                  <a:gd name="T20" fmla="*/ 14 w 38"/>
                  <a:gd name="T21" fmla="*/ 29 h 44"/>
                  <a:gd name="T22" fmla="*/ 24 w 38"/>
                  <a:gd name="T23" fmla="*/ 29 h 44"/>
                  <a:gd name="T24" fmla="*/ 19 w 38"/>
                  <a:gd name="T2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4">
                    <a:moveTo>
                      <a:pt x="29" y="44"/>
                    </a:moveTo>
                    <a:lnTo>
                      <a:pt x="27" y="36"/>
                    </a:lnTo>
                    <a:lnTo>
                      <a:pt x="12" y="36"/>
                    </a:lnTo>
                    <a:lnTo>
                      <a:pt x="9" y="44"/>
                    </a:lnTo>
                    <a:lnTo>
                      <a:pt x="0" y="44"/>
                    </a:lnTo>
                    <a:lnTo>
                      <a:pt x="15" y="0"/>
                    </a:lnTo>
                    <a:lnTo>
                      <a:pt x="23" y="0"/>
                    </a:lnTo>
                    <a:lnTo>
                      <a:pt x="38" y="44"/>
                    </a:lnTo>
                    <a:lnTo>
                      <a:pt x="29" y="44"/>
                    </a:lnTo>
                    <a:close/>
                    <a:moveTo>
                      <a:pt x="19" y="12"/>
                    </a:moveTo>
                    <a:lnTo>
                      <a:pt x="14" y="29"/>
                    </a:lnTo>
                    <a:lnTo>
                      <a:pt x="24" y="29"/>
                    </a:lnTo>
                    <a:lnTo>
                      <a:pt x="19" y="12"/>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4" name="Freeform 26"/>
              <p:cNvSpPr>
                <a:spLocks/>
              </p:cNvSpPr>
              <p:nvPr userDrawn="1"/>
            </p:nvSpPr>
            <p:spPr bwMode="auto">
              <a:xfrm>
                <a:off x="5535" y="3962"/>
                <a:ext cx="31" cy="44"/>
              </a:xfrm>
              <a:custGeom>
                <a:avLst/>
                <a:gdLst>
                  <a:gd name="T0" fmla="*/ 20 w 31"/>
                  <a:gd name="T1" fmla="*/ 7 h 44"/>
                  <a:gd name="T2" fmla="*/ 20 w 31"/>
                  <a:gd name="T3" fmla="*/ 44 h 44"/>
                  <a:gd name="T4" fmla="*/ 11 w 31"/>
                  <a:gd name="T5" fmla="*/ 44 h 44"/>
                  <a:gd name="T6" fmla="*/ 11 w 31"/>
                  <a:gd name="T7" fmla="*/ 7 h 44"/>
                  <a:gd name="T8" fmla="*/ 0 w 31"/>
                  <a:gd name="T9" fmla="*/ 7 h 44"/>
                  <a:gd name="T10" fmla="*/ 0 w 31"/>
                  <a:gd name="T11" fmla="*/ 0 h 44"/>
                  <a:gd name="T12" fmla="*/ 31 w 31"/>
                  <a:gd name="T13" fmla="*/ 0 h 44"/>
                  <a:gd name="T14" fmla="*/ 31 w 31"/>
                  <a:gd name="T15" fmla="*/ 7 h 44"/>
                  <a:gd name="T16" fmla="*/ 20 w 31"/>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44">
                    <a:moveTo>
                      <a:pt x="20" y="7"/>
                    </a:moveTo>
                    <a:lnTo>
                      <a:pt x="20" y="44"/>
                    </a:lnTo>
                    <a:lnTo>
                      <a:pt x="11" y="44"/>
                    </a:lnTo>
                    <a:lnTo>
                      <a:pt x="11" y="7"/>
                    </a:lnTo>
                    <a:lnTo>
                      <a:pt x="0" y="7"/>
                    </a:lnTo>
                    <a:lnTo>
                      <a:pt x="0" y="0"/>
                    </a:lnTo>
                    <a:lnTo>
                      <a:pt x="31" y="0"/>
                    </a:lnTo>
                    <a:lnTo>
                      <a:pt x="31"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5" name="Freeform 27"/>
              <p:cNvSpPr>
                <a:spLocks noEditPoints="1"/>
              </p:cNvSpPr>
              <p:nvPr userDrawn="1"/>
            </p:nvSpPr>
            <p:spPr bwMode="auto">
              <a:xfrm>
                <a:off x="5613" y="3962"/>
                <a:ext cx="32" cy="44"/>
              </a:xfrm>
              <a:custGeom>
                <a:avLst/>
                <a:gdLst>
                  <a:gd name="T0" fmla="*/ 13 w 25"/>
                  <a:gd name="T1" fmla="*/ 22 h 35"/>
                  <a:gd name="T2" fmla="*/ 6 w 25"/>
                  <a:gd name="T3" fmla="*/ 22 h 35"/>
                  <a:gd name="T4" fmla="*/ 6 w 25"/>
                  <a:gd name="T5" fmla="*/ 35 h 35"/>
                  <a:gd name="T6" fmla="*/ 0 w 25"/>
                  <a:gd name="T7" fmla="*/ 35 h 35"/>
                  <a:gd name="T8" fmla="*/ 0 w 25"/>
                  <a:gd name="T9" fmla="*/ 0 h 35"/>
                  <a:gd name="T10" fmla="*/ 13 w 25"/>
                  <a:gd name="T11" fmla="*/ 0 h 35"/>
                  <a:gd name="T12" fmla="*/ 25 w 25"/>
                  <a:gd name="T13" fmla="*/ 11 h 35"/>
                  <a:gd name="T14" fmla="*/ 13 w 25"/>
                  <a:gd name="T15" fmla="*/ 22 h 35"/>
                  <a:gd name="T16" fmla="*/ 13 w 25"/>
                  <a:gd name="T17" fmla="*/ 6 h 35"/>
                  <a:gd name="T18" fmla="*/ 6 w 25"/>
                  <a:gd name="T19" fmla="*/ 6 h 35"/>
                  <a:gd name="T20" fmla="*/ 6 w 25"/>
                  <a:gd name="T21" fmla="*/ 15 h 35"/>
                  <a:gd name="T22" fmla="*/ 13 w 25"/>
                  <a:gd name="T23" fmla="*/ 15 h 35"/>
                  <a:gd name="T24" fmla="*/ 18 w 25"/>
                  <a:gd name="T25" fmla="*/ 11 h 35"/>
                  <a:gd name="T26" fmla="*/ 13 w 25"/>
                  <a:gd name="T27"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35">
                    <a:moveTo>
                      <a:pt x="13" y="22"/>
                    </a:moveTo>
                    <a:cubicBezTo>
                      <a:pt x="6" y="22"/>
                      <a:pt x="6" y="22"/>
                      <a:pt x="6" y="22"/>
                    </a:cubicBezTo>
                    <a:cubicBezTo>
                      <a:pt x="6" y="35"/>
                      <a:pt x="6" y="35"/>
                      <a:pt x="6" y="35"/>
                    </a:cubicBezTo>
                    <a:cubicBezTo>
                      <a:pt x="0" y="35"/>
                      <a:pt x="0" y="35"/>
                      <a:pt x="0" y="35"/>
                    </a:cubicBezTo>
                    <a:cubicBezTo>
                      <a:pt x="0" y="0"/>
                      <a:pt x="0" y="0"/>
                      <a:pt x="0" y="0"/>
                    </a:cubicBezTo>
                    <a:cubicBezTo>
                      <a:pt x="13" y="0"/>
                      <a:pt x="13" y="0"/>
                      <a:pt x="13" y="0"/>
                    </a:cubicBezTo>
                    <a:cubicBezTo>
                      <a:pt x="20" y="0"/>
                      <a:pt x="25" y="5"/>
                      <a:pt x="25" y="11"/>
                    </a:cubicBezTo>
                    <a:cubicBezTo>
                      <a:pt x="25" y="17"/>
                      <a:pt x="20" y="22"/>
                      <a:pt x="13" y="22"/>
                    </a:cubicBezTo>
                    <a:close/>
                    <a:moveTo>
                      <a:pt x="13" y="6"/>
                    </a:moveTo>
                    <a:cubicBezTo>
                      <a:pt x="6" y="6"/>
                      <a:pt x="6" y="6"/>
                      <a:pt x="6" y="6"/>
                    </a:cubicBezTo>
                    <a:cubicBezTo>
                      <a:pt x="6" y="15"/>
                      <a:pt x="6" y="15"/>
                      <a:pt x="6" y="15"/>
                    </a:cubicBezTo>
                    <a:cubicBezTo>
                      <a:pt x="13" y="15"/>
                      <a:pt x="13" y="15"/>
                      <a:pt x="13" y="15"/>
                    </a:cubicBezTo>
                    <a:cubicBezTo>
                      <a:pt x="16" y="15"/>
                      <a:pt x="18" y="14"/>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6" name="Freeform 28"/>
              <p:cNvSpPr>
                <a:spLocks noEditPoints="1"/>
              </p:cNvSpPr>
              <p:nvPr userDrawn="1"/>
            </p:nvSpPr>
            <p:spPr bwMode="auto">
              <a:xfrm>
                <a:off x="5664" y="3962"/>
                <a:ext cx="33" cy="44"/>
              </a:xfrm>
              <a:custGeom>
                <a:avLst/>
                <a:gdLst>
                  <a:gd name="T0" fmla="*/ 18 w 26"/>
                  <a:gd name="T1" fmla="*/ 35 h 35"/>
                  <a:gd name="T2" fmla="*/ 12 w 26"/>
                  <a:gd name="T3" fmla="*/ 21 h 35"/>
                  <a:gd name="T4" fmla="*/ 7 w 26"/>
                  <a:gd name="T5" fmla="*/ 21 h 35"/>
                  <a:gd name="T6" fmla="*/ 7 w 26"/>
                  <a:gd name="T7" fmla="*/ 35 h 35"/>
                  <a:gd name="T8" fmla="*/ 0 w 26"/>
                  <a:gd name="T9" fmla="*/ 35 h 35"/>
                  <a:gd name="T10" fmla="*/ 0 w 26"/>
                  <a:gd name="T11" fmla="*/ 0 h 35"/>
                  <a:gd name="T12" fmla="*/ 14 w 26"/>
                  <a:gd name="T13" fmla="*/ 0 h 35"/>
                  <a:gd name="T14" fmla="*/ 25 w 26"/>
                  <a:gd name="T15" fmla="*/ 11 h 35"/>
                  <a:gd name="T16" fmla="*/ 19 w 26"/>
                  <a:gd name="T17" fmla="*/ 20 h 35"/>
                  <a:gd name="T18" fmla="*/ 26 w 26"/>
                  <a:gd name="T19" fmla="*/ 35 h 35"/>
                  <a:gd name="T20" fmla="*/ 18 w 26"/>
                  <a:gd name="T21" fmla="*/ 35 h 35"/>
                  <a:gd name="T22" fmla="*/ 13 w 26"/>
                  <a:gd name="T23" fmla="*/ 6 h 35"/>
                  <a:gd name="T24" fmla="*/ 7 w 26"/>
                  <a:gd name="T25" fmla="*/ 6 h 35"/>
                  <a:gd name="T26" fmla="*/ 7 w 26"/>
                  <a:gd name="T27" fmla="*/ 15 h 35"/>
                  <a:gd name="T28" fmla="*/ 13 w 26"/>
                  <a:gd name="T29" fmla="*/ 15 h 35"/>
                  <a:gd name="T30" fmla="*/ 18 w 26"/>
                  <a:gd name="T31" fmla="*/ 11 h 35"/>
                  <a:gd name="T32" fmla="*/ 13 w 26"/>
                  <a:gd name="T3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5">
                    <a:moveTo>
                      <a:pt x="18" y="35"/>
                    </a:moveTo>
                    <a:cubicBezTo>
                      <a:pt x="12" y="21"/>
                      <a:pt x="12" y="21"/>
                      <a:pt x="12" y="21"/>
                    </a:cubicBezTo>
                    <a:cubicBezTo>
                      <a:pt x="7" y="21"/>
                      <a:pt x="7" y="21"/>
                      <a:pt x="7" y="21"/>
                    </a:cubicBezTo>
                    <a:cubicBezTo>
                      <a:pt x="7" y="35"/>
                      <a:pt x="7" y="35"/>
                      <a:pt x="7" y="35"/>
                    </a:cubicBezTo>
                    <a:cubicBezTo>
                      <a:pt x="0" y="35"/>
                      <a:pt x="0" y="35"/>
                      <a:pt x="0" y="35"/>
                    </a:cubicBezTo>
                    <a:cubicBezTo>
                      <a:pt x="0" y="0"/>
                      <a:pt x="0" y="0"/>
                      <a:pt x="0" y="0"/>
                    </a:cubicBezTo>
                    <a:cubicBezTo>
                      <a:pt x="14" y="0"/>
                      <a:pt x="14" y="0"/>
                      <a:pt x="14" y="0"/>
                    </a:cubicBezTo>
                    <a:cubicBezTo>
                      <a:pt x="21" y="0"/>
                      <a:pt x="25" y="5"/>
                      <a:pt x="25" y="11"/>
                    </a:cubicBezTo>
                    <a:cubicBezTo>
                      <a:pt x="25" y="15"/>
                      <a:pt x="22" y="18"/>
                      <a:pt x="19" y="20"/>
                    </a:cubicBezTo>
                    <a:cubicBezTo>
                      <a:pt x="26" y="35"/>
                      <a:pt x="26" y="35"/>
                      <a:pt x="26" y="35"/>
                    </a:cubicBezTo>
                    <a:lnTo>
                      <a:pt x="18" y="35"/>
                    </a:lnTo>
                    <a:close/>
                    <a:moveTo>
                      <a:pt x="13" y="6"/>
                    </a:moveTo>
                    <a:cubicBezTo>
                      <a:pt x="7" y="6"/>
                      <a:pt x="7" y="6"/>
                      <a:pt x="7" y="6"/>
                    </a:cubicBezTo>
                    <a:cubicBezTo>
                      <a:pt x="7" y="15"/>
                      <a:pt x="7" y="15"/>
                      <a:pt x="7" y="15"/>
                    </a:cubicBezTo>
                    <a:cubicBezTo>
                      <a:pt x="13" y="15"/>
                      <a:pt x="13" y="15"/>
                      <a:pt x="13" y="15"/>
                    </a:cubicBezTo>
                    <a:cubicBezTo>
                      <a:pt x="16" y="15"/>
                      <a:pt x="18" y="13"/>
                      <a:pt x="18" y="11"/>
                    </a:cubicBezTo>
                    <a:cubicBezTo>
                      <a:pt x="18" y="8"/>
                      <a:pt x="16" y="6"/>
                      <a:pt x="13" y="6"/>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7" name="Freeform 29"/>
              <p:cNvSpPr>
                <a:spLocks/>
              </p:cNvSpPr>
              <p:nvPr userDrawn="1"/>
            </p:nvSpPr>
            <p:spPr bwMode="auto">
              <a:xfrm>
                <a:off x="57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6 w 29"/>
                  <a:gd name="T13" fmla="*/ 17 h 44"/>
                  <a:gd name="T14" fmla="*/ 26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6" y="17"/>
                    </a:lnTo>
                    <a:lnTo>
                      <a:pt x="26"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8" name="Freeform 30"/>
              <p:cNvSpPr>
                <a:spLocks/>
              </p:cNvSpPr>
              <p:nvPr userDrawn="1"/>
            </p:nvSpPr>
            <p:spPr bwMode="auto">
              <a:xfrm>
                <a:off x="5764" y="3962"/>
                <a:ext cx="36" cy="44"/>
              </a:xfrm>
              <a:custGeom>
                <a:avLst/>
                <a:gdLst>
                  <a:gd name="T0" fmla="*/ 20 w 36"/>
                  <a:gd name="T1" fmla="*/ 44 h 44"/>
                  <a:gd name="T2" fmla="*/ 14 w 36"/>
                  <a:gd name="T3" fmla="*/ 44 h 44"/>
                  <a:gd name="T4" fmla="*/ 0 w 36"/>
                  <a:gd name="T5" fmla="*/ 0 h 44"/>
                  <a:gd name="T6" fmla="*/ 9 w 36"/>
                  <a:gd name="T7" fmla="*/ 0 h 44"/>
                  <a:gd name="T8" fmla="*/ 18 w 36"/>
                  <a:gd name="T9" fmla="*/ 29 h 44"/>
                  <a:gd name="T10" fmla="*/ 27 w 36"/>
                  <a:gd name="T11" fmla="*/ 0 h 44"/>
                  <a:gd name="T12" fmla="*/ 36 w 36"/>
                  <a:gd name="T13" fmla="*/ 0 h 44"/>
                  <a:gd name="T14" fmla="*/ 20 w 36"/>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4">
                    <a:moveTo>
                      <a:pt x="20" y="44"/>
                    </a:moveTo>
                    <a:lnTo>
                      <a:pt x="14" y="44"/>
                    </a:lnTo>
                    <a:lnTo>
                      <a:pt x="0" y="0"/>
                    </a:lnTo>
                    <a:lnTo>
                      <a:pt x="9" y="0"/>
                    </a:lnTo>
                    <a:lnTo>
                      <a:pt x="18" y="29"/>
                    </a:lnTo>
                    <a:lnTo>
                      <a:pt x="27" y="0"/>
                    </a:lnTo>
                    <a:lnTo>
                      <a:pt x="36" y="0"/>
                    </a:lnTo>
                    <a:lnTo>
                      <a:pt x="2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19" name="Freeform 31"/>
              <p:cNvSpPr>
                <a:spLocks/>
              </p:cNvSpPr>
              <p:nvPr userDrawn="1"/>
            </p:nvSpPr>
            <p:spPr bwMode="auto">
              <a:xfrm>
                <a:off x="5817" y="3962"/>
                <a:ext cx="29" cy="44"/>
              </a:xfrm>
              <a:custGeom>
                <a:avLst/>
                <a:gdLst>
                  <a:gd name="T0" fmla="*/ 0 w 29"/>
                  <a:gd name="T1" fmla="*/ 44 h 44"/>
                  <a:gd name="T2" fmla="*/ 0 w 29"/>
                  <a:gd name="T3" fmla="*/ 0 h 44"/>
                  <a:gd name="T4" fmla="*/ 29 w 29"/>
                  <a:gd name="T5" fmla="*/ 0 h 44"/>
                  <a:gd name="T6" fmla="*/ 29 w 29"/>
                  <a:gd name="T7" fmla="*/ 7 h 44"/>
                  <a:gd name="T8" fmla="*/ 9 w 29"/>
                  <a:gd name="T9" fmla="*/ 7 h 44"/>
                  <a:gd name="T10" fmla="*/ 9 w 29"/>
                  <a:gd name="T11" fmla="*/ 17 h 44"/>
                  <a:gd name="T12" fmla="*/ 27 w 29"/>
                  <a:gd name="T13" fmla="*/ 17 h 44"/>
                  <a:gd name="T14" fmla="*/ 27 w 29"/>
                  <a:gd name="T15" fmla="*/ 25 h 44"/>
                  <a:gd name="T16" fmla="*/ 9 w 29"/>
                  <a:gd name="T17" fmla="*/ 25 h 44"/>
                  <a:gd name="T18" fmla="*/ 9 w 29"/>
                  <a:gd name="T19" fmla="*/ 36 h 44"/>
                  <a:gd name="T20" fmla="*/ 29 w 29"/>
                  <a:gd name="T21" fmla="*/ 36 h 44"/>
                  <a:gd name="T22" fmla="*/ 29 w 29"/>
                  <a:gd name="T23" fmla="*/ 44 h 44"/>
                  <a:gd name="T24" fmla="*/ 0 w 29"/>
                  <a:gd name="T2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44">
                    <a:moveTo>
                      <a:pt x="0" y="44"/>
                    </a:moveTo>
                    <a:lnTo>
                      <a:pt x="0" y="0"/>
                    </a:lnTo>
                    <a:lnTo>
                      <a:pt x="29" y="0"/>
                    </a:lnTo>
                    <a:lnTo>
                      <a:pt x="29" y="7"/>
                    </a:lnTo>
                    <a:lnTo>
                      <a:pt x="9" y="7"/>
                    </a:lnTo>
                    <a:lnTo>
                      <a:pt x="9" y="17"/>
                    </a:lnTo>
                    <a:lnTo>
                      <a:pt x="27" y="17"/>
                    </a:lnTo>
                    <a:lnTo>
                      <a:pt x="27" y="25"/>
                    </a:lnTo>
                    <a:lnTo>
                      <a:pt x="9" y="25"/>
                    </a:lnTo>
                    <a:lnTo>
                      <a:pt x="9" y="36"/>
                    </a:lnTo>
                    <a:lnTo>
                      <a:pt x="29" y="36"/>
                    </a:lnTo>
                    <a:lnTo>
                      <a:pt x="29" y="44"/>
                    </a:lnTo>
                    <a:lnTo>
                      <a:pt x="0"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0" name="Freeform 32"/>
              <p:cNvSpPr>
                <a:spLocks/>
              </p:cNvSpPr>
              <p:nvPr userDrawn="1"/>
            </p:nvSpPr>
            <p:spPr bwMode="auto">
              <a:xfrm>
                <a:off x="5868" y="3962"/>
                <a:ext cx="33" cy="44"/>
              </a:xfrm>
              <a:custGeom>
                <a:avLst/>
                <a:gdLst>
                  <a:gd name="T0" fmla="*/ 25 w 33"/>
                  <a:gd name="T1" fmla="*/ 44 h 44"/>
                  <a:gd name="T2" fmla="*/ 8 w 33"/>
                  <a:gd name="T3" fmla="*/ 16 h 44"/>
                  <a:gd name="T4" fmla="*/ 8 w 33"/>
                  <a:gd name="T5" fmla="*/ 44 h 44"/>
                  <a:gd name="T6" fmla="*/ 0 w 33"/>
                  <a:gd name="T7" fmla="*/ 44 h 44"/>
                  <a:gd name="T8" fmla="*/ 0 w 33"/>
                  <a:gd name="T9" fmla="*/ 0 h 44"/>
                  <a:gd name="T10" fmla="*/ 8 w 33"/>
                  <a:gd name="T11" fmla="*/ 0 h 44"/>
                  <a:gd name="T12" fmla="*/ 24 w 33"/>
                  <a:gd name="T13" fmla="*/ 26 h 44"/>
                  <a:gd name="T14" fmla="*/ 24 w 33"/>
                  <a:gd name="T15" fmla="*/ 0 h 44"/>
                  <a:gd name="T16" fmla="*/ 33 w 33"/>
                  <a:gd name="T17" fmla="*/ 0 h 44"/>
                  <a:gd name="T18" fmla="*/ 33 w 33"/>
                  <a:gd name="T19" fmla="*/ 44 h 44"/>
                  <a:gd name="T20" fmla="*/ 25 w 33"/>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4">
                    <a:moveTo>
                      <a:pt x="25" y="44"/>
                    </a:moveTo>
                    <a:lnTo>
                      <a:pt x="8" y="16"/>
                    </a:lnTo>
                    <a:lnTo>
                      <a:pt x="8" y="44"/>
                    </a:lnTo>
                    <a:lnTo>
                      <a:pt x="0" y="44"/>
                    </a:lnTo>
                    <a:lnTo>
                      <a:pt x="0" y="0"/>
                    </a:lnTo>
                    <a:lnTo>
                      <a:pt x="8" y="0"/>
                    </a:lnTo>
                    <a:lnTo>
                      <a:pt x="24" y="26"/>
                    </a:lnTo>
                    <a:lnTo>
                      <a:pt x="24" y="0"/>
                    </a:lnTo>
                    <a:lnTo>
                      <a:pt x="33" y="0"/>
                    </a:lnTo>
                    <a:lnTo>
                      <a:pt x="33" y="44"/>
                    </a:lnTo>
                    <a:lnTo>
                      <a:pt x="25"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1" name="Freeform 33"/>
              <p:cNvSpPr>
                <a:spLocks/>
              </p:cNvSpPr>
              <p:nvPr userDrawn="1"/>
            </p:nvSpPr>
            <p:spPr bwMode="auto">
              <a:xfrm>
                <a:off x="5920" y="3962"/>
                <a:ext cx="32" cy="44"/>
              </a:xfrm>
              <a:custGeom>
                <a:avLst/>
                <a:gdLst>
                  <a:gd name="T0" fmla="*/ 20 w 32"/>
                  <a:gd name="T1" fmla="*/ 7 h 44"/>
                  <a:gd name="T2" fmla="*/ 20 w 32"/>
                  <a:gd name="T3" fmla="*/ 44 h 44"/>
                  <a:gd name="T4" fmla="*/ 13 w 32"/>
                  <a:gd name="T5" fmla="*/ 44 h 44"/>
                  <a:gd name="T6" fmla="*/ 13 w 32"/>
                  <a:gd name="T7" fmla="*/ 7 h 44"/>
                  <a:gd name="T8" fmla="*/ 0 w 32"/>
                  <a:gd name="T9" fmla="*/ 7 h 44"/>
                  <a:gd name="T10" fmla="*/ 0 w 32"/>
                  <a:gd name="T11" fmla="*/ 0 h 44"/>
                  <a:gd name="T12" fmla="*/ 32 w 32"/>
                  <a:gd name="T13" fmla="*/ 0 h 44"/>
                  <a:gd name="T14" fmla="*/ 32 w 32"/>
                  <a:gd name="T15" fmla="*/ 7 h 44"/>
                  <a:gd name="T16" fmla="*/ 20 w 32"/>
                  <a:gd name="T17"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44">
                    <a:moveTo>
                      <a:pt x="20" y="7"/>
                    </a:moveTo>
                    <a:lnTo>
                      <a:pt x="20" y="44"/>
                    </a:lnTo>
                    <a:lnTo>
                      <a:pt x="13" y="44"/>
                    </a:lnTo>
                    <a:lnTo>
                      <a:pt x="13" y="7"/>
                    </a:lnTo>
                    <a:lnTo>
                      <a:pt x="0" y="7"/>
                    </a:lnTo>
                    <a:lnTo>
                      <a:pt x="0" y="0"/>
                    </a:lnTo>
                    <a:lnTo>
                      <a:pt x="32" y="0"/>
                    </a:lnTo>
                    <a:lnTo>
                      <a:pt x="32" y="7"/>
                    </a:lnTo>
                    <a:lnTo>
                      <a:pt x="20" y="7"/>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2" name="Rectangle 34"/>
              <p:cNvSpPr>
                <a:spLocks noChangeArrowheads="1"/>
              </p:cNvSpPr>
              <p:nvPr userDrawn="1"/>
            </p:nvSpPr>
            <p:spPr bwMode="auto">
              <a:xfrm>
                <a:off x="5972" y="3962"/>
                <a:ext cx="9" cy="4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3" name="Freeform 35"/>
              <p:cNvSpPr>
                <a:spLocks noEditPoints="1"/>
              </p:cNvSpPr>
              <p:nvPr userDrawn="1"/>
            </p:nvSpPr>
            <p:spPr bwMode="auto">
              <a:xfrm>
                <a:off x="6001" y="3962"/>
                <a:ext cx="33" cy="44"/>
              </a:xfrm>
              <a:custGeom>
                <a:avLst/>
                <a:gdLst>
                  <a:gd name="T0" fmla="*/ 22 w 26"/>
                  <a:gd name="T1" fmla="*/ 31 h 35"/>
                  <a:gd name="T2" fmla="*/ 13 w 26"/>
                  <a:gd name="T3" fmla="*/ 35 h 35"/>
                  <a:gd name="T4" fmla="*/ 4 w 26"/>
                  <a:gd name="T5" fmla="*/ 31 h 35"/>
                  <a:gd name="T6" fmla="*/ 0 w 26"/>
                  <a:gd name="T7" fmla="*/ 17 h 35"/>
                  <a:gd name="T8" fmla="*/ 4 w 26"/>
                  <a:gd name="T9" fmla="*/ 3 h 35"/>
                  <a:gd name="T10" fmla="*/ 13 w 26"/>
                  <a:gd name="T11" fmla="*/ 0 h 35"/>
                  <a:gd name="T12" fmla="*/ 22 w 26"/>
                  <a:gd name="T13" fmla="*/ 3 h 35"/>
                  <a:gd name="T14" fmla="*/ 26 w 26"/>
                  <a:gd name="T15" fmla="*/ 17 h 35"/>
                  <a:gd name="T16" fmla="*/ 22 w 26"/>
                  <a:gd name="T17" fmla="*/ 31 h 35"/>
                  <a:gd name="T18" fmla="*/ 17 w 26"/>
                  <a:gd name="T19" fmla="*/ 8 h 35"/>
                  <a:gd name="T20" fmla="*/ 13 w 26"/>
                  <a:gd name="T21" fmla="*/ 6 h 35"/>
                  <a:gd name="T22" fmla="*/ 9 w 26"/>
                  <a:gd name="T23" fmla="*/ 8 h 35"/>
                  <a:gd name="T24" fmla="*/ 7 w 26"/>
                  <a:gd name="T25" fmla="*/ 17 h 35"/>
                  <a:gd name="T26" fmla="*/ 9 w 26"/>
                  <a:gd name="T27" fmla="*/ 27 h 35"/>
                  <a:gd name="T28" fmla="*/ 13 w 26"/>
                  <a:gd name="T29" fmla="*/ 29 h 35"/>
                  <a:gd name="T30" fmla="*/ 17 w 26"/>
                  <a:gd name="T31" fmla="*/ 27 h 35"/>
                  <a:gd name="T32" fmla="*/ 19 w 26"/>
                  <a:gd name="T33" fmla="*/ 17 h 35"/>
                  <a:gd name="T34" fmla="*/ 17 w 26"/>
                  <a:gd name="T35"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5">
                    <a:moveTo>
                      <a:pt x="22" y="31"/>
                    </a:moveTo>
                    <a:cubicBezTo>
                      <a:pt x="20" y="34"/>
                      <a:pt x="17" y="35"/>
                      <a:pt x="13" y="35"/>
                    </a:cubicBezTo>
                    <a:cubicBezTo>
                      <a:pt x="9" y="35"/>
                      <a:pt x="6" y="34"/>
                      <a:pt x="4" y="31"/>
                    </a:cubicBezTo>
                    <a:cubicBezTo>
                      <a:pt x="0" y="28"/>
                      <a:pt x="0" y="24"/>
                      <a:pt x="0" y="17"/>
                    </a:cubicBezTo>
                    <a:cubicBezTo>
                      <a:pt x="0" y="11"/>
                      <a:pt x="0" y="7"/>
                      <a:pt x="4" y="3"/>
                    </a:cubicBezTo>
                    <a:cubicBezTo>
                      <a:pt x="6" y="1"/>
                      <a:pt x="9" y="0"/>
                      <a:pt x="13" y="0"/>
                    </a:cubicBezTo>
                    <a:cubicBezTo>
                      <a:pt x="17" y="0"/>
                      <a:pt x="20" y="1"/>
                      <a:pt x="22" y="3"/>
                    </a:cubicBezTo>
                    <a:cubicBezTo>
                      <a:pt x="26" y="7"/>
                      <a:pt x="26" y="11"/>
                      <a:pt x="26" y="17"/>
                    </a:cubicBezTo>
                    <a:cubicBezTo>
                      <a:pt x="26" y="24"/>
                      <a:pt x="26" y="28"/>
                      <a:pt x="22" y="31"/>
                    </a:cubicBezTo>
                    <a:close/>
                    <a:moveTo>
                      <a:pt x="17" y="8"/>
                    </a:moveTo>
                    <a:cubicBezTo>
                      <a:pt x="16" y="6"/>
                      <a:pt x="15" y="6"/>
                      <a:pt x="13" y="6"/>
                    </a:cubicBezTo>
                    <a:cubicBezTo>
                      <a:pt x="11" y="6"/>
                      <a:pt x="10" y="6"/>
                      <a:pt x="9" y="8"/>
                    </a:cubicBezTo>
                    <a:cubicBezTo>
                      <a:pt x="7" y="9"/>
                      <a:pt x="7" y="11"/>
                      <a:pt x="7" y="17"/>
                    </a:cubicBezTo>
                    <a:cubicBezTo>
                      <a:pt x="7" y="24"/>
                      <a:pt x="7" y="26"/>
                      <a:pt x="9" y="27"/>
                    </a:cubicBezTo>
                    <a:cubicBezTo>
                      <a:pt x="10" y="28"/>
                      <a:pt x="11" y="29"/>
                      <a:pt x="13" y="29"/>
                    </a:cubicBezTo>
                    <a:cubicBezTo>
                      <a:pt x="15" y="29"/>
                      <a:pt x="16" y="28"/>
                      <a:pt x="17" y="27"/>
                    </a:cubicBezTo>
                    <a:cubicBezTo>
                      <a:pt x="19" y="26"/>
                      <a:pt x="19" y="24"/>
                      <a:pt x="19" y="17"/>
                    </a:cubicBezTo>
                    <a:cubicBezTo>
                      <a:pt x="19" y="11"/>
                      <a:pt x="19" y="9"/>
                      <a:pt x="17" y="8"/>
                    </a:cubicBez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4" name="Freeform 36"/>
              <p:cNvSpPr>
                <a:spLocks/>
              </p:cNvSpPr>
              <p:nvPr userDrawn="1"/>
            </p:nvSpPr>
            <p:spPr bwMode="auto">
              <a:xfrm>
                <a:off x="6054" y="3962"/>
                <a:ext cx="35" cy="44"/>
              </a:xfrm>
              <a:custGeom>
                <a:avLst/>
                <a:gdLst>
                  <a:gd name="T0" fmla="*/ 27 w 35"/>
                  <a:gd name="T1" fmla="*/ 44 h 44"/>
                  <a:gd name="T2" fmla="*/ 9 w 35"/>
                  <a:gd name="T3" fmla="*/ 16 h 44"/>
                  <a:gd name="T4" fmla="*/ 9 w 35"/>
                  <a:gd name="T5" fmla="*/ 44 h 44"/>
                  <a:gd name="T6" fmla="*/ 0 w 35"/>
                  <a:gd name="T7" fmla="*/ 44 h 44"/>
                  <a:gd name="T8" fmla="*/ 0 w 35"/>
                  <a:gd name="T9" fmla="*/ 0 h 44"/>
                  <a:gd name="T10" fmla="*/ 9 w 35"/>
                  <a:gd name="T11" fmla="*/ 0 h 44"/>
                  <a:gd name="T12" fmla="*/ 26 w 35"/>
                  <a:gd name="T13" fmla="*/ 26 h 44"/>
                  <a:gd name="T14" fmla="*/ 26 w 35"/>
                  <a:gd name="T15" fmla="*/ 0 h 44"/>
                  <a:gd name="T16" fmla="*/ 35 w 35"/>
                  <a:gd name="T17" fmla="*/ 0 h 44"/>
                  <a:gd name="T18" fmla="*/ 35 w 35"/>
                  <a:gd name="T19" fmla="*/ 44 h 44"/>
                  <a:gd name="T20" fmla="*/ 27 w 35"/>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44">
                    <a:moveTo>
                      <a:pt x="27" y="44"/>
                    </a:moveTo>
                    <a:lnTo>
                      <a:pt x="9" y="16"/>
                    </a:lnTo>
                    <a:lnTo>
                      <a:pt x="9" y="44"/>
                    </a:lnTo>
                    <a:lnTo>
                      <a:pt x="0" y="44"/>
                    </a:lnTo>
                    <a:lnTo>
                      <a:pt x="0" y="0"/>
                    </a:lnTo>
                    <a:lnTo>
                      <a:pt x="9" y="0"/>
                    </a:lnTo>
                    <a:lnTo>
                      <a:pt x="26" y="26"/>
                    </a:lnTo>
                    <a:lnTo>
                      <a:pt x="26" y="0"/>
                    </a:lnTo>
                    <a:lnTo>
                      <a:pt x="35" y="0"/>
                    </a:lnTo>
                    <a:lnTo>
                      <a:pt x="35" y="44"/>
                    </a:lnTo>
                    <a:lnTo>
                      <a:pt x="27" y="44"/>
                    </a:lnTo>
                    <a:close/>
                  </a:path>
                </a:pathLst>
              </a:custGeom>
              <a:solidFill>
                <a:srgbClr val="0606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grpSp>
        <p:grpSp>
          <p:nvGrpSpPr>
            <p:cNvPr id="135" name="Group 134"/>
            <p:cNvGrpSpPr/>
            <p:nvPr userDrawn="1"/>
          </p:nvGrpSpPr>
          <p:grpSpPr>
            <a:xfrm>
              <a:off x="9140479" y="5882283"/>
              <a:ext cx="1508125" cy="269875"/>
              <a:chOff x="9145588" y="5880100"/>
              <a:chExt cx="1508125" cy="269875"/>
            </a:xfrm>
          </p:grpSpPr>
          <p:sp>
            <p:nvSpPr>
              <p:cNvPr id="136" name="AutoShape 39"/>
              <p:cNvSpPr>
                <a:spLocks noChangeAspect="1" noChangeArrowheads="1" noTextEdit="1"/>
              </p:cNvSpPr>
              <p:nvPr userDrawn="1"/>
            </p:nvSpPr>
            <p:spPr bwMode="auto">
              <a:xfrm>
                <a:off x="9145588" y="5880100"/>
                <a:ext cx="150812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7" name="Freeform 50"/>
              <p:cNvSpPr>
                <a:spLocks/>
              </p:cNvSpPr>
              <p:nvPr userDrawn="1"/>
            </p:nvSpPr>
            <p:spPr bwMode="auto">
              <a:xfrm>
                <a:off x="9983788" y="5880100"/>
                <a:ext cx="33338" cy="71438"/>
              </a:xfrm>
              <a:custGeom>
                <a:avLst/>
                <a:gdLst>
                  <a:gd name="T0" fmla="*/ 85 w 101"/>
                  <a:gd name="T1" fmla="*/ 204 h 215"/>
                  <a:gd name="T2" fmla="*/ 52 w 101"/>
                  <a:gd name="T3" fmla="*/ 215 h 215"/>
                  <a:gd name="T4" fmla="*/ 16 w 101"/>
                  <a:gd name="T5" fmla="*/ 200 h 215"/>
                  <a:gd name="T6" fmla="*/ 0 w 101"/>
                  <a:gd name="T7" fmla="*/ 108 h 215"/>
                  <a:gd name="T8" fmla="*/ 16 w 101"/>
                  <a:gd name="T9" fmla="*/ 15 h 215"/>
                  <a:gd name="T10" fmla="*/ 52 w 101"/>
                  <a:gd name="T11" fmla="*/ 0 h 215"/>
                  <a:gd name="T12" fmla="*/ 85 w 101"/>
                  <a:gd name="T13" fmla="*/ 12 h 215"/>
                  <a:gd name="T14" fmla="*/ 101 w 101"/>
                  <a:gd name="T15" fmla="*/ 54 h 215"/>
                  <a:gd name="T16" fmla="*/ 75 w 101"/>
                  <a:gd name="T17" fmla="*/ 54 h 215"/>
                  <a:gd name="T18" fmla="*/ 69 w 101"/>
                  <a:gd name="T19" fmla="*/ 30 h 215"/>
                  <a:gd name="T20" fmla="*/ 52 w 101"/>
                  <a:gd name="T21" fmla="*/ 23 h 215"/>
                  <a:gd name="T22" fmla="*/ 35 w 101"/>
                  <a:gd name="T23" fmla="*/ 31 h 215"/>
                  <a:gd name="T24" fmla="*/ 26 w 101"/>
                  <a:gd name="T25" fmla="*/ 108 h 215"/>
                  <a:gd name="T26" fmla="*/ 35 w 101"/>
                  <a:gd name="T27" fmla="*/ 185 h 215"/>
                  <a:gd name="T28" fmla="*/ 52 w 101"/>
                  <a:gd name="T29" fmla="*/ 193 h 215"/>
                  <a:gd name="T30" fmla="*/ 69 w 101"/>
                  <a:gd name="T31" fmla="*/ 185 h 215"/>
                  <a:gd name="T32" fmla="*/ 75 w 101"/>
                  <a:gd name="T33" fmla="*/ 161 h 215"/>
                  <a:gd name="T34" fmla="*/ 101 w 101"/>
                  <a:gd name="T35" fmla="*/ 161 h 215"/>
                  <a:gd name="T36" fmla="*/ 85 w 101"/>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215">
                    <a:moveTo>
                      <a:pt x="85"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7" y="0"/>
                      <a:pt x="77" y="4"/>
                      <a:pt x="85" y="12"/>
                    </a:cubicBezTo>
                    <a:cubicBezTo>
                      <a:pt x="95" y="22"/>
                      <a:pt x="100" y="37"/>
                      <a:pt x="101" y="54"/>
                    </a:cubicBezTo>
                    <a:cubicBezTo>
                      <a:pt x="75" y="54"/>
                      <a:pt x="75" y="54"/>
                      <a:pt x="75" y="54"/>
                    </a:cubicBezTo>
                    <a:cubicBezTo>
                      <a:pt x="75" y="45"/>
                      <a:pt x="74" y="36"/>
                      <a:pt x="69" y="30"/>
                    </a:cubicBezTo>
                    <a:cubicBezTo>
                      <a:pt x="65" y="26"/>
                      <a:pt x="60" y="23"/>
                      <a:pt x="52" y="23"/>
                    </a:cubicBezTo>
                    <a:cubicBezTo>
                      <a:pt x="44" y="23"/>
                      <a:pt x="38" y="26"/>
                      <a:pt x="35" y="31"/>
                    </a:cubicBezTo>
                    <a:cubicBezTo>
                      <a:pt x="27" y="41"/>
                      <a:pt x="26" y="58"/>
                      <a:pt x="26" y="108"/>
                    </a:cubicBezTo>
                    <a:cubicBezTo>
                      <a:pt x="26" y="158"/>
                      <a:pt x="27" y="175"/>
                      <a:pt x="35" y="185"/>
                    </a:cubicBezTo>
                    <a:cubicBezTo>
                      <a:pt x="38" y="189"/>
                      <a:pt x="44" y="193"/>
                      <a:pt x="52" y="193"/>
                    </a:cubicBezTo>
                    <a:cubicBezTo>
                      <a:pt x="60" y="193"/>
                      <a:pt x="65" y="189"/>
                      <a:pt x="69" y="185"/>
                    </a:cubicBezTo>
                    <a:cubicBezTo>
                      <a:pt x="73" y="179"/>
                      <a:pt x="75" y="170"/>
                      <a:pt x="75" y="161"/>
                    </a:cubicBezTo>
                    <a:cubicBezTo>
                      <a:pt x="101" y="161"/>
                      <a:pt x="101" y="161"/>
                      <a:pt x="101" y="161"/>
                    </a:cubicBezTo>
                    <a:cubicBezTo>
                      <a:pt x="100" y="179"/>
                      <a:pt x="95" y="194"/>
                      <a:pt x="85"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8" name="Freeform 51"/>
              <p:cNvSpPr>
                <a:spLocks/>
              </p:cNvSpPr>
              <p:nvPr userDrawn="1"/>
            </p:nvSpPr>
            <p:spPr bwMode="auto">
              <a:xfrm>
                <a:off x="10039351" y="5881688"/>
                <a:ext cx="31750" cy="68263"/>
              </a:xfrm>
              <a:custGeom>
                <a:avLst/>
                <a:gdLst>
                  <a:gd name="T0" fmla="*/ 14 w 20"/>
                  <a:gd name="T1" fmla="*/ 43 h 43"/>
                  <a:gd name="T2" fmla="*/ 14 w 20"/>
                  <a:gd name="T3" fmla="*/ 23 h 43"/>
                  <a:gd name="T4" fmla="*/ 5 w 20"/>
                  <a:gd name="T5" fmla="*/ 23 h 43"/>
                  <a:gd name="T6" fmla="*/ 5 w 20"/>
                  <a:gd name="T7" fmla="*/ 43 h 43"/>
                  <a:gd name="T8" fmla="*/ 0 w 20"/>
                  <a:gd name="T9" fmla="*/ 43 h 43"/>
                  <a:gd name="T10" fmla="*/ 0 w 20"/>
                  <a:gd name="T11" fmla="*/ 0 h 43"/>
                  <a:gd name="T12" fmla="*/ 5 w 20"/>
                  <a:gd name="T13" fmla="*/ 0 h 43"/>
                  <a:gd name="T14" fmla="*/ 5 w 20"/>
                  <a:gd name="T15" fmla="*/ 19 h 43"/>
                  <a:gd name="T16" fmla="*/ 14 w 20"/>
                  <a:gd name="T17" fmla="*/ 19 h 43"/>
                  <a:gd name="T18" fmla="*/ 14 w 20"/>
                  <a:gd name="T19" fmla="*/ 0 h 43"/>
                  <a:gd name="T20" fmla="*/ 20 w 20"/>
                  <a:gd name="T21" fmla="*/ 0 h 43"/>
                  <a:gd name="T22" fmla="*/ 20 w 20"/>
                  <a:gd name="T23" fmla="*/ 43 h 43"/>
                  <a:gd name="T24" fmla="*/ 14 w 20"/>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 h="43">
                    <a:moveTo>
                      <a:pt x="14" y="43"/>
                    </a:moveTo>
                    <a:lnTo>
                      <a:pt x="14" y="23"/>
                    </a:lnTo>
                    <a:lnTo>
                      <a:pt x="5" y="23"/>
                    </a:lnTo>
                    <a:lnTo>
                      <a:pt x="5" y="43"/>
                    </a:lnTo>
                    <a:lnTo>
                      <a:pt x="0" y="43"/>
                    </a:lnTo>
                    <a:lnTo>
                      <a:pt x="0" y="0"/>
                    </a:lnTo>
                    <a:lnTo>
                      <a:pt x="5" y="0"/>
                    </a:lnTo>
                    <a:lnTo>
                      <a:pt x="5" y="19"/>
                    </a:lnTo>
                    <a:lnTo>
                      <a:pt x="14" y="19"/>
                    </a:lnTo>
                    <a:lnTo>
                      <a:pt x="14" y="0"/>
                    </a:lnTo>
                    <a:lnTo>
                      <a:pt x="20" y="0"/>
                    </a:lnTo>
                    <a:lnTo>
                      <a:pt x="20" y="43"/>
                    </a:lnTo>
                    <a:lnTo>
                      <a:pt x="14"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9" name="Freeform 52"/>
              <p:cNvSpPr>
                <a:spLocks/>
              </p:cNvSpPr>
              <p:nvPr userDrawn="1"/>
            </p:nvSpPr>
            <p:spPr bwMode="auto">
              <a:xfrm>
                <a:off x="10093326" y="5881688"/>
                <a:ext cx="26988" cy="68263"/>
              </a:xfrm>
              <a:custGeom>
                <a:avLst/>
                <a:gdLst>
                  <a:gd name="T0" fmla="*/ 0 w 17"/>
                  <a:gd name="T1" fmla="*/ 43 h 43"/>
                  <a:gd name="T2" fmla="*/ 0 w 17"/>
                  <a:gd name="T3" fmla="*/ 0 h 43"/>
                  <a:gd name="T4" fmla="*/ 17 w 17"/>
                  <a:gd name="T5" fmla="*/ 0 h 43"/>
                  <a:gd name="T6" fmla="*/ 17 w 17"/>
                  <a:gd name="T7" fmla="*/ 4 h 43"/>
                  <a:gd name="T8" fmla="*/ 6 w 17"/>
                  <a:gd name="T9" fmla="*/ 4 h 43"/>
                  <a:gd name="T10" fmla="*/ 6 w 17"/>
                  <a:gd name="T11" fmla="*/ 19 h 43"/>
                  <a:gd name="T12" fmla="*/ 16 w 17"/>
                  <a:gd name="T13" fmla="*/ 19 h 43"/>
                  <a:gd name="T14" fmla="*/ 16 w 17"/>
                  <a:gd name="T15" fmla="*/ 24 h 43"/>
                  <a:gd name="T16" fmla="*/ 6 w 17"/>
                  <a:gd name="T17" fmla="*/ 24 h 43"/>
                  <a:gd name="T18" fmla="*/ 6 w 17"/>
                  <a:gd name="T19" fmla="*/ 38 h 43"/>
                  <a:gd name="T20" fmla="*/ 17 w 17"/>
                  <a:gd name="T21" fmla="*/ 38 h 43"/>
                  <a:gd name="T22" fmla="*/ 17 w 17"/>
                  <a:gd name="T23" fmla="*/ 43 h 43"/>
                  <a:gd name="T24" fmla="*/ 0 w 17"/>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43">
                    <a:moveTo>
                      <a:pt x="0" y="43"/>
                    </a:moveTo>
                    <a:lnTo>
                      <a:pt x="0" y="0"/>
                    </a:lnTo>
                    <a:lnTo>
                      <a:pt x="17" y="0"/>
                    </a:lnTo>
                    <a:lnTo>
                      <a:pt x="17" y="4"/>
                    </a:lnTo>
                    <a:lnTo>
                      <a:pt x="6" y="4"/>
                    </a:lnTo>
                    <a:lnTo>
                      <a:pt x="6" y="19"/>
                    </a:lnTo>
                    <a:lnTo>
                      <a:pt x="16" y="19"/>
                    </a:lnTo>
                    <a:lnTo>
                      <a:pt x="16" y="24"/>
                    </a:lnTo>
                    <a:lnTo>
                      <a:pt x="6" y="24"/>
                    </a:lnTo>
                    <a:lnTo>
                      <a:pt x="6" y="38"/>
                    </a:lnTo>
                    <a:lnTo>
                      <a:pt x="17" y="38"/>
                    </a:lnTo>
                    <a:lnTo>
                      <a:pt x="17" y="43"/>
                    </a:lnTo>
                    <a:lnTo>
                      <a:pt x="0"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0" name="Freeform 53"/>
              <p:cNvSpPr>
                <a:spLocks/>
              </p:cNvSpPr>
              <p:nvPr userDrawn="1"/>
            </p:nvSpPr>
            <p:spPr bwMode="auto">
              <a:xfrm>
                <a:off x="10140951" y="5880100"/>
                <a:ext cx="31750" cy="71438"/>
              </a:xfrm>
              <a:custGeom>
                <a:avLst/>
                <a:gdLst>
                  <a:gd name="T0" fmla="*/ 84 w 100"/>
                  <a:gd name="T1" fmla="*/ 204 h 215"/>
                  <a:gd name="T2" fmla="*/ 52 w 100"/>
                  <a:gd name="T3" fmla="*/ 215 h 215"/>
                  <a:gd name="T4" fmla="*/ 16 w 100"/>
                  <a:gd name="T5" fmla="*/ 200 h 215"/>
                  <a:gd name="T6" fmla="*/ 0 w 100"/>
                  <a:gd name="T7" fmla="*/ 108 h 215"/>
                  <a:gd name="T8" fmla="*/ 16 w 100"/>
                  <a:gd name="T9" fmla="*/ 15 h 215"/>
                  <a:gd name="T10" fmla="*/ 52 w 100"/>
                  <a:gd name="T11" fmla="*/ 0 h 215"/>
                  <a:gd name="T12" fmla="*/ 85 w 100"/>
                  <a:gd name="T13" fmla="*/ 12 h 215"/>
                  <a:gd name="T14" fmla="*/ 100 w 100"/>
                  <a:gd name="T15" fmla="*/ 54 h 215"/>
                  <a:gd name="T16" fmla="*/ 75 w 100"/>
                  <a:gd name="T17" fmla="*/ 54 h 215"/>
                  <a:gd name="T18" fmla="*/ 68 w 100"/>
                  <a:gd name="T19" fmla="*/ 30 h 215"/>
                  <a:gd name="T20" fmla="*/ 52 w 100"/>
                  <a:gd name="T21" fmla="*/ 23 h 215"/>
                  <a:gd name="T22" fmla="*/ 34 w 100"/>
                  <a:gd name="T23" fmla="*/ 31 h 215"/>
                  <a:gd name="T24" fmla="*/ 26 w 100"/>
                  <a:gd name="T25" fmla="*/ 108 h 215"/>
                  <a:gd name="T26" fmla="*/ 34 w 100"/>
                  <a:gd name="T27" fmla="*/ 185 h 215"/>
                  <a:gd name="T28" fmla="*/ 52 w 100"/>
                  <a:gd name="T29" fmla="*/ 193 h 215"/>
                  <a:gd name="T30" fmla="*/ 68 w 100"/>
                  <a:gd name="T31" fmla="*/ 185 h 215"/>
                  <a:gd name="T32" fmla="*/ 75 w 100"/>
                  <a:gd name="T33" fmla="*/ 161 h 215"/>
                  <a:gd name="T34" fmla="*/ 100 w 100"/>
                  <a:gd name="T35" fmla="*/ 161 h 215"/>
                  <a:gd name="T36" fmla="*/ 84 w 100"/>
                  <a:gd name="T37" fmla="*/ 20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215">
                    <a:moveTo>
                      <a:pt x="84" y="204"/>
                    </a:moveTo>
                    <a:cubicBezTo>
                      <a:pt x="76" y="211"/>
                      <a:pt x="66" y="215"/>
                      <a:pt x="52" y="215"/>
                    </a:cubicBezTo>
                    <a:cubicBezTo>
                      <a:pt x="35" y="215"/>
                      <a:pt x="24" y="209"/>
                      <a:pt x="16" y="200"/>
                    </a:cubicBezTo>
                    <a:cubicBezTo>
                      <a:pt x="2" y="184"/>
                      <a:pt x="0" y="166"/>
                      <a:pt x="0" y="108"/>
                    </a:cubicBezTo>
                    <a:cubicBezTo>
                      <a:pt x="0" y="49"/>
                      <a:pt x="2" y="31"/>
                      <a:pt x="16" y="15"/>
                    </a:cubicBezTo>
                    <a:cubicBezTo>
                      <a:pt x="24" y="6"/>
                      <a:pt x="35" y="0"/>
                      <a:pt x="52" y="0"/>
                    </a:cubicBezTo>
                    <a:cubicBezTo>
                      <a:pt x="66" y="0"/>
                      <a:pt x="77" y="4"/>
                      <a:pt x="85" y="12"/>
                    </a:cubicBezTo>
                    <a:cubicBezTo>
                      <a:pt x="95" y="22"/>
                      <a:pt x="100" y="37"/>
                      <a:pt x="100" y="54"/>
                    </a:cubicBezTo>
                    <a:cubicBezTo>
                      <a:pt x="75" y="54"/>
                      <a:pt x="75" y="54"/>
                      <a:pt x="75" y="54"/>
                    </a:cubicBezTo>
                    <a:cubicBezTo>
                      <a:pt x="75" y="45"/>
                      <a:pt x="73" y="36"/>
                      <a:pt x="68" y="30"/>
                    </a:cubicBezTo>
                    <a:cubicBezTo>
                      <a:pt x="65" y="26"/>
                      <a:pt x="60" y="23"/>
                      <a:pt x="52" y="23"/>
                    </a:cubicBezTo>
                    <a:cubicBezTo>
                      <a:pt x="43" y="23"/>
                      <a:pt x="38" y="26"/>
                      <a:pt x="34" y="31"/>
                    </a:cubicBezTo>
                    <a:cubicBezTo>
                      <a:pt x="27" y="41"/>
                      <a:pt x="26" y="58"/>
                      <a:pt x="26" y="108"/>
                    </a:cubicBezTo>
                    <a:cubicBezTo>
                      <a:pt x="26" y="158"/>
                      <a:pt x="27" y="175"/>
                      <a:pt x="34" y="185"/>
                    </a:cubicBezTo>
                    <a:cubicBezTo>
                      <a:pt x="38" y="189"/>
                      <a:pt x="43" y="193"/>
                      <a:pt x="52" y="193"/>
                    </a:cubicBezTo>
                    <a:cubicBezTo>
                      <a:pt x="60" y="193"/>
                      <a:pt x="65" y="189"/>
                      <a:pt x="68" y="185"/>
                    </a:cubicBezTo>
                    <a:cubicBezTo>
                      <a:pt x="73" y="179"/>
                      <a:pt x="75" y="170"/>
                      <a:pt x="75" y="161"/>
                    </a:cubicBezTo>
                    <a:cubicBezTo>
                      <a:pt x="100" y="161"/>
                      <a:pt x="100" y="161"/>
                      <a:pt x="100" y="161"/>
                    </a:cubicBezTo>
                    <a:cubicBezTo>
                      <a:pt x="100" y="179"/>
                      <a:pt x="95" y="194"/>
                      <a:pt x="84" y="204"/>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1" name="Freeform 54"/>
              <p:cNvSpPr>
                <a:spLocks/>
              </p:cNvSpPr>
              <p:nvPr userDrawn="1"/>
            </p:nvSpPr>
            <p:spPr bwMode="auto">
              <a:xfrm>
                <a:off x="10194926" y="5881688"/>
                <a:ext cx="34925" cy="68263"/>
              </a:xfrm>
              <a:custGeom>
                <a:avLst/>
                <a:gdLst>
                  <a:gd name="T0" fmla="*/ 17 w 22"/>
                  <a:gd name="T1" fmla="*/ 43 h 43"/>
                  <a:gd name="T2" fmla="*/ 9 w 22"/>
                  <a:gd name="T3" fmla="*/ 24 h 43"/>
                  <a:gd name="T4" fmla="*/ 5 w 22"/>
                  <a:gd name="T5" fmla="*/ 31 h 43"/>
                  <a:gd name="T6" fmla="*/ 5 w 22"/>
                  <a:gd name="T7" fmla="*/ 43 h 43"/>
                  <a:gd name="T8" fmla="*/ 0 w 22"/>
                  <a:gd name="T9" fmla="*/ 43 h 43"/>
                  <a:gd name="T10" fmla="*/ 0 w 22"/>
                  <a:gd name="T11" fmla="*/ 0 h 43"/>
                  <a:gd name="T12" fmla="*/ 5 w 22"/>
                  <a:gd name="T13" fmla="*/ 0 h 43"/>
                  <a:gd name="T14" fmla="*/ 5 w 22"/>
                  <a:gd name="T15" fmla="*/ 22 h 43"/>
                  <a:gd name="T16" fmla="*/ 16 w 22"/>
                  <a:gd name="T17" fmla="*/ 0 h 43"/>
                  <a:gd name="T18" fmla="*/ 21 w 22"/>
                  <a:gd name="T19" fmla="*/ 0 h 43"/>
                  <a:gd name="T20" fmla="*/ 12 w 22"/>
                  <a:gd name="T21" fmla="*/ 18 h 43"/>
                  <a:gd name="T22" fmla="*/ 22 w 22"/>
                  <a:gd name="T23" fmla="*/ 43 h 43"/>
                  <a:gd name="T24" fmla="*/ 17 w 22"/>
                  <a:gd name="T2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43">
                    <a:moveTo>
                      <a:pt x="17" y="43"/>
                    </a:moveTo>
                    <a:lnTo>
                      <a:pt x="9" y="24"/>
                    </a:lnTo>
                    <a:lnTo>
                      <a:pt x="5" y="31"/>
                    </a:lnTo>
                    <a:lnTo>
                      <a:pt x="5" y="43"/>
                    </a:lnTo>
                    <a:lnTo>
                      <a:pt x="0" y="43"/>
                    </a:lnTo>
                    <a:lnTo>
                      <a:pt x="0" y="0"/>
                    </a:lnTo>
                    <a:lnTo>
                      <a:pt x="5" y="0"/>
                    </a:lnTo>
                    <a:lnTo>
                      <a:pt x="5" y="22"/>
                    </a:lnTo>
                    <a:lnTo>
                      <a:pt x="16" y="0"/>
                    </a:lnTo>
                    <a:lnTo>
                      <a:pt x="21" y="0"/>
                    </a:lnTo>
                    <a:lnTo>
                      <a:pt x="12" y="18"/>
                    </a:lnTo>
                    <a:lnTo>
                      <a:pt x="22" y="43"/>
                    </a:lnTo>
                    <a:lnTo>
                      <a:pt x="17"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2" name="Freeform 55"/>
              <p:cNvSpPr>
                <a:spLocks noEditPoints="1"/>
              </p:cNvSpPr>
              <p:nvPr userDrawn="1"/>
            </p:nvSpPr>
            <p:spPr bwMode="auto">
              <a:xfrm>
                <a:off x="10283826" y="5881688"/>
                <a:ext cx="31750" cy="68263"/>
              </a:xfrm>
              <a:custGeom>
                <a:avLst/>
                <a:gdLst>
                  <a:gd name="T0" fmla="*/ 48 w 98"/>
                  <a:gd name="T1" fmla="*/ 123 h 211"/>
                  <a:gd name="T2" fmla="*/ 26 w 98"/>
                  <a:gd name="T3" fmla="*/ 123 h 211"/>
                  <a:gd name="T4" fmla="*/ 26 w 98"/>
                  <a:gd name="T5" fmla="*/ 211 h 211"/>
                  <a:gd name="T6" fmla="*/ 0 w 98"/>
                  <a:gd name="T7" fmla="*/ 211 h 211"/>
                  <a:gd name="T8" fmla="*/ 0 w 98"/>
                  <a:gd name="T9" fmla="*/ 0 h 211"/>
                  <a:gd name="T10" fmla="*/ 48 w 98"/>
                  <a:gd name="T11" fmla="*/ 0 h 211"/>
                  <a:gd name="T12" fmla="*/ 98 w 98"/>
                  <a:gd name="T13" fmla="*/ 62 h 211"/>
                  <a:gd name="T14" fmla="*/ 48 w 98"/>
                  <a:gd name="T15" fmla="*/ 123 h 211"/>
                  <a:gd name="T16" fmla="*/ 47 w 98"/>
                  <a:gd name="T17" fmla="*/ 23 h 211"/>
                  <a:gd name="T18" fmla="*/ 26 w 98"/>
                  <a:gd name="T19" fmla="*/ 23 h 211"/>
                  <a:gd name="T20" fmla="*/ 26 w 98"/>
                  <a:gd name="T21" fmla="*/ 100 h 211"/>
                  <a:gd name="T22" fmla="*/ 47 w 98"/>
                  <a:gd name="T23" fmla="*/ 100 h 211"/>
                  <a:gd name="T24" fmla="*/ 72 w 98"/>
                  <a:gd name="T25" fmla="*/ 62 h 211"/>
                  <a:gd name="T26" fmla="*/ 47 w 98"/>
                  <a:gd name="T27" fmla="*/ 2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11">
                    <a:moveTo>
                      <a:pt x="48" y="123"/>
                    </a:moveTo>
                    <a:cubicBezTo>
                      <a:pt x="26" y="123"/>
                      <a:pt x="26" y="123"/>
                      <a:pt x="26" y="123"/>
                    </a:cubicBezTo>
                    <a:cubicBezTo>
                      <a:pt x="26" y="211"/>
                      <a:pt x="26" y="211"/>
                      <a:pt x="26" y="211"/>
                    </a:cubicBezTo>
                    <a:cubicBezTo>
                      <a:pt x="0" y="211"/>
                      <a:pt x="0" y="211"/>
                      <a:pt x="0" y="211"/>
                    </a:cubicBezTo>
                    <a:cubicBezTo>
                      <a:pt x="0" y="0"/>
                      <a:pt x="0" y="0"/>
                      <a:pt x="0" y="0"/>
                    </a:cubicBezTo>
                    <a:cubicBezTo>
                      <a:pt x="48" y="0"/>
                      <a:pt x="48" y="0"/>
                      <a:pt x="48" y="0"/>
                    </a:cubicBezTo>
                    <a:cubicBezTo>
                      <a:pt x="79" y="0"/>
                      <a:pt x="98" y="15"/>
                      <a:pt x="98" y="62"/>
                    </a:cubicBezTo>
                    <a:cubicBezTo>
                      <a:pt x="98" y="108"/>
                      <a:pt x="79" y="123"/>
                      <a:pt x="48" y="123"/>
                    </a:cubicBezTo>
                    <a:close/>
                    <a:moveTo>
                      <a:pt x="47" y="23"/>
                    </a:moveTo>
                    <a:cubicBezTo>
                      <a:pt x="26" y="23"/>
                      <a:pt x="26" y="23"/>
                      <a:pt x="26" y="23"/>
                    </a:cubicBezTo>
                    <a:cubicBezTo>
                      <a:pt x="26" y="100"/>
                      <a:pt x="26" y="100"/>
                      <a:pt x="26" y="100"/>
                    </a:cubicBezTo>
                    <a:cubicBezTo>
                      <a:pt x="47" y="100"/>
                      <a:pt x="47" y="100"/>
                      <a:pt x="47" y="100"/>
                    </a:cubicBezTo>
                    <a:cubicBezTo>
                      <a:pt x="64" y="100"/>
                      <a:pt x="72" y="90"/>
                      <a:pt x="72" y="62"/>
                    </a:cubicBezTo>
                    <a:cubicBezTo>
                      <a:pt x="72" y="33"/>
                      <a:pt x="64" y="23"/>
                      <a:pt x="47" y="23"/>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3" name="Freeform 56"/>
              <p:cNvSpPr>
                <a:spLocks noEditPoints="1"/>
              </p:cNvSpPr>
              <p:nvPr userDrawn="1"/>
            </p:nvSpPr>
            <p:spPr bwMode="auto">
              <a:xfrm>
                <a:off x="10336213" y="5880100"/>
                <a:ext cx="33338" cy="71438"/>
              </a:xfrm>
              <a:custGeom>
                <a:avLst/>
                <a:gdLst>
                  <a:gd name="T0" fmla="*/ 87 w 103"/>
                  <a:gd name="T1" fmla="*/ 200 h 215"/>
                  <a:gd name="T2" fmla="*/ 51 w 103"/>
                  <a:gd name="T3" fmla="*/ 215 h 215"/>
                  <a:gd name="T4" fmla="*/ 15 w 103"/>
                  <a:gd name="T5" fmla="*/ 200 h 215"/>
                  <a:gd name="T6" fmla="*/ 0 w 103"/>
                  <a:gd name="T7" fmla="*/ 108 h 215"/>
                  <a:gd name="T8" fmla="*/ 15 w 103"/>
                  <a:gd name="T9" fmla="*/ 15 h 215"/>
                  <a:gd name="T10" fmla="*/ 51 w 103"/>
                  <a:gd name="T11" fmla="*/ 0 h 215"/>
                  <a:gd name="T12" fmla="*/ 87 w 103"/>
                  <a:gd name="T13" fmla="*/ 15 h 215"/>
                  <a:gd name="T14" fmla="*/ 103 w 103"/>
                  <a:gd name="T15" fmla="*/ 108 h 215"/>
                  <a:gd name="T16" fmla="*/ 87 w 103"/>
                  <a:gd name="T17" fmla="*/ 200 h 215"/>
                  <a:gd name="T18" fmla="*/ 68 w 103"/>
                  <a:gd name="T19" fmla="*/ 31 h 215"/>
                  <a:gd name="T20" fmla="*/ 51 w 103"/>
                  <a:gd name="T21" fmla="*/ 23 h 215"/>
                  <a:gd name="T22" fmla="*/ 34 w 103"/>
                  <a:gd name="T23" fmla="*/ 31 h 215"/>
                  <a:gd name="T24" fmla="*/ 25 w 103"/>
                  <a:gd name="T25" fmla="*/ 108 h 215"/>
                  <a:gd name="T26" fmla="*/ 34 w 103"/>
                  <a:gd name="T27" fmla="*/ 185 h 215"/>
                  <a:gd name="T28" fmla="*/ 51 w 103"/>
                  <a:gd name="T29" fmla="*/ 193 h 215"/>
                  <a:gd name="T30" fmla="*/ 68 w 103"/>
                  <a:gd name="T31" fmla="*/ 185 h 215"/>
                  <a:gd name="T32" fmla="*/ 77 w 103"/>
                  <a:gd name="T33" fmla="*/ 108 h 215"/>
                  <a:gd name="T34" fmla="*/ 68 w 103"/>
                  <a:gd name="T35" fmla="*/ 3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15">
                    <a:moveTo>
                      <a:pt x="87" y="200"/>
                    </a:moveTo>
                    <a:cubicBezTo>
                      <a:pt x="79" y="209"/>
                      <a:pt x="68" y="215"/>
                      <a:pt x="51" y="215"/>
                    </a:cubicBezTo>
                    <a:cubicBezTo>
                      <a:pt x="35" y="215"/>
                      <a:pt x="23" y="209"/>
                      <a:pt x="15" y="200"/>
                    </a:cubicBezTo>
                    <a:cubicBezTo>
                      <a:pt x="1" y="185"/>
                      <a:pt x="0" y="166"/>
                      <a:pt x="0" y="108"/>
                    </a:cubicBezTo>
                    <a:cubicBezTo>
                      <a:pt x="0" y="49"/>
                      <a:pt x="1" y="30"/>
                      <a:pt x="15" y="15"/>
                    </a:cubicBezTo>
                    <a:cubicBezTo>
                      <a:pt x="23" y="6"/>
                      <a:pt x="35" y="0"/>
                      <a:pt x="51" y="0"/>
                    </a:cubicBezTo>
                    <a:cubicBezTo>
                      <a:pt x="68" y="0"/>
                      <a:pt x="79" y="6"/>
                      <a:pt x="87" y="15"/>
                    </a:cubicBezTo>
                    <a:cubicBezTo>
                      <a:pt x="101" y="30"/>
                      <a:pt x="103" y="49"/>
                      <a:pt x="103" y="108"/>
                    </a:cubicBezTo>
                    <a:cubicBezTo>
                      <a:pt x="103" y="166"/>
                      <a:pt x="101" y="185"/>
                      <a:pt x="87" y="200"/>
                    </a:cubicBezTo>
                    <a:close/>
                    <a:moveTo>
                      <a:pt x="68" y="31"/>
                    </a:moveTo>
                    <a:cubicBezTo>
                      <a:pt x="65" y="26"/>
                      <a:pt x="59" y="23"/>
                      <a:pt x="51" y="23"/>
                    </a:cubicBezTo>
                    <a:cubicBezTo>
                      <a:pt x="43" y="23"/>
                      <a:pt x="37" y="26"/>
                      <a:pt x="34" y="31"/>
                    </a:cubicBezTo>
                    <a:cubicBezTo>
                      <a:pt x="26" y="41"/>
                      <a:pt x="25" y="58"/>
                      <a:pt x="25" y="108"/>
                    </a:cubicBezTo>
                    <a:cubicBezTo>
                      <a:pt x="25" y="158"/>
                      <a:pt x="26" y="175"/>
                      <a:pt x="34" y="185"/>
                    </a:cubicBezTo>
                    <a:cubicBezTo>
                      <a:pt x="37" y="189"/>
                      <a:pt x="43" y="193"/>
                      <a:pt x="51" y="193"/>
                    </a:cubicBezTo>
                    <a:cubicBezTo>
                      <a:pt x="59" y="193"/>
                      <a:pt x="65" y="189"/>
                      <a:pt x="68" y="185"/>
                    </a:cubicBezTo>
                    <a:cubicBezTo>
                      <a:pt x="76" y="175"/>
                      <a:pt x="77" y="158"/>
                      <a:pt x="77" y="108"/>
                    </a:cubicBezTo>
                    <a:cubicBezTo>
                      <a:pt x="77" y="58"/>
                      <a:pt x="76" y="41"/>
                      <a:pt x="68" y="31"/>
                    </a:cubicBez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4" name="Rectangle 57"/>
              <p:cNvSpPr>
                <a:spLocks noChangeArrowheads="1"/>
              </p:cNvSpPr>
              <p:nvPr userDrawn="1"/>
            </p:nvSpPr>
            <p:spPr bwMode="auto">
              <a:xfrm>
                <a:off x="10393363" y="5881688"/>
                <a:ext cx="7938" cy="68263"/>
              </a:xfrm>
              <a:prstGeom prst="rect">
                <a:avLst/>
              </a:prstGeom>
              <a:solidFill>
                <a:srgbClr val="3939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5" name="Freeform 58"/>
              <p:cNvSpPr>
                <a:spLocks/>
              </p:cNvSpPr>
              <p:nvPr userDrawn="1"/>
            </p:nvSpPr>
            <p:spPr bwMode="auto">
              <a:xfrm>
                <a:off x="10425113" y="5881688"/>
                <a:ext cx="33338" cy="68263"/>
              </a:xfrm>
              <a:custGeom>
                <a:avLst/>
                <a:gdLst>
                  <a:gd name="T0" fmla="*/ 16 w 21"/>
                  <a:gd name="T1" fmla="*/ 43 h 43"/>
                  <a:gd name="T2" fmla="*/ 5 w 21"/>
                  <a:gd name="T3" fmla="*/ 13 h 43"/>
                  <a:gd name="T4" fmla="*/ 5 w 21"/>
                  <a:gd name="T5" fmla="*/ 43 h 43"/>
                  <a:gd name="T6" fmla="*/ 0 w 21"/>
                  <a:gd name="T7" fmla="*/ 43 h 43"/>
                  <a:gd name="T8" fmla="*/ 0 w 21"/>
                  <a:gd name="T9" fmla="*/ 0 h 43"/>
                  <a:gd name="T10" fmla="*/ 5 w 21"/>
                  <a:gd name="T11" fmla="*/ 0 h 43"/>
                  <a:gd name="T12" fmla="*/ 16 w 21"/>
                  <a:gd name="T13" fmla="*/ 29 h 43"/>
                  <a:gd name="T14" fmla="*/ 16 w 21"/>
                  <a:gd name="T15" fmla="*/ 0 h 43"/>
                  <a:gd name="T16" fmla="*/ 21 w 21"/>
                  <a:gd name="T17" fmla="*/ 0 h 43"/>
                  <a:gd name="T18" fmla="*/ 21 w 21"/>
                  <a:gd name="T19" fmla="*/ 43 h 43"/>
                  <a:gd name="T20" fmla="*/ 16 w 2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43">
                    <a:moveTo>
                      <a:pt x="16" y="43"/>
                    </a:moveTo>
                    <a:lnTo>
                      <a:pt x="5" y="13"/>
                    </a:lnTo>
                    <a:lnTo>
                      <a:pt x="5" y="43"/>
                    </a:lnTo>
                    <a:lnTo>
                      <a:pt x="0" y="43"/>
                    </a:lnTo>
                    <a:lnTo>
                      <a:pt x="0" y="0"/>
                    </a:lnTo>
                    <a:lnTo>
                      <a:pt x="5" y="0"/>
                    </a:lnTo>
                    <a:lnTo>
                      <a:pt x="16" y="29"/>
                    </a:lnTo>
                    <a:lnTo>
                      <a:pt x="16" y="0"/>
                    </a:lnTo>
                    <a:lnTo>
                      <a:pt x="21" y="0"/>
                    </a:lnTo>
                    <a:lnTo>
                      <a:pt x="21" y="43"/>
                    </a:lnTo>
                    <a:lnTo>
                      <a:pt x="16" y="43"/>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6" name="Freeform 59"/>
              <p:cNvSpPr>
                <a:spLocks/>
              </p:cNvSpPr>
              <p:nvPr userDrawn="1"/>
            </p:nvSpPr>
            <p:spPr bwMode="auto">
              <a:xfrm>
                <a:off x="10479088" y="5881688"/>
                <a:ext cx="31750" cy="68263"/>
              </a:xfrm>
              <a:custGeom>
                <a:avLst/>
                <a:gdLst>
                  <a:gd name="T0" fmla="*/ 12 w 20"/>
                  <a:gd name="T1" fmla="*/ 4 h 43"/>
                  <a:gd name="T2" fmla="*/ 12 w 20"/>
                  <a:gd name="T3" fmla="*/ 43 h 43"/>
                  <a:gd name="T4" fmla="*/ 7 w 20"/>
                  <a:gd name="T5" fmla="*/ 43 h 43"/>
                  <a:gd name="T6" fmla="*/ 7 w 20"/>
                  <a:gd name="T7" fmla="*/ 4 h 43"/>
                  <a:gd name="T8" fmla="*/ 0 w 20"/>
                  <a:gd name="T9" fmla="*/ 4 h 43"/>
                  <a:gd name="T10" fmla="*/ 0 w 20"/>
                  <a:gd name="T11" fmla="*/ 0 h 43"/>
                  <a:gd name="T12" fmla="*/ 20 w 20"/>
                  <a:gd name="T13" fmla="*/ 0 h 43"/>
                  <a:gd name="T14" fmla="*/ 20 w 20"/>
                  <a:gd name="T15" fmla="*/ 4 h 43"/>
                  <a:gd name="T16" fmla="*/ 12 w 20"/>
                  <a:gd name="T1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43">
                    <a:moveTo>
                      <a:pt x="12" y="4"/>
                    </a:moveTo>
                    <a:lnTo>
                      <a:pt x="12" y="43"/>
                    </a:lnTo>
                    <a:lnTo>
                      <a:pt x="7" y="43"/>
                    </a:lnTo>
                    <a:lnTo>
                      <a:pt x="7" y="4"/>
                    </a:lnTo>
                    <a:lnTo>
                      <a:pt x="0" y="4"/>
                    </a:lnTo>
                    <a:lnTo>
                      <a:pt x="0" y="0"/>
                    </a:lnTo>
                    <a:lnTo>
                      <a:pt x="20" y="0"/>
                    </a:lnTo>
                    <a:lnTo>
                      <a:pt x="20" y="4"/>
                    </a:lnTo>
                    <a:lnTo>
                      <a:pt x="12" y="4"/>
                    </a:lnTo>
                    <a:close/>
                  </a:path>
                </a:pathLst>
              </a:custGeom>
              <a:solidFill>
                <a:srgbClr val="3939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7" name="Rectangle 60"/>
              <p:cNvSpPr>
                <a:spLocks noChangeArrowheads="1"/>
              </p:cNvSpPr>
              <p:nvPr userDrawn="1"/>
            </p:nvSpPr>
            <p:spPr bwMode="auto">
              <a:xfrm>
                <a:off x="9986963" y="6003925"/>
                <a:ext cx="22225"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8" name="Freeform 61"/>
              <p:cNvSpPr>
                <a:spLocks/>
              </p:cNvSpPr>
              <p:nvPr userDrawn="1"/>
            </p:nvSpPr>
            <p:spPr bwMode="auto">
              <a:xfrm>
                <a:off x="10045701" y="6003925"/>
                <a:ext cx="77788" cy="146050"/>
              </a:xfrm>
              <a:custGeom>
                <a:avLst/>
                <a:gdLst>
                  <a:gd name="T0" fmla="*/ 36 w 49"/>
                  <a:gd name="T1" fmla="*/ 92 h 92"/>
                  <a:gd name="T2" fmla="*/ 14 w 49"/>
                  <a:gd name="T3" fmla="*/ 37 h 92"/>
                  <a:gd name="T4" fmla="*/ 14 w 49"/>
                  <a:gd name="T5" fmla="*/ 92 h 92"/>
                  <a:gd name="T6" fmla="*/ 0 w 49"/>
                  <a:gd name="T7" fmla="*/ 92 h 92"/>
                  <a:gd name="T8" fmla="*/ 0 w 49"/>
                  <a:gd name="T9" fmla="*/ 0 h 92"/>
                  <a:gd name="T10" fmla="*/ 13 w 49"/>
                  <a:gd name="T11" fmla="*/ 0 h 92"/>
                  <a:gd name="T12" fmla="*/ 34 w 49"/>
                  <a:gd name="T13" fmla="*/ 55 h 92"/>
                  <a:gd name="T14" fmla="*/ 34 w 49"/>
                  <a:gd name="T15" fmla="*/ 0 h 92"/>
                  <a:gd name="T16" fmla="*/ 49 w 49"/>
                  <a:gd name="T17" fmla="*/ 0 h 92"/>
                  <a:gd name="T18" fmla="*/ 49 w 49"/>
                  <a:gd name="T19" fmla="*/ 92 h 92"/>
                  <a:gd name="T20" fmla="*/ 36 w 49"/>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92">
                    <a:moveTo>
                      <a:pt x="36" y="92"/>
                    </a:moveTo>
                    <a:lnTo>
                      <a:pt x="14" y="37"/>
                    </a:lnTo>
                    <a:lnTo>
                      <a:pt x="14" y="92"/>
                    </a:lnTo>
                    <a:lnTo>
                      <a:pt x="0" y="92"/>
                    </a:lnTo>
                    <a:lnTo>
                      <a:pt x="0" y="0"/>
                    </a:lnTo>
                    <a:lnTo>
                      <a:pt x="13" y="0"/>
                    </a:lnTo>
                    <a:lnTo>
                      <a:pt x="34" y="55"/>
                    </a:lnTo>
                    <a:lnTo>
                      <a:pt x="34" y="0"/>
                    </a:lnTo>
                    <a:lnTo>
                      <a:pt x="49" y="0"/>
                    </a:lnTo>
                    <a:lnTo>
                      <a:pt x="49"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49" name="Freeform 62"/>
              <p:cNvSpPr>
                <a:spLocks/>
              </p:cNvSpPr>
              <p:nvPr userDrawn="1"/>
            </p:nvSpPr>
            <p:spPr bwMode="auto">
              <a:xfrm>
                <a:off x="10160001" y="6003925"/>
                <a:ext cx="60325" cy="146050"/>
              </a:xfrm>
              <a:custGeom>
                <a:avLst/>
                <a:gdLst>
                  <a:gd name="T0" fmla="*/ 14 w 38"/>
                  <a:gd name="T1" fmla="*/ 13 h 92"/>
                  <a:gd name="T2" fmla="*/ 14 w 38"/>
                  <a:gd name="T3" fmla="*/ 39 h 92"/>
                  <a:gd name="T4" fmla="*/ 35 w 38"/>
                  <a:gd name="T5" fmla="*/ 39 h 92"/>
                  <a:gd name="T6" fmla="*/ 35 w 38"/>
                  <a:gd name="T7" fmla="*/ 52 h 92"/>
                  <a:gd name="T8" fmla="*/ 14 w 38"/>
                  <a:gd name="T9" fmla="*/ 52 h 92"/>
                  <a:gd name="T10" fmla="*/ 14 w 38"/>
                  <a:gd name="T11" fmla="*/ 92 h 92"/>
                  <a:gd name="T12" fmla="*/ 0 w 38"/>
                  <a:gd name="T13" fmla="*/ 92 h 92"/>
                  <a:gd name="T14" fmla="*/ 0 w 38"/>
                  <a:gd name="T15" fmla="*/ 0 h 92"/>
                  <a:gd name="T16" fmla="*/ 38 w 38"/>
                  <a:gd name="T17" fmla="*/ 0 h 92"/>
                  <a:gd name="T18" fmla="*/ 38 w 38"/>
                  <a:gd name="T19" fmla="*/ 13 h 92"/>
                  <a:gd name="T20" fmla="*/ 14 w 38"/>
                  <a:gd name="T21"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92">
                    <a:moveTo>
                      <a:pt x="14" y="13"/>
                    </a:moveTo>
                    <a:lnTo>
                      <a:pt x="14" y="39"/>
                    </a:lnTo>
                    <a:lnTo>
                      <a:pt x="35" y="39"/>
                    </a:lnTo>
                    <a:lnTo>
                      <a:pt x="35" y="52"/>
                    </a:lnTo>
                    <a:lnTo>
                      <a:pt x="14" y="52"/>
                    </a:lnTo>
                    <a:lnTo>
                      <a:pt x="14" y="92"/>
                    </a:lnTo>
                    <a:lnTo>
                      <a:pt x="0" y="92"/>
                    </a:lnTo>
                    <a:lnTo>
                      <a:pt x="0" y="0"/>
                    </a:lnTo>
                    <a:lnTo>
                      <a:pt x="38" y="0"/>
                    </a:lnTo>
                    <a:lnTo>
                      <a:pt x="38" y="13"/>
                    </a:lnTo>
                    <a:lnTo>
                      <a:pt x="14"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50" name="Rectangle 63"/>
              <p:cNvSpPr>
                <a:spLocks noChangeArrowheads="1"/>
              </p:cNvSpPr>
              <p:nvPr userDrawn="1"/>
            </p:nvSpPr>
            <p:spPr bwMode="auto">
              <a:xfrm>
                <a:off x="10252076"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51" name="Freeform 64"/>
              <p:cNvSpPr>
                <a:spLocks/>
              </p:cNvSpPr>
              <p:nvPr userDrawn="1"/>
            </p:nvSpPr>
            <p:spPr bwMode="auto">
              <a:xfrm>
                <a:off x="10312401" y="6003925"/>
                <a:ext cx="76200" cy="146050"/>
              </a:xfrm>
              <a:custGeom>
                <a:avLst/>
                <a:gdLst>
                  <a:gd name="T0" fmla="*/ 36 w 48"/>
                  <a:gd name="T1" fmla="*/ 92 h 92"/>
                  <a:gd name="T2" fmla="*/ 14 w 48"/>
                  <a:gd name="T3" fmla="*/ 37 h 92"/>
                  <a:gd name="T4" fmla="*/ 14 w 48"/>
                  <a:gd name="T5" fmla="*/ 92 h 92"/>
                  <a:gd name="T6" fmla="*/ 0 w 48"/>
                  <a:gd name="T7" fmla="*/ 92 h 92"/>
                  <a:gd name="T8" fmla="*/ 0 w 48"/>
                  <a:gd name="T9" fmla="*/ 0 h 92"/>
                  <a:gd name="T10" fmla="*/ 12 w 48"/>
                  <a:gd name="T11" fmla="*/ 0 h 92"/>
                  <a:gd name="T12" fmla="*/ 34 w 48"/>
                  <a:gd name="T13" fmla="*/ 55 h 92"/>
                  <a:gd name="T14" fmla="*/ 34 w 48"/>
                  <a:gd name="T15" fmla="*/ 0 h 92"/>
                  <a:gd name="T16" fmla="*/ 48 w 48"/>
                  <a:gd name="T17" fmla="*/ 0 h 92"/>
                  <a:gd name="T18" fmla="*/ 48 w 48"/>
                  <a:gd name="T19" fmla="*/ 92 h 92"/>
                  <a:gd name="T20" fmla="*/ 36 w 48"/>
                  <a:gd name="T21"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92">
                    <a:moveTo>
                      <a:pt x="36" y="92"/>
                    </a:moveTo>
                    <a:lnTo>
                      <a:pt x="14" y="37"/>
                    </a:lnTo>
                    <a:lnTo>
                      <a:pt x="14" y="92"/>
                    </a:lnTo>
                    <a:lnTo>
                      <a:pt x="0" y="92"/>
                    </a:lnTo>
                    <a:lnTo>
                      <a:pt x="0" y="0"/>
                    </a:lnTo>
                    <a:lnTo>
                      <a:pt x="12" y="0"/>
                    </a:lnTo>
                    <a:lnTo>
                      <a:pt x="34" y="55"/>
                    </a:lnTo>
                    <a:lnTo>
                      <a:pt x="34" y="0"/>
                    </a:lnTo>
                    <a:lnTo>
                      <a:pt x="48" y="0"/>
                    </a:lnTo>
                    <a:lnTo>
                      <a:pt x="48" y="92"/>
                    </a:lnTo>
                    <a:lnTo>
                      <a:pt x="36"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52" name="Rectangle 65"/>
              <p:cNvSpPr>
                <a:spLocks noChangeArrowheads="1"/>
              </p:cNvSpPr>
              <p:nvPr userDrawn="1"/>
            </p:nvSpPr>
            <p:spPr bwMode="auto">
              <a:xfrm>
                <a:off x="10425113" y="6003925"/>
                <a:ext cx="23813" cy="146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53" name="Freeform 66"/>
              <p:cNvSpPr>
                <a:spLocks/>
              </p:cNvSpPr>
              <p:nvPr userDrawn="1"/>
            </p:nvSpPr>
            <p:spPr bwMode="auto">
              <a:xfrm>
                <a:off x="10479088" y="6003925"/>
                <a:ext cx="71438" cy="146050"/>
              </a:xfrm>
              <a:custGeom>
                <a:avLst/>
                <a:gdLst>
                  <a:gd name="T0" fmla="*/ 30 w 45"/>
                  <a:gd name="T1" fmla="*/ 13 h 92"/>
                  <a:gd name="T2" fmla="*/ 30 w 45"/>
                  <a:gd name="T3" fmla="*/ 92 h 92"/>
                  <a:gd name="T4" fmla="*/ 15 w 45"/>
                  <a:gd name="T5" fmla="*/ 92 h 92"/>
                  <a:gd name="T6" fmla="*/ 15 w 45"/>
                  <a:gd name="T7" fmla="*/ 13 h 92"/>
                  <a:gd name="T8" fmla="*/ 0 w 45"/>
                  <a:gd name="T9" fmla="*/ 13 h 92"/>
                  <a:gd name="T10" fmla="*/ 0 w 45"/>
                  <a:gd name="T11" fmla="*/ 0 h 92"/>
                  <a:gd name="T12" fmla="*/ 45 w 45"/>
                  <a:gd name="T13" fmla="*/ 0 h 92"/>
                  <a:gd name="T14" fmla="*/ 45 w 45"/>
                  <a:gd name="T15" fmla="*/ 13 h 92"/>
                  <a:gd name="T16" fmla="*/ 30 w 45"/>
                  <a:gd name="T17" fmla="*/ 1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92">
                    <a:moveTo>
                      <a:pt x="30" y="13"/>
                    </a:moveTo>
                    <a:lnTo>
                      <a:pt x="30" y="92"/>
                    </a:lnTo>
                    <a:lnTo>
                      <a:pt x="15" y="92"/>
                    </a:lnTo>
                    <a:lnTo>
                      <a:pt x="15" y="13"/>
                    </a:lnTo>
                    <a:lnTo>
                      <a:pt x="0" y="13"/>
                    </a:lnTo>
                    <a:lnTo>
                      <a:pt x="0" y="0"/>
                    </a:lnTo>
                    <a:lnTo>
                      <a:pt x="45" y="0"/>
                    </a:lnTo>
                    <a:lnTo>
                      <a:pt x="45" y="13"/>
                    </a:lnTo>
                    <a:lnTo>
                      <a:pt x="30"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54" name="Freeform 67"/>
              <p:cNvSpPr>
                <a:spLocks/>
              </p:cNvSpPr>
              <p:nvPr userDrawn="1"/>
            </p:nvSpPr>
            <p:spPr bwMode="auto">
              <a:xfrm>
                <a:off x="10574338" y="6003925"/>
                <a:ext cx="79375" cy="146050"/>
              </a:xfrm>
              <a:custGeom>
                <a:avLst/>
                <a:gdLst>
                  <a:gd name="T0" fmla="*/ 32 w 50"/>
                  <a:gd name="T1" fmla="*/ 56 h 92"/>
                  <a:gd name="T2" fmla="*/ 32 w 50"/>
                  <a:gd name="T3" fmla="*/ 92 h 92"/>
                  <a:gd name="T4" fmla="*/ 17 w 50"/>
                  <a:gd name="T5" fmla="*/ 92 h 92"/>
                  <a:gd name="T6" fmla="*/ 17 w 50"/>
                  <a:gd name="T7" fmla="*/ 56 h 92"/>
                  <a:gd name="T8" fmla="*/ 0 w 50"/>
                  <a:gd name="T9" fmla="*/ 0 h 92"/>
                  <a:gd name="T10" fmla="*/ 16 w 50"/>
                  <a:gd name="T11" fmla="*/ 0 h 92"/>
                  <a:gd name="T12" fmla="*/ 25 w 50"/>
                  <a:gd name="T13" fmla="*/ 36 h 92"/>
                  <a:gd name="T14" fmla="*/ 34 w 50"/>
                  <a:gd name="T15" fmla="*/ 0 h 92"/>
                  <a:gd name="T16" fmla="*/ 50 w 50"/>
                  <a:gd name="T17" fmla="*/ 0 h 92"/>
                  <a:gd name="T18" fmla="*/ 32 w 50"/>
                  <a:gd name="T19" fmla="*/ 5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92">
                    <a:moveTo>
                      <a:pt x="32" y="56"/>
                    </a:moveTo>
                    <a:lnTo>
                      <a:pt x="32" y="92"/>
                    </a:lnTo>
                    <a:lnTo>
                      <a:pt x="17" y="92"/>
                    </a:lnTo>
                    <a:lnTo>
                      <a:pt x="17" y="56"/>
                    </a:lnTo>
                    <a:lnTo>
                      <a:pt x="0" y="0"/>
                    </a:lnTo>
                    <a:lnTo>
                      <a:pt x="16" y="0"/>
                    </a:lnTo>
                    <a:lnTo>
                      <a:pt x="25" y="36"/>
                    </a:lnTo>
                    <a:lnTo>
                      <a:pt x="34" y="0"/>
                    </a:lnTo>
                    <a:lnTo>
                      <a:pt x="50" y="0"/>
                    </a:lnTo>
                    <a:lnTo>
                      <a:pt x="32"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grpSp>
        <p:pic>
          <p:nvPicPr>
            <p:cNvPr id="1027" name="Picture 3"/>
            <p:cNvPicPr>
              <a:picLocks noChangeAspect="1" noChangeArrowheads="1"/>
            </p:cNvPicPr>
            <p:nvPr userDrawn="1"/>
          </p:nvPicPr>
          <p:blipFill>
            <a:blip r:embed="rId5" cstate="email">
              <a:extLst>
                <a:ext uri="{28A0092B-C50C-407E-A947-70E740481C1C}">
                  <a14:useLocalDpi xmlns:a14="http://schemas.microsoft.com/office/drawing/2010/main" val="0"/>
                </a:ext>
              </a:extLst>
            </a:blip>
            <a:srcRect/>
            <a:stretch>
              <a:fillRect/>
            </a:stretch>
          </p:blipFill>
          <p:spPr bwMode="auto">
            <a:xfrm>
              <a:off x="8156970" y="5076024"/>
              <a:ext cx="2633472" cy="76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919724493"/>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cstate="email">
            <a:lum/>
            <a:extLst>
              <a:ext uri="{28A0092B-C50C-407E-A947-70E740481C1C}">
                <a14:useLocalDpi xmlns:a14="http://schemas.microsoft.com/office/drawing/2010/main" val="0"/>
              </a:ext>
            </a:extLst>
          </a:blip>
          <a:srcRect/>
          <a:stretch>
            <a:fillRect t="-17000" b="-17000"/>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75376893"/>
      </p:ext>
    </p:extLst>
  </p:cSld>
  <p:clrMapOvr>
    <a:masterClrMapping/>
  </p:clrMapOvr>
  <p:transition>
    <p:fade/>
  </p:transition>
  <p:timing>
    <p:tnLst>
      <p:par>
        <p:cTn id="1" dur="indefinite" restart="never" nodeType="tmRoot"/>
      </p:par>
    </p:tnLst>
  </p:timing>
  <p:hf sldNum="0" hdr="0" ftr="0" dt="0"/>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602571498"/>
      </p:ext>
    </p:extLst>
  </p:cSld>
  <p:clrMapOvr>
    <a:masterClrMapping/>
  </p:clrMapOvr>
  <p:transition>
    <p:fade/>
  </p:transition>
  <p:timing>
    <p:tnLst>
      <p:par>
        <p:cTn id="1" dur="indefinite" restart="never" nodeType="tmRoot"/>
      </p:par>
    </p:tnLst>
  </p:timing>
  <p:hf sldNum="0" hdr="0" ftr="0" dt="0"/>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443880510"/>
      </p:ext>
    </p:extLst>
  </p:cSld>
  <p:clrMapOvr>
    <a:masterClrMapping/>
  </p:clrMapOvr>
  <p:transition>
    <p:fade/>
  </p:transition>
  <p:timing>
    <p:tnLst>
      <p:par>
        <p:cTn id="1" dur="indefinite" restart="never" nodeType="tmRoot"/>
      </p:par>
    </p:tnLst>
  </p:timing>
  <p:hf sldNum="0" hdr="0" ftr="0" dt="0"/>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882742885"/>
      </p:ext>
    </p:extLst>
  </p:cSld>
  <p:clrMapOvr>
    <a:masterClrMapping/>
  </p:clrMapOvr>
  <p:transition>
    <p:fade/>
  </p:transition>
  <p:timing>
    <p:tnLst>
      <p:par>
        <p:cTn id="1" dur="indefinite" restart="never" nodeType="tmRoot"/>
      </p:par>
    </p:tnLst>
  </p:timing>
  <p:hf sldNum="0" hdr="0" ftr="0" dt="0"/>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500878273"/>
      </p:ext>
    </p:extLst>
  </p:cSld>
  <p:clrMapOvr>
    <a:masterClrMapping/>
  </p:clrMapOvr>
  <p:transition>
    <p:fade/>
  </p:transition>
  <p:timing>
    <p:tnLst>
      <p:par>
        <p:cTn id="1" dur="indefinite" restart="never" nodeType="tmRoot"/>
      </p:par>
    </p:tnLst>
  </p:timing>
  <p:hf sldNum="0" hdr="0" ftr="0" dt="0"/>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72183E"/>
              </a:buClr>
            </a:pPr>
            <a:endParaRPr lang="en-US" dirty="0">
              <a:solidFill>
                <a:srgbClr val="777777"/>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061970772"/>
      </p:ext>
    </p:extLst>
  </p:cSld>
  <p:clrMapOvr>
    <a:masterClrMapping/>
  </p:clrMapOvr>
  <p:transition>
    <p:fade/>
  </p:transition>
  <p:timing>
    <p:tnLst>
      <p:par>
        <p:cTn id="1" dur="indefinite" restart="never" nodeType="tmRoot"/>
      </p:par>
    </p:tnLst>
  </p:timing>
  <p:hf sldNum="0" hdr="0" ftr="0" dt="0"/>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777777"/>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19336973"/>
      </p:ext>
    </p:extLst>
  </p:cSld>
  <p:clrMapOvr>
    <a:masterClrMapping/>
  </p:clrMapOvr>
  <p:transition>
    <p:fade/>
  </p:transition>
  <p:timing>
    <p:tnLst>
      <p:par>
        <p:cTn id="1" dur="indefinite" restart="never" nodeType="tmRoot"/>
      </p:par>
    </p:tnLst>
  </p:timing>
  <p:hf sldNum="0"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6" name="Footer_security classification" hidden="1"/>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
        <p:nvSpPr>
          <p:cNvPr id="20" name="Footer_copyright"/>
          <p:cNvSpPr txBox="1">
            <a:spLocks/>
          </p:cNvSpPr>
          <p:nvPr userDrawn="1"/>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FFFFFF">
                    <a:lumMod val="75000"/>
                  </a:srgbClr>
                </a:solidFill>
              </a:rPr>
              <a:t>©2017 Check Point Software Technologies Ltd. </a:t>
            </a:r>
            <a:endParaRPr lang="en-US" kern="0" dirty="0">
              <a:solidFill>
                <a:srgbClr val="FFFFFF">
                  <a:lumMod val="75000"/>
                </a:srgbClr>
              </a:solidFill>
            </a:endParaRPr>
          </a:p>
        </p:txBody>
      </p:sp>
    </p:spTree>
    <p:extLst>
      <p:ext uri="{BB962C8B-B14F-4D97-AF65-F5344CB8AC3E}">
        <p14:creationId xmlns:p14="http://schemas.microsoft.com/office/powerpoint/2010/main" val="438691373"/>
      </p:ext>
    </p:extLst>
  </p:cSld>
  <p:clrMapOvr>
    <a:masterClrMapping/>
  </p:clrMapOvr>
  <p:transition>
    <p:fade/>
  </p:transition>
  <p:timing>
    <p:tnLst>
      <p:par>
        <p:cTn id="1" dur="indefinite" restart="never" nodeType="tmRoot"/>
      </p:par>
    </p:tnLst>
  </p:timing>
  <p:hf sldNum="0" hdr="0" ftr="0" dt="0"/>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241060" y="0"/>
            <a:ext cx="8039205" cy="6477855"/>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21416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777777"/>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marL="667512" indent="-237744">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611765839"/>
      </p:ext>
    </p:extLst>
  </p:cSld>
  <p:clrMapOvr>
    <a:masterClrMapping/>
  </p:clrMapOvr>
  <p:transition>
    <p:fade/>
  </p:transition>
  <p:timing>
    <p:tnLst>
      <p:par>
        <p:cTn id="1" dur="indefinite" restart="never" nodeType="tmRoot"/>
      </p:par>
    </p:tnLst>
  </p:timing>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grpSp>
        <p:nvGrpSpPr>
          <p:cNvPr id="4" name="Group 3"/>
          <p:cNvGrpSpPr/>
          <p:nvPr userDrawn="1"/>
        </p:nvGrpSpPr>
        <p:grpSpPr>
          <a:xfrm flipV="1">
            <a:off x="1387074" y="2061813"/>
            <a:ext cx="4326423" cy="247740"/>
            <a:chOff x="561088" y="5345975"/>
            <a:chExt cx="8179052" cy="170104"/>
          </a:xfrm>
        </p:grpSpPr>
        <p:sp>
          <p:nvSpPr>
            <p:cNvPr id="5" name="Rectangle 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6" name="Straight Connector 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7" name="Text Placeholder 50"/>
          <p:cNvSpPr>
            <a:spLocks noGrp="1"/>
          </p:cNvSpPr>
          <p:nvPr>
            <p:ph type="body" sz="quarter" idx="18"/>
          </p:nvPr>
        </p:nvSpPr>
        <p:spPr>
          <a:xfrm>
            <a:off x="139433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8" name="Text Placeholder 48"/>
          <p:cNvSpPr>
            <a:spLocks noGrp="1"/>
          </p:cNvSpPr>
          <p:nvPr>
            <p:ph type="body" sz="quarter" idx="19" hasCustomPrompt="1"/>
          </p:nvPr>
        </p:nvSpPr>
        <p:spPr>
          <a:xfrm>
            <a:off x="1394340" y="22104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 name="Group 8"/>
          <p:cNvGrpSpPr/>
          <p:nvPr userDrawn="1"/>
        </p:nvGrpSpPr>
        <p:grpSpPr>
          <a:xfrm flipV="1">
            <a:off x="6466867" y="2061813"/>
            <a:ext cx="4326423" cy="247740"/>
            <a:chOff x="561088" y="5345975"/>
            <a:chExt cx="8179052" cy="170104"/>
          </a:xfrm>
        </p:grpSpPr>
        <p:sp>
          <p:nvSpPr>
            <p:cNvPr id="10" name="Rectangle 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 name="Straight Connector 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2" name="Text Placeholder 50"/>
          <p:cNvSpPr>
            <a:spLocks noGrp="1"/>
          </p:cNvSpPr>
          <p:nvPr>
            <p:ph type="body" sz="quarter" idx="22"/>
          </p:nvPr>
        </p:nvSpPr>
        <p:spPr>
          <a:xfrm>
            <a:off x="646686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3" name="Text Placeholder 48"/>
          <p:cNvSpPr>
            <a:spLocks noGrp="1"/>
          </p:cNvSpPr>
          <p:nvPr>
            <p:ph type="body" sz="quarter" idx="23" hasCustomPrompt="1"/>
          </p:nvPr>
        </p:nvSpPr>
        <p:spPr>
          <a:xfrm>
            <a:off x="6466871" y="22104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
        <p:nvSpPr>
          <p:cNvPr id="14" name="Date Placeholder 13"/>
          <p:cNvSpPr>
            <a:spLocks noGrp="1"/>
          </p:cNvSpPr>
          <p:nvPr>
            <p:ph type="dt" sz="half" idx="24"/>
          </p:nvPr>
        </p:nvSpPr>
        <p:spPr/>
        <p:txBody>
          <a:bodyPr/>
          <a:lstStyle/>
          <a:p>
            <a:fld id="{111B9D7F-0D9B-4E6C-9C58-31471C8CA87E}" type="datetimeFigureOut">
              <a:rPr lang="en-US" smtClean="0"/>
              <a:t>2/19/2018</a:t>
            </a:fld>
            <a:endParaRPr lang="en-US"/>
          </a:p>
        </p:txBody>
      </p:sp>
    </p:spTree>
    <p:extLst>
      <p:ext uri="{BB962C8B-B14F-4D97-AF65-F5344CB8AC3E}">
        <p14:creationId xmlns:p14="http://schemas.microsoft.com/office/powerpoint/2010/main" val="2477515597"/>
      </p:ext>
    </p:extLst>
  </p:cSld>
  <p:clrMapOvr>
    <a:masterClrMapping/>
  </p:clrMapOvr>
  <p:transition>
    <p:fade/>
  </p:transition>
  <p:timing>
    <p:tnLst>
      <p:par>
        <p:cTn id="1" dur="indefinite" restart="never" nodeType="tmRoot"/>
      </p:par>
    </p:tnLst>
  </p:timing>
  <p:hf sldNum="0" hdr="0" ftr="0" dt="0"/>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182013" y="6556249"/>
            <a:ext cx="3799400" cy="301752"/>
          </a:xfrm>
          <a:prstGeom prst="rect">
            <a:avLst/>
          </a:prstGeom>
        </p:spPr>
        <p:txBody>
          <a:bodyPr lIns="91431" tIns="45716" rIns="91431" bIns="45716"/>
          <a:lstStyle>
            <a:lvl1pPr algn="ctr">
              <a:defRPr/>
            </a:lvl1pPr>
          </a:lstStyle>
          <a:p>
            <a:pPr>
              <a:buClr>
                <a:srgbClr val="72183E"/>
              </a:buClr>
            </a:pPr>
            <a:endParaRPr lang="en-US" dirty="0">
              <a:solidFill>
                <a:srgbClr val="777777"/>
              </a:solidFill>
            </a:endParaRPr>
          </a:p>
        </p:txBody>
      </p:sp>
      <p:sp>
        <p:nvSpPr>
          <p:cNvPr id="2" name="Date Placeholder 1"/>
          <p:cNvSpPr>
            <a:spLocks noGrp="1"/>
          </p:cNvSpPr>
          <p:nvPr>
            <p:ph type="dt" sz="quarter" idx="11"/>
          </p:nvPr>
        </p:nvSpPr>
        <p:spPr>
          <a:xfrm>
            <a:off x="609603" y="6356352"/>
            <a:ext cx="2843213" cy="365125"/>
          </a:xfrm>
          <a:prstGeom prst="rect">
            <a:avLst/>
          </a:prstGeom>
        </p:spPr>
        <p:txBody>
          <a:bodyPr lIns="91431" tIns="45716" rIns="91431" bIns="45716"/>
          <a:lstStyle/>
          <a:p>
            <a:pPr>
              <a:buClr>
                <a:srgbClr val="72183E"/>
              </a:buClr>
            </a:pPr>
            <a:fld id="{8340BF03-2361-4F98-A84C-A98FC3BD1421}"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1066701604"/>
      </p:ext>
    </p:extLst>
  </p:cSld>
  <p:clrMapOvr>
    <a:masterClrMapping/>
  </p:clrMapOvr>
  <p:transition>
    <p:fade/>
  </p:transition>
  <p:timing>
    <p:tnLst>
      <p:par>
        <p:cTn id="1" dur="indefinite" restart="never" nodeType="tmRoot"/>
      </p:par>
    </p:tnLst>
  </p:timing>
  <p:hf sldNum="0" hdr="0" ftr="0" dt="0"/>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6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9" y="6888757"/>
            <a:ext cx="3799400" cy="301752"/>
          </a:xfrm>
          <a:prstGeom prst="rect">
            <a:avLst/>
          </a:prstGeom>
        </p:spPr>
        <p:txBody>
          <a:bodyPr lIns="91431" tIns="45716" rIns="91431" bIns="45716"/>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2" name="Date Placeholder 1"/>
          <p:cNvSpPr>
            <a:spLocks noGrp="1"/>
          </p:cNvSpPr>
          <p:nvPr>
            <p:ph type="dt" sz="quarter" idx="11"/>
          </p:nvPr>
        </p:nvSpPr>
        <p:spPr>
          <a:xfrm>
            <a:off x="609908" y="6356803"/>
            <a:ext cx="2844163" cy="364224"/>
          </a:xfrm>
          <a:prstGeom prst="rect">
            <a:avLst/>
          </a:prstGeom>
        </p:spPr>
        <p:txBody>
          <a:bodyPr/>
          <a:lstStyle/>
          <a:p>
            <a:pPr>
              <a:buClr>
                <a:srgbClr val="72183E"/>
              </a:buClr>
            </a:pPr>
            <a:fld id="{23116DD0-8F2A-470D-8D4D-D3EAB61D1C6E}"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2479682533"/>
      </p:ext>
    </p:extLst>
  </p:cSld>
  <p:clrMapOvr>
    <a:masterClrMapping/>
  </p:clrMapOvr>
  <p:transition>
    <p:fade/>
  </p:transition>
  <p:timing>
    <p:tnLst>
      <p:par>
        <p:cTn id="1" dur="indefinite" restart="never" nodeType="tmRoot"/>
      </p:par>
    </p:tnLst>
  </p:timing>
  <p:hf sldNum="0" hdr="0" ftr="0" dt="0"/>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192337"/>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61" indent="-284761">
              <a:buClr>
                <a:schemeClr val="tx1"/>
              </a:buClr>
              <a:buSzPct val="90000"/>
              <a:buFont typeface="Arial" pitchFamily="34" charset="0"/>
              <a:buChar char="•"/>
              <a:defRPr sz="35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84" indent="-275424">
              <a:buClr>
                <a:schemeClr val="tx1"/>
              </a:buClr>
              <a:buSzPct val="90000"/>
              <a:buFont typeface="Arial" pitchFamily="34" charset="0"/>
              <a:buChar char="•"/>
              <a:defRPr sz="31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45" indent="-284761">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19" indent="-2240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93" indent="-2240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2" name="Footer Placeholder 1" hidden="1"/>
          <p:cNvSpPr>
            <a:spLocks noGrp="1"/>
          </p:cNvSpPr>
          <p:nvPr>
            <p:ph type="ftr" sz="quarter" idx="12"/>
          </p:nvPr>
        </p:nvSpPr>
        <p:spPr>
          <a:xfrm>
            <a:off x="4165112" y="6356803"/>
            <a:ext cx="3858602" cy="364224"/>
          </a:xfrm>
          <a:prstGeom prst="rect">
            <a:avLst/>
          </a:prstGeom>
        </p:spPr>
        <p:txBody>
          <a:bodyPr/>
          <a:lstStyle/>
          <a:p>
            <a:pPr>
              <a:buClr>
                <a:srgbClr val="72183E"/>
              </a:buClr>
            </a:pPr>
            <a:endParaRPr lang="en-US">
              <a:solidFill>
                <a:srgbClr val="D5D5D5"/>
              </a:solidFill>
            </a:endParaRPr>
          </a:p>
        </p:txBody>
      </p:sp>
      <p:sp>
        <p:nvSpPr>
          <p:cNvPr id="4" name="Date Placeholder 3"/>
          <p:cNvSpPr>
            <a:spLocks noGrp="1"/>
          </p:cNvSpPr>
          <p:nvPr>
            <p:ph type="dt" sz="half" idx="13"/>
          </p:nvPr>
        </p:nvSpPr>
        <p:spPr/>
        <p:txBody>
          <a:bodyPr/>
          <a:lstStyle/>
          <a:p>
            <a:pPr>
              <a:buClr>
                <a:srgbClr val="72183E"/>
              </a:buClr>
            </a:pPr>
            <a:fld id="{FECA578C-9155-45A3-93A9-4C81CA49C31C}" type="datetimeFigureOut">
              <a:rPr lang="en-US" smtClean="0">
                <a:solidFill>
                  <a:srgbClr val="FFFFFF">
                    <a:tint val="75000"/>
                  </a:srgbClr>
                </a:solidFill>
              </a:rPr>
              <a:pPr>
                <a:buClr>
                  <a:srgbClr val="72183E"/>
                </a:buClr>
              </a:pPr>
              <a:t>2/19/2018</a:t>
            </a:fld>
            <a:endParaRPr lang="en-US">
              <a:solidFill>
                <a:srgbClr val="FFFFFF">
                  <a:tint val="75000"/>
                </a:srgbClr>
              </a:solidFill>
            </a:endParaRPr>
          </a:p>
        </p:txBody>
      </p:sp>
    </p:spTree>
    <p:extLst>
      <p:ext uri="{BB962C8B-B14F-4D97-AF65-F5344CB8AC3E}">
        <p14:creationId xmlns:p14="http://schemas.microsoft.com/office/powerpoint/2010/main" val="2207152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ftr="0" dt="0"/>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0" y="1189177"/>
            <a:ext cx="11652043" cy="2026196"/>
          </a:xfrm>
        </p:spPr>
        <p:txBody>
          <a:bodyPr>
            <a:spAutoFit/>
          </a:bodyPr>
          <a:lstStyle>
            <a:lvl1pPr marL="0" indent="0">
              <a:buNone/>
              <a:defRPr/>
            </a:lvl1pPr>
            <a:lvl2pPr marL="224074" indent="0">
              <a:buNone/>
              <a:defRPr/>
            </a:lvl2pPr>
            <a:lvl3pPr marL="448147" indent="0">
              <a:buNone/>
              <a:defRPr/>
            </a:lvl3pPr>
            <a:lvl4pPr marL="672221" indent="0">
              <a:buNone/>
              <a:defRPr/>
            </a:lvl4pPr>
            <a:lvl5pPr marL="896295"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hidden="1"/>
          <p:cNvSpPr>
            <a:spLocks noGrp="1"/>
          </p:cNvSpPr>
          <p:nvPr>
            <p:ph type="ftr" sz="quarter" idx="11"/>
          </p:nvPr>
        </p:nvSpPr>
        <p:spPr>
          <a:xfrm>
            <a:off x="4165112" y="6356803"/>
            <a:ext cx="3858602" cy="364224"/>
          </a:xfrm>
          <a:prstGeom prst="rect">
            <a:avLst/>
          </a:prstGeom>
        </p:spPr>
        <p:txBody>
          <a:bodyPr/>
          <a:lstStyle/>
          <a:p>
            <a:pPr>
              <a:buClr>
                <a:srgbClr val="72183E"/>
              </a:buClr>
            </a:pPr>
            <a:endParaRPr lang="en-US">
              <a:solidFill>
                <a:srgbClr val="777777"/>
              </a:solidFill>
            </a:endParaRPr>
          </a:p>
        </p:txBody>
      </p:sp>
      <p:sp>
        <p:nvSpPr>
          <p:cNvPr id="5" name="Date Placeholder 4"/>
          <p:cNvSpPr>
            <a:spLocks noGrp="1"/>
          </p:cNvSpPr>
          <p:nvPr>
            <p:ph type="dt" sz="quarter" idx="12"/>
          </p:nvPr>
        </p:nvSpPr>
        <p:spPr>
          <a:xfrm>
            <a:off x="609908" y="6356803"/>
            <a:ext cx="2844163" cy="364224"/>
          </a:xfrm>
          <a:prstGeom prst="rect">
            <a:avLst/>
          </a:prstGeom>
        </p:spPr>
        <p:txBody>
          <a:bodyPr/>
          <a:lstStyle/>
          <a:p>
            <a:pPr>
              <a:buClr>
                <a:srgbClr val="72183E"/>
              </a:buClr>
            </a:pPr>
            <a:fld id="{433BB05C-831E-46D6-A17D-972D6F90AD1D}"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278011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1"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a:xfrm>
            <a:off x="4164014" y="6356676"/>
            <a:ext cx="3860800" cy="365125"/>
          </a:xfrm>
          <a:prstGeom prst="rect">
            <a:avLst/>
          </a:prstGeom>
        </p:spPr>
        <p:txBody>
          <a:bodyPr lIns="91431" tIns="45716" rIns="91431" bIns="45716"/>
          <a:lstStyle/>
          <a:p>
            <a:pPr>
              <a:buClr>
                <a:srgbClr val="E45785"/>
              </a:buClr>
            </a:pPr>
            <a:r>
              <a:rPr lang="en-US" smtClean="0">
                <a:solidFill>
                  <a:srgbClr val="E45785"/>
                </a:solidFill>
              </a:rPr>
              <a:t>[Protected] Non-confidential content
</a:t>
            </a:r>
            <a:endParaRPr lang="en-US" dirty="0">
              <a:solidFill>
                <a:srgbClr val="E45785"/>
              </a:solidFill>
            </a:endParaRPr>
          </a:p>
        </p:txBody>
      </p:sp>
      <p:sp>
        <p:nvSpPr>
          <p:cNvPr id="12" name="Rectangle 11"/>
          <p:cNvSpPr/>
          <p:nvPr userDrawn="1"/>
        </p:nvSpPr>
        <p:spPr bwMode="auto">
          <a:xfrm>
            <a:off x="1"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81" tIns="60941" rIns="121881" bIns="60941"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3" name="Straight Connector 12"/>
          <p:cNvCxnSpPr/>
          <p:nvPr userDrawn="1"/>
        </p:nvCxnSpPr>
        <p:spPr bwMode="auto">
          <a:xfrm>
            <a:off x="1"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3" y="6356352"/>
            <a:ext cx="2843213" cy="365125"/>
          </a:xfrm>
          <a:prstGeom prst="rect">
            <a:avLst/>
          </a:prstGeom>
        </p:spPr>
        <p:txBody>
          <a:bodyPr lIns="91431" tIns="45716" rIns="91431" bIns="45716"/>
          <a:lstStyle/>
          <a:p>
            <a:pPr>
              <a:buClr>
                <a:srgbClr val="72183E"/>
              </a:buClr>
            </a:pPr>
            <a:fld id="{69A53E69-AFE3-4539-BC28-0EA7868DAA6A}"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518912119"/>
      </p:ext>
    </p:extLst>
  </p:cSld>
  <p:clrMapOvr>
    <a:masterClrMapping/>
  </p:clrMapOvr>
  <p:transition>
    <p:fade/>
  </p:transition>
  <p:timing>
    <p:tnLst>
      <p:par>
        <p:cTn id="1" dur="indefinite" restart="never" nodeType="tmRoot"/>
      </p:par>
    </p:tnLst>
  </p:timing>
  <p:hf sldNum="0" hdr="0" dt="0"/>
</p:sldLayout>
</file>

<file path=ppt/slideLayouts/slideLayout345.xml><?xml version="1.0" encoding="utf-8"?>
<p:sldLayout xmlns:a="http://schemas.openxmlformats.org/drawingml/2006/main" xmlns:r="http://schemas.openxmlformats.org/officeDocument/2006/relationships" xmlns:p="http://schemas.openxmlformats.org/presentationml/2006/main">
  <p:cSld name="Standard title and bulle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a:xfrm>
            <a:off x="4182013" y="6556249"/>
            <a:ext cx="3799400" cy="301752"/>
          </a:xfrm>
          <a:prstGeom prst="rect">
            <a:avLst/>
          </a:prstGeom>
        </p:spPr>
        <p:txBody>
          <a:bodyPr lIns="91431" tIns="45716" rIns="91431" bIns="45716"/>
          <a:lstStyle>
            <a:lvl1pPr algn="ctr">
              <a:defRPr/>
            </a:lvl1pPr>
          </a:lstStyle>
          <a:p>
            <a:pPr>
              <a:buClr>
                <a:srgbClr val="72183E"/>
              </a:buClr>
            </a:pPr>
            <a:endParaRPr lang="en-US" dirty="0">
              <a:solidFill>
                <a:srgbClr val="777777"/>
              </a:solidFill>
            </a:endParaRPr>
          </a:p>
        </p:txBody>
      </p:sp>
      <p:sp>
        <p:nvSpPr>
          <p:cNvPr id="13" name="Content Placeholder 12"/>
          <p:cNvSpPr>
            <a:spLocks noGrp="1"/>
          </p:cNvSpPr>
          <p:nvPr>
            <p:ph sz="quarter" idx="11"/>
          </p:nvPr>
        </p:nvSpPr>
        <p:spPr>
          <a:xfrm>
            <a:off x="463430" y="1325880"/>
            <a:ext cx="11264082" cy="22632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quarter" idx="12"/>
          </p:nvPr>
        </p:nvSpPr>
        <p:spPr>
          <a:xfrm>
            <a:off x="609603" y="6356352"/>
            <a:ext cx="2843213" cy="365125"/>
          </a:xfrm>
          <a:prstGeom prst="rect">
            <a:avLst/>
          </a:prstGeom>
        </p:spPr>
        <p:txBody>
          <a:bodyPr lIns="91431" tIns="45716" rIns="91431" bIns="45716"/>
          <a:lstStyle/>
          <a:p>
            <a:pPr>
              <a:buClr>
                <a:srgbClr val="72183E"/>
              </a:buClr>
            </a:pPr>
            <a:fld id="{2D778769-F6EC-45AD-8515-D931A4A61760}"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3613068013"/>
      </p:ext>
    </p:extLst>
  </p:cSld>
  <p:clrMapOvr>
    <a:masterClrMapping/>
  </p:clrMapOvr>
  <p:transition>
    <p:fade/>
  </p:transition>
  <p:timing>
    <p:tnLst>
      <p:par>
        <p:cTn id="1" dur="indefinite" restart="never" nodeType="tmRoot"/>
      </p:par>
    </p:tnLst>
  </p:timing>
  <p:hf sldNum="0" hdr="0" ftr="0" dt="0"/>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x">
  <p:cSld name="Blue Gradient">
    <p:bg>
      <p:bgPr>
        <a:gradFill flip="none" rotWithShape="1">
          <a:gsLst>
            <a:gs pos="26172">
              <a:srgbClr val="00B9EF"/>
            </a:gs>
            <a:gs pos="71706">
              <a:srgbClr val="00CDF7"/>
            </a:gs>
            <a:gs pos="100000">
              <a:srgbClr val="00E2FF"/>
            </a:gs>
          </a:gsLst>
          <a:lin ang="5400000" scaled="0"/>
        </a:gradFill>
        <a:effectLst/>
      </p:bgPr>
    </p:bg>
    <p:spTree>
      <p:nvGrpSpPr>
        <p:cNvPr id="1" name=""/>
        <p:cNvGrpSpPr/>
        <p:nvPr/>
      </p:nvGrpSpPr>
      <p:grpSpPr>
        <a:xfrm>
          <a:off x="0" y="0"/>
          <a:ext cx="0" cy="0"/>
          <a:chOff x="0" y="0"/>
          <a:chExt cx="0" cy="0"/>
        </a:xfrm>
      </p:grpSpPr>
      <p:sp>
        <p:nvSpPr>
          <p:cNvPr id="90" name="Slide Number"/>
          <p:cNvSpPr txBox="1">
            <a:spLocks noGrp="1"/>
          </p:cNvSpPr>
          <p:nvPr>
            <p:ph type="sldNum" sz="quarter" idx="2"/>
          </p:nvPr>
        </p:nvSpPr>
        <p:spPr>
          <a:xfrm>
            <a:off x="6031476" y="3641256"/>
            <a:ext cx="125874" cy="138607"/>
          </a:xfrm>
          <a:prstGeom prst="rect">
            <a:avLst/>
          </a:prstGeom>
        </p:spPr>
        <p:txBody>
          <a:bodyPr lIns="2627" tIns="2627" rIns="2627" bIns="2627"/>
          <a:lstStyle>
            <a:lvl1pPr>
              <a:lnSpc>
                <a:spcPct val="100000"/>
              </a:lnSpc>
              <a:defRPr sz="900">
                <a:solidFill>
                  <a:srgbClr val="000000"/>
                </a:solidFill>
                <a:latin typeface="Gill Sans"/>
                <a:ea typeface="Gill Sans"/>
                <a:cs typeface="Gill Sans"/>
                <a:sym typeface="Gill Sans"/>
              </a:defRPr>
            </a:lvl1pPr>
          </a:lstStyle>
          <a:p>
            <a:pPr>
              <a:buClr>
                <a:srgbClr val="72183E"/>
              </a:buClr>
            </a:pPr>
            <a:fld id="{86CB4B4D-7CA3-9044-876B-883B54F8677D}" type="slidenum">
              <a:rPr/>
              <a:pPr>
                <a:buClr>
                  <a:srgbClr val="72183E"/>
                </a:buClr>
              </a:pPr>
              <a:t>‹#›</a:t>
            </a:fld>
            <a:endParaRPr/>
          </a:p>
        </p:txBody>
      </p:sp>
    </p:spTree>
    <p:extLst>
      <p:ext uri="{BB962C8B-B14F-4D97-AF65-F5344CB8AC3E}">
        <p14:creationId xmlns:p14="http://schemas.microsoft.com/office/powerpoint/2010/main" val="3891172513"/>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232" y="1187644"/>
            <a:ext cx="11652043"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331215"/>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3" name="Footer Placeholder 1"/>
          <p:cNvSpPr>
            <a:spLocks noGrp="1"/>
          </p:cNvSpPr>
          <p:nvPr>
            <p:ph type="ftr" sz="quarter" idx="3"/>
          </p:nvPr>
        </p:nvSpPr>
        <p:spPr>
          <a:xfrm>
            <a:off x="4875530" y="6553635"/>
            <a:ext cx="3799400" cy="301752"/>
          </a:xfrm>
          <a:prstGeom prst="rect">
            <a:avLst/>
          </a:prstGeom>
        </p:spPr>
        <p:txBody>
          <a:bodyPr vert="horz" lIns="121899" tIns="60949" rIns="121899" bIns="60949" rtlCol="0" anchor="ctr"/>
          <a:lstStyle>
            <a:lvl1pPr algn="l">
              <a:defRPr sz="1000">
                <a:solidFill>
                  <a:schemeClr val="tx1">
                    <a:lumMod val="50000"/>
                  </a:schemeClr>
                </a:solidFill>
              </a:defRPr>
            </a:lvl1pPr>
          </a:lstStyle>
          <a:p>
            <a:pPr>
              <a:buClr>
                <a:srgbClr val="E45785"/>
              </a:buClr>
            </a:pPr>
            <a:r>
              <a:rPr lang="en-US" dirty="0" smtClean="0">
                <a:solidFill>
                  <a:srgbClr val="4D4D4F">
                    <a:lumMod val="50000"/>
                  </a:srgbClr>
                </a:solidFill>
              </a:rPr>
              <a:t>[Protected] Non-confidential content</a:t>
            </a:r>
            <a:endParaRPr lang="en-US" dirty="0">
              <a:solidFill>
                <a:srgbClr val="4D4D4F">
                  <a:lumMod val="50000"/>
                </a:srgbClr>
              </a:solidFill>
            </a:endParaRPr>
          </a:p>
        </p:txBody>
      </p:sp>
      <p:sp>
        <p:nvSpPr>
          <p:cNvPr id="8" name="Text Placeholder 2"/>
          <p:cNvSpPr>
            <a:spLocks noGrp="1"/>
          </p:cNvSpPr>
          <p:nvPr>
            <p:ph type="body" sz="quarter" idx="13" hasCustomPrompt="1"/>
          </p:nvPr>
        </p:nvSpPr>
        <p:spPr>
          <a:xfrm>
            <a:off x="585345" y="3131189"/>
            <a:ext cx="5804989" cy="968848"/>
          </a:xfrm>
          <a:prstGeom prst="rect">
            <a:avLst/>
          </a:prstGeom>
        </p:spPr>
        <p:txBody>
          <a:bodyPr lIns="121899" tIns="81240" rIns="162482" bIns="81240">
            <a:noAutofit/>
          </a:bodyPr>
          <a:lstStyle>
            <a:lvl1pPr marL="0" indent="0">
              <a:buFont typeface="Arial" panose="020B0604020202020204" pitchFamily="34" charset="0"/>
              <a:buNone/>
              <a:defRPr sz="24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9" name="Subtitle 2"/>
          <p:cNvSpPr>
            <a:spLocks noGrp="1"/>
          </p:cNvSpPr>
          <p:nvPr>
            <p:ph type="subTitle" idx="1" hasCustomPrompt="1"/>
          </p:nvPr>
        </p:nvSpPr>
        <p:spPr>
          <a:xfrm>
            <a:off x="569517" y="5115003"/>
            <a:ext cx="5804989" cy="692595"/>
          </a:xfrm>
          <a:prstGeom prst="rect">
            <a:avLst/>
          </a:prstGeom>
        </p:spPr>
        <p:txBody>
          <a:bodyPr lIns="162482" tIns="81240" rIns="162482" bIns="81240" anchor="t" anchorCtr="0">
            <a:noAutofit/>
          </a:bodyPr>
          <a:lstStyle>
            <a:lvl1pPr marL="0" indent="0" algn="l">
              <a:lnSpc>
                <a:spcPts val="2666"/>
              </a:lnSpc>
              <a:spcBef>
                <a:spcPts val="0"/>
              </a:spcBef>
              <a:buNone/>
              <a:defRPr sz="18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a:t>
            </a:r>
            <a:br>
              <a:rPr lang="en-US" dirty="0" smtClean="0"/>
            </a:br>
            <a:r>
              <a:rPr lang="en-US" dirty="0" smtClean="0"/>
              <a:t>Speaker Title</a:t>
            </a:r>
          </a:p>
        </p:txBody>
      </p:sp>
      <p:sp>
        <p:nvSpPr>
          <p:cNvPr id="10" name="Text Placeholder 3"/>
          <p:cNvSpPr>
            <a:spLocks noGrp="1"/>
          </p:cNvSpPr>
          <p:nvPr>
            <p:ph type="body" sz="quarter" idx="14" hasCustomPrompt="1"/>
          </p:nvPr>
        </p:nvSpPr>
        <p:spPr>
          <a:xfrm>
            <a:off x="585345" y="1905230"/>
            <a:ext cx="5804989" cy="1071215"/>
          </a:xfrm>
          <a:prstGeom prst="rect">
            <a:avLst/>
          </a:prstGeom>
          <a:effectLst/>
        </p:spPr>
        <p:txBody>
          <a:bodyPr>
            <a:noAutofit/>
          </a:bodyPr>
          <a:lstStyle>
            <a:lvl1pPr marL="0" indent="0">
              <a:lnSpc>
                <a:spcPts val="4000"/>
              </a:lnSpc>
              <a:spcBef>
                <a:spcPts val="0"/>
              </a:spcBef>
              <a:buFontTx/>
              <a:buNone/>
              <a:defRPr sz="3200" b="1" cap="all" baseline="0">
                <a:solidFill>
                  <a:schemeClr val="bg1"/>
                </a:solidFill>
                <a:latin typeface="+mj-lt"/>
              </a:defRPr>
            </a:lvl1pPr>
          </a:lstStyle>
          <a:p>
            <a:pPr>
              <a:buClrTx/>
              <a:buSzTx/>
            </a:pPr>
            <a:r>
              <a:rPr lang="en-US" kern="0" dirty="0" smtClean="0"/>
              <a:t>PRESENTATION TITLE</a:t>
            </a:r>
          </a:p>
        </p:txBody>
      </p:sp>
      <p:sp>
        <p:nvSpPr>
          <p:cNvPr id="11" name="Footer Placeholder 2"/>
          <p:cNvSpPr txBox="1">
            <a:spLocks/>
          </p:cNvSpPr>
          <p:nvPr userDrawn="1"/>
        </p:nvSpPr>
        <p:spPr>
          <a:xfrm>
            <a:off x="353476" y="6557564"/>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4D4D4F">
                    <a:lumMod val="50000"/>
                  </a:srgbClr>
                </a:solidFill>
              </a:rPr>
              <a:t>©2016 Check Point Software Technologies Ltd. </a:t>
            </a:r>
            <a:endParaRPr lang="en-US" sz="1000" kern="0" dirty="0">
              <a:solidFill>
                <a:srgbClr val="4D4D4F">
                  <a:lumMod val="50000"/>
                </a:srgbClr>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1"/>
            <a:ext cx="12188825" cy="6872032"/>
          </a:xfrm>
          <a:prstGeom prst="rect">
            <a:avLst/>
          </a:prstGeom>
        </p:spPr>
      </p:pic>
      <p:sp>
        <p:nvSpPr>
          <p:cNvPr id="12"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©2016 Check Point Software Technologies Ltd. </a:t>
            </a:r>
            <a:endParaRPr lang="en-US" sz="1000" kern="0" dirty="0">
              <a:solidFill>
                <a:srgbClr val="FFFFFF"/>
              </a:solidFill>
            </a:endParaRPr>
          </a:p>
        </p:txBody>
      </p:sp>
      <p:sp>
        <p:nvSpPr>
          <p:cNvPr id="2" name="Date Placeholder 1"/>
          <p:cNvSpPr>
            <a:spLocks noGrp="1"/>
          </p:cNvSpPr>
          <p:nvPr>
            <p:ph type="dt" sz="quarter" idx="15"/>
          </p:nvPr>
        </p:nvSpPr>
        <p:spPr>
          <a:xfrm>
            <a:off x="609600" y="6356350"/>
            <a:ext cx="2843213" cy="365125"/>
          </a:xfrm>
          <a:prstGeom prst="rect">
            <a:avLst/>
          </a:prstGeom>
        </p:spPr>
        <p:txBody>
          <a:bodyPr/>
          <a:lstStyle/>
          <a:p>
            <a:pPr>
              <a:buClr>
                <a:srgbClr val="E45785"/>
              </a:buClr>
            </a:pPr>
            <a:fld id="{EB89968D-C886-4561-8E31-C4B100B98736}"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149603047"/>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tandard title and bulle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13" name="Content Placeholder 12"/>
          <p:cNvSpPr>
            <a:spLocks noGrp="1"/>
          </p:cNvSpPr>
          <p:nvPr>
            <p:ph sz="quarter" idx="11"/>
          </p:nvPr>
        </p:nvSpPr>
        <p:spPr>
          <a:xfrm>
            <a:off x="463430" y="1325880"/>
            <a:ext cx="11264082" cy="500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quarter" idx="12"/>
          </p:nvPr>
        </p:nvSpPr>
        <p:spPr>
          <a:xfrm>
            <a:off x="609600" y="6356350"/>
            <a:ext cx="2843213" cy="365125"/>
          </a:xfrm>
          <a:prstGeom prst="rect">
            <a:avLst/>
          </a:prstGeom>
        </p:spPr>
        <p:txBody>
          <a:bodyPr/>
          <a:lstStyle/>
          <a:p>
            <a:pPr>
              <a:buClr>
                <a:srgbClr val="E45785"/>
              </a:buClr>
            </a:pPr>
            <a:fld id="{1BD79BF2-E7BB-45F9-83B8-0D1462F57C62}"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473729875"/>
      </p:ext>
    </p:extLst>
  </p:cSld>
  <p:clrMapOvr>
    <a:masterClrMapping/>
  </p:clrMapOvr>
  <p:transition>
    <p:fade/>
  </p:transition>
  <p:timing>
    <p:tnLst>
      <p:par>
        <p:cTn id="1" dur="indefinite" restart="never" nodeType="tmRoot"/>
      </p:par>
    </p:tnLst>
  </p:timing>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4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grpSp>
        <p:nvGrpSpPr>
          <p:cNvPr id="94" name="Group 93"/>
          <p:cNvGrpSpPr/>
          <p:nvPr userDrawn="1"/>
        </p:nvGrpSpPr>
        <p:grpSpPr>
          <a:xfrm flipV="1">
            <a:off x="1387074" y="1176721"/>
            <a:ext cx="4326423" cy="247740"/>
            <a:chOff x="561088" y="5345975"/>
            <a:chExt cx="8179052" cy="170104"/>
          </a:xfrm>
        </p:grpSpPr>
        <p:sp>
          <p:nvSpPr>
            <p:cNvPr id="95" name="Rectangle 9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96" name="Straight Connector 9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7" name="Text Placeholder 50"/>
          <p:cNvSpPr>
            <a:spLocks noGrp="1"/>
          </p:cNvSpPr>
          <p:nvPr>
            <p:ph type="body" sz="quarter" idx="18"/>
          </p:nvPr>
        </p:nvSpPr>
        <p:spPr>
          <a:xfrm>
            <a:off x="139433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98" name="Text Placeholder 48"/>
          <p:cNvSpPr>
            <a:spLocks noGrp="1"/>
          </p:cNvSpPr>
          <p:nvPr>
            <p:ph type="body" sz="quarter" idx="19" hasCustomPrompt="1"/>
          </p:nvPr>
        </p:nvSpPr>
        <p:spPr>
          <a:xfrm>
            <a:off x="1394340"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9" name="Group 98"/>
          <p:cNvGrpSpPr/>
          <p:nvPr userDrawn="1"/>
        </p:nvGrpSpPr>
        <p:grpSpPr>
          <a:xfrm flipV="1">
            <a:off x="6466867" y="1176721"/>
            <a:ext cx="4326423" cy="247740"/>
            <a:chOff x="561088" y="5345975"/>
            <a:chExt cx="8179052" cy="170104"/>
          </a:xfrm>
        </p:grpSpPr>
        <p:sp>
          <p:nvSpPr>
            <p:cNvPr id="100" name="Rectangle 9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01" name="Straight Connector 10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2" name="Text Placeholder 50"/>
          <p:cNvSpPr>
            <a:spLocks noGrp="1"/>
          </p:cNvSpPr>
          <p:nvPr>
            <p:ph type="body" sz="quarter" idx="22"/>
          </p:nvPr>
        </p:nvSpPr>
        <p:spPr>
          <a:xfrm>
            <a:off x="646686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3" name="Text Placeholder 48"/>
          <p:cNvSpPr>
            <a:spLocks noGrp="1"/>
          </p:cNvSpPr>
          <p:nvPr>
            <p:ph type="body" sz="quarter" idx="23" hasCustomPrompt="1"/>
          </p:nvPr>
        </p:nvSpPr>
        <p:spPr>
          <a:xfrm>
            <a:off x="6466871"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4" name="Group 103"/>
          <p:cNvGrpSpPr/>
          <p:nvPr userDrawn="1"/>
        </p:nvGrpSpPr>
        <p:grpSpPr>
          <a:xfrm flipV="1">
            <a:off x="1387074" y="3846379"/>
            <a:ext cx="4326423" cy="247740"/>
            <a:chOff x="561088" y="5345975"/>
            <a:chExt cx="8179052" cy="170104"/>
          </a:xfrm>
        </p:grpSpPr>
        <p:sp>
          <p:nvSpPr>
            <p:cNvPr id="105" name="Rectangle 10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06" name="Straight Connector 10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7" name="Text Placeholder 50"/>
          <p:cNvSpPr>
            <a:spLocks noGrp="1"/>
          </p:cNvSpPr>
          <p:nvPr>
            <p:ph type="body" sz="quarter" idx="24"/>
          </p:nvPr>
        </p:nvSpPr>
        <p:spPr>
          <a:xfrm>
            <a:off x="139433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8" name="Text Placeholder 48"/>
          <p:cNvSpPr>
            <a:spLocks noGrp="1"/>
          </p:cNvSpPr>
          <p:nvPr>
            <p:ph type="body" sz="quarter" idx="25" hasCustomPrompt="1"/>
          </p:nvPr>
        </p:nvSpPr>
        <p:spPr>
          <a:xfrm>
            <a:off x="1394340" y="3994971"/>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9" name="Group 108"/>
          <p:cNvGrpSpPr/>
          <p:nvPr userDrawn="1"/>
        </p:nvGrpSpPr>
        <p:grpSpPr>
          <a:xfrm flipV="1">
            <a:off x="6466867" y="3846379"/>
            <a:ext cx="4326423" cy="247740"/>
            <a:chOff x="561088" y="5345975"/>
            <a:chExt cx="8179052" cy="170104"/>
          </a:xfrm>
        </p:grpSpPr>
        <p:sp>
          <p:nvSpPr>
            <p:cNvPr id="110" name="Rectangle 10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1" name="Straight Connector 1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12" name="Text Placeholder 50"/>
          <p:cNvSpPr>
            <a:spLocks noGrp="1"/>
          </p:cNvSpPr>
          <p:nvPr>
            <p:ph type="body" sz="quarter" idx="26"/>
          </p:nvPr>
        </p:nvSpPr>
        <p:spPr>
          <a:xfrm>
            <a:off x="646686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13" name="Text Placeholder 48"/>
          <p:cNvSpPr>
            <a:spLocks noGrp="1"/>
          </p:cNvSpPr>
          <p:nvPr>
            <p:ph type="body" sz="quarter" idx="27" hasCustomPrompt="1"/>
          </p:nvPr>
        </p:nvSpPr>
        <p:spPr>
          <a:xfrm>
            <a:off x="6466871" y="3994971"/>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
        <p:nvSpPr>
          <p:cNvPr id="4" name="Date Placeholder 3"/>
          <p:cNvSpPr>
            <a:spLocks noGrp="1"/>
          </p:cNvSpPr>
          <p:nvPr>
            <p:ph type="dt" sz="half" idx="28"/>
          </p:nvPr>
        </p:nvSpPr>
        <p:spPr/>
        <p:txBody>
          <a:bodyPr/>
          <a:lstStyle/>
          <a:p>
            <a:fld id="{E4980C9A-E70F-405D-8773-1D7EF1D83851}" type="datetimeFigureOut">
              <a:rPr lang="en-US" smtClean="0"/>
              <a:t>2/19/2018</a:t>
            </a:fld>
            <a:endParaRPr lang="en-US"/>
          </a:p>
        </p:txBody>
      </p:sp>
    </p:spTree>
    <p:extLst>
      <p:ext uri="{BB962C8B-B14F-4D97-AF65-F5344CB8AC3E}">
        <p14:creationId xmlns:p14="http://schemas.microsoft.com/office/powerpoint/2010/main" val="1573259501"/>
      </p:ext>
    </p:extLst>
  </p:cSld>
  <p:clrMapOvr>
    <a:masterClrMapping/>
  </p:clrMapOvr>
  <p:transition>
    <p:fade/>
  </p:transition>
  <p:timing>
    <p:tnLst>
      <p:par>
        <p:cTn id="1" dur="indefinite" restart="never" nodeType="tmRoot"/>
      </p:par>
    </p:tnLst>
  </p:timing>
  <p:hf sldNum="0" hdr="0" ftr="0" dt="0"/>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4" name="Text Placeholder 7"/>
          <p:cNvSpPr>
            <a:spLocks noGrp="1"/>
          </p:cNvSpPr>
          <p:nvPr userDrawn="1">
            <p:ph type="body" sz="quarter" idx="12"/>
          </p:nvPr>
        </p:nvSpPr>
        <p:spPr bwMode="white">
          <a:xfrm>
            <a:off x="614319" y="2171242"/>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cxnSp>
        <p:nvCxnSpPr>
          <p:cNvPr id="16" name="Straight Connector 15"/>
          <p:cNvCxnSpPr/>
          <p:nvPr userDrawn="1"/>
        </p:nvCxnSpPr>
        <p:spPr bwMode="auto">
          <a:xfrm>
            <a:off x="5"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 Placeholder 7"/>
          <p:cNvSpPr>
            <a:spLocks noGrp="1"/>
          </p:cNvSpPr>
          <p:nvPr>
            <p:ph type="body" sz="quarter" idx="16" hasCustomPrompt="1"/>
          </p:nvPr>
        </p:nvSpPr>
        <p:spPr bwMode="white">
          <a:xfrm>
            <a:off x="614319" y="1306290"/>
            <a:ext cx="9682338" cy="891075"/>
          </a:xfrm>
          <a:prstGeom prst="rect">
            <a:avLst/>
          </a:prstGeom>
        </p:spPr>
        <p:txBody>
          <a:bodyPr anchor="t" anchorCtr="0">
            <a:norm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8" name="Footer Placeholder 1"/>
          <p:cNvSpPr>
            <a:spLocks noGrp="1"/>
          </p:cNvSpPr>
          <p:nvPr>
            <p:ph type="ftr" sz="quarter" idx="3"/>
          </p:nvPr>
        </p:nvSpPr>
        <p:spPr>
          <a:xfrm>
            <a:off x="4875530" y="6556248"/>
            <a:ext cx="3799400" cy="301752"/>
          </a:xfrm>
          <a:prstGeom prst="rect">
            <a:avLst/>
          </a:prstGeom>
        </p:spPr>
        <p:txBody>
          <a:bodyPr vert="horz" lIns="121899" tIns="60949" rIns="121899" bIns="60949" rtlCol="0" anchor="ctr"/>
          <a:lstStyle>
            <a:lvl1pPr algn="l" rtl="0" fontAlgn="auto">
              <a:spcBef>
                <a:spcPts val="0"/>
              </a:spcBef>
              <a:spcAft>
                <a:spcPts val="0"/>
              </a:spcAft>
              <a:buClrTx/>
              <a:buSzTx/>
              <a:buFontTx/>
              <a:buNone/>
              <a:defRPr lang="en-US" sz="1000" kern="0" smtClean="0">
                <a:solidFill>
                  <a:srgbClr val="F5C3CE"/>
                </a:solidFill>
                <a:latin typeface="+mn-lt"/>
                <a:ea typeface="+mn-ea"/>
                <a:cs typeface="+mn-cs"/>
              </a:defRPr>
            </a:lvl1pPr>
          </a:lstStyle>
          <a:p>
            <a:pPr>
              <a:defRPr/>
            </a:pPr>
            <a:r>
              <a:rPr dirty="0"/>
              <a:t>[Protected] Non-confidential content</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 y="0"/>
            <a:ext cx="12202894" cy="6886101"/>
          </a:xfrm>
          <a:prstGeom prst="rect">
            <a:avLst/>
          </a:prstGeom>
        </p:spPr>
      </p:pic>
      <p:pic>
        <p:nvPicPr>
          <p:cNvPr id="1028" name="Picture 4"/>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b="31325"/>
          <a:stretch/>
        </p:blipFill>
        <p:spPr bwMode="auto">
          <a:xfrm>
            <a:off x="2507686" y="542120"/>
            <a:ext cx="2416692" cy="63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614323" y="310223"/>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©2016 Check Point Software Technologies Ltd. </a:t>
            </a:r>
            <a:endParaRPr lang="en-US" sz="1000" kern="0" dirty="0">
              <a:solidFill>
                <a:srgbClr val="FFFFFF"/>
              </a:solidFill>
            </a:endParaRPr>
          </a:p>
        </p:txBody>
      </p:sp>
      <p:sp>
        <p:nvSpPr>
          <p:cNvPr id="3" name="Date Placeholder 2"/>
          <p:cNvSpPr>
            <a:spLocks noGrp="1"/>
          </p:cNvSpPr>
          <p:nvPr>
            <p:ph type="dt" sz="quarter" idx="17"/>
          </p:nvPr>
        </p:nvSpPr>
        <p:spPr>
          <a:xfrm>
            <a:off x="609600" y="6356350"/>
            <a:ext cx="2843213" cy="365125"/>
          </a:xfrm>
          <a:prstGeom prst="rect">
            <a:avLst/>
          </a:prstGeom>
        </p:spPr>
        <p:txBody>
          <a:bodyPr/>
          <a:lstStyle/>
          <a:p>
            <a:pPr>
              <a:buClr>
                <a:srgbClr val="E45785"/>
              </a:buClr>
            </a:pPr>
            <a:fld id="{5C0FA93D-24C7-4790-9B26-80609C263EE3}"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747403380"/>
      </p:ext>
    </p:extLst>
  </p:cSld>
  <p:clrMapOvr>
    <a:masterClrMapping/>
  </p:clrMapOvr>
  <p:transition>
    <p:fade/>
  </p:transition>
  <p:timing>
    <p:tnLst>
      <p:par>
        <p:cTn id="1" dur="indefinite" restart="never" nodeType="tmRoot"/>
      </p:par>
    </p:tnLst>
  </p:timing>
  <p:hf sldNum="0" hdr="0" dt="0"/>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464202" y="198780"/>
            <a:ext cx="11237921" cy="914400"/>
          </a:xfrm>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Subtitle 2"/>
          <p:cNvSpPr>
            <a:spLocks noGrp="1"/>
          </p:cNvSpPr>
          <p:nvPr>
            <p:ph type="subTitle" idx="1"/>
          </p:nvPr>
        </p:nvSpPr>
        <p:spPr>
          <a:xfrm>
            <a:off x="464202" y="4422785"/>
            <a:ext cx="6194053" cy="384175"/>
          </a:xfrm>
          <a:prstGeom prst="rect">
            <a:avLst/>
          </a:prstGeom>
        </p:spPr>
        <p:txBody>
          <a:bodyPr vert="horz" lIns="121877" tIns="60940" rIns="121877" bIns="60940" rtlCol="0">
            <a:noAutofit/>
          </a:bodyPr>
          <a:lstStyle>
            <a:lvl1pPr marL="0" indent="0" algn="l" defTabSz="1218783" rtl="0" eaLnBrk="1" latinLnBrk="0" hangingPunct="1">
              <a:lnSpc>
                <a:spcPct val="95000"/>
              </a:lnSpc>
              <a:spcBef>
                <a:spcPts val="1920"/>
              </a:spcBef>
              <a:buClr>
                <a:srgbClr val="92D050"/>
              </a:buClr>
              <a:buSzPct val="90000"/>
              <a:buFont typeface="Arial" pitchFamily="34" charset="0"/>
              <a:buNone/>
              <a:tabLst/>
              <a:defRPr lang="en-US" sz="3000" kern="1200" dirty="0">
                <a:solidFill>
                  <a:schemeClr val="tx1"/>
                </a:solidFill>
                <a:latin typeface="+mj-lt"/>
                <a:ea typeface="+mn-ea"/>
                <a:cs typeface="+mn-cs"/>
              </a:defRPr>
            </a:lvl1pPr>
            <a:lvl2pPr marL="609388" indent="0" algn="ctr">
              <a:buNone/>
              <a:defRPr>
                <a:solidFill>
                  <a:schemeClr val="tx1">
                    <a:tint val="75000"/>
                  </a:schemeClr>
                </a:solidFill>
              </a:defRPr>
            </a:lvl2pPr>
            <a:lvl3pPr marL="1218783" indent="0" algn="ctr">
              <a:buNone/>
              <a:defRPr>
                <a:solidFill>
                  <a:schemeClr val="tx1">
                    <a:tint val="75000"/>
                  </a:schemeClr>
                </a:solidFill>
              </a:defRPr>
            </a:lvl3pPr>
            <a:lvl4pPr marL="1828175" indent="0" algn="ctr">
              <a:buNone/>
              <a:defRPr>
                <a:solidFill>
                  <a:schemeClr val="tx1">
                    <a:tint val="75000"/>
                  </a:schemeClr>
                </a:solidFill>
              </a:defRPr>
            </a:lvl4pPr>
            <a:lvl5pPr marL="2437568" indent="0" algn="ctr">
              <a:buNone/>
              <a:defRPr>
                <a:solidFill>
                  <a:schemeClr val="tx1">
                    <a:tint val="75000"/>
                  </a:schemeClr>
                </a:solidFill>
              </a:defRPr>
            </a:lvl5pPr>
            <a:lvl6pPr marL="3046956" indent="0" algn="ctr">
              <a:buNone/>
              <a:defRPr>
                <a:solidFill>
                  <a:schemeClr val="tx1">
                    <a:tint val="75000"/>
                  </a:schemeClr>
                </a:solidFill>
              </a:defRPr>
            </a:lvl6pPr>
            <a:lvl7pPr marL="3656351" indent="0" algn="ctr">
              <a:buNone/>
              <a:defRPr>
                <a:solidFill>
                  <a:schemeClr val="tx1">
                    <a:tint val="75000"/>
                  </a:schemeClr>
                </a:solidFill>
              </a:defRPr>
            </a:lvl7pPr>
            <a:lvl8pPr marL="4265743" indent="0" algn="ctr">
              <a:buNone/>
              <a:defRPr>
                <a:solidFill>
                  <a:schemeClr val="tx1">
                    <a:tint val="75000"/>
                  </a:schemeClr>
                </a:solidFill>
              </a:defRPr>
            </a:lvl8pPr>
            <a:lvl9pPr marL="4875136" indent="0" algn="ctr">
              <a:buNone/>
              <a:defRPr>
                <a:solidFill>
                  <a:schemeClr val="tx1">
                    <a:tint val="75000"/>
                  </a:schemeClr>
                </a:solidFill>
              </a:defRPr>
            </a:lvl9pPr>
          </a:lstStyle>
          <a:p>
            <a:pPr marL="0" lvl="0" indent="0" algn="l" defTabSz="1218783" rtl="0" eaLnBrk="1" latinLnBrk="0" hangingPunct="1">
              <a:lnSpc>
                <a:spcPct val="95000"/>
              </a:lnSpc>
              <a:spcBef>
                <a:spcPts val="1920"/>
              </a:spcBef>
              <a:buClr>
                <a:srgbClr val="92D050"/>
              </a:buClr>
              <a:buSzPct val="90000"/>
              <a:buFont typeface="Arial" pitchFamily="34" charset="0"/>
              <a:buNone/>
              <a:tabLst/>
            </a:pPr>
            <a:r>
              <a:rPr lang="en-US" smtClean="0"/>
              <a:t>Click to edit Master subtitle style</a:t>
            </a:r>
            <a:endParaRPr lang="en-US" dirty="0"/>
          </a:p>
        </p:txBody>
      </p:sp>
      <p:sp>
        <p:nvSpPr>
          <p:cNvPr id="5" name="Picture Placeholder 30"/>
          <p:cNvSpPr>
            <a:spLocks noGrp="1"/>
          </p:cNvSpPr>
          <p:nvPr>
            <p:ph type="pic" sz="quarter" idx="11" hasCustomPrompt="1"/>
          </p:nvPr>
        </p:nvSpPr>
        <p:spPr>
          <a:xfrm>
            <a:off x="6992813" y="1735017"/>
            <a:ext cx="4800600" cy="3071937"/>
          </a:xfrm>
          <a:prstGeom prst="rect">
            <a:avLst/>
          </a:prstGeom>
        </p:spPr>
        <p:txBody>
          <a:bodyPr lIns="162482" tIns="81240" rIns="162482" bIns="81240" anchor="ctr" anchorCtr="1">
            <a:normAutofit/>
          </a:bodyPr>
          <a:lstStyle>
            <a:lvl1pPr marL="0" indent="0" algn="ctr">
              <a:buNone/>
              <a:defRPr sz="3200">
                <a:solidFill>
                  <a:schemeClr val="tx1"/>
                </a:solidFill>
                <a:latin typeface="+mj-lt"/>
              </a:defRPr>
            </a:lvl1pPr>
          </a:lstStyle>
          <a:p>
            <a:r>
              <a:rPr lang="en-US" dirty="0" smtClean="0"/>
              <a:t>Insert photo here</a:t>
            </a:r>
            <a:endParaRPr lang="en-US" dirty="0"/>
          </a:p>
        </p:txBody>
      </p:sp>
      <p:sp>
        <p:nvSpPr>
          <p:cNvPr id="8" name="Text Placeholder 7"/>
          <p:cNvSpPr>
            <a:spLocks noGrp="1"/>
          </p:cNvSpPr>
          <p:nvPr>
            <p:ph type="body" sz="quarter" idx="12"/>
          </p:nvPr>
        </p:nvSpPr>
        <p:spPr>
          <a:xfrm>
            <a:off x="464202" y="2704852"/>
            <a:ext cx="6194053" cy="1600200"/>
          </a:xfrm>
          <a:prstGeom prst="rect">
            <a:avLst/>
          </a:prstGeom>
        </p:spPr>
        <p:txBody>
          <a:bodyPr bIns="0" anchor="b">
            <a:noAutofit/>
          </a:bodyPr>
          <a:lstStyle>
            <a:lvl1pPr marL="0" indent="0" algn="l" defTabSz="1218783" rtl="0" eaLnBrk="1" fontAlgn="base" latinLnBrk="0" hangingPunct="1">
              <a:lnSpc>
                <a:spcPct val="80000"/>
              </a:lnSpc>
              <a:spcBef>
                <a:spcPct val="0"/>
              </a:spcBef>
              <a:spcAft>
                <a:spcPct val="0"/>
              </a:spcAft>
              <a:buClr>
                <a:schemeClr val="tx1"/>
              </a:buClr>
              <a:buSzTx/>
              <a:buFont typeface="Ciscolight" pitchFamily="2" charset="0"/>
              <a:buNone/>
              <a:defRPr lang="en-US" sz="7000" b="0" kern="1200" spc="0" baseline="0" dirty="0">
                <a:solidFill>
                  <a:schemeClr val="accent2"/>
                </a:solidFill>
                <a:latin typeface="+mj-lt"/>
                <a:ea typeface="+mj-ea"/>
                <a:cs typeface="+mj-cs"/>
              </a:defRPr>
            </a:lvl1pPr>
          </a:lstStyle>
          <a:p>
            <a:pPr lvl="0"/>
            <a:r>
              <a:rPr lang="en-US" smtClean="0"/>
              <a:t>Click to edit Master text styles</a:t>
            </a:r>
          </a:p>
        </p:txBody>
      </p:sp>
      <p:sp>
        <p:nvSpPr>
          <p:cNvPr id="6" name="Date Placeholder 5"/>
          <p:cNvSpPr>
            <a:spLocks noGrp="1"/>
          </p:cNvSpPr>
          <p:nvPr>
            <p:ph type="dt" sz="quarter" idx="13"/>
          </p:nvPr>
        </p:nvSpPr>
        <p:spPr>
          <a:xfrm>
            <a:off x="609600" y="6356350"/>
            <a:ext cx="2843213" cy="365125"/>
          </a:xfrm>
          <a:prstGeom prst="rect">
            <a:avLst/>
          </a:prstGeom>
        </p:spPr>
        <p:txBody>
          <a:bodyPr/>
          <a:lstStyle/>
          <a:p>
            <a:pPr>
              <a:buClr>
                <a:srgbClr val="E45785"/>
              </a:buClr>
            </a:pPr>
            <a:fld id="{0DF05E16-C1FA-474A-A475-268FC2F73E08}"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250113844"/>
      </p:ext>
    </p:extLst>
  </p:cSld>
  <p:clrMapOvr>
    <a:masterClrMapping/>
  </p:clrMapOvr>
  <p:transition>
    <p:fade/>
  </p:transition>
  <p:timing>
    <p:tnLst>
      <p:par>
        <p:cTn id="1" dur="indefinite" restart="never" nodeType="tmRoot"/>
      </p:par>
    </p:tnLst>
  </p:timing>
  <p:hf sldNum="0" hdr="0" dt="0"/>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Date Placeholder 3"/>
          <p:cNvSpPr>
            <a:spLocks noGrp="1"/>
          </p:cNvSpPr>
          <p:nvPr>
            <p:ph type="dt" sz="quarter" idx="11"/>
          </p:nvPr>
        </p:nvSpPr>
        <p:spPr>
          <a:xfrm>
            <a:off x="609600" y="6356350"/>
            <a:ext cx="2843213" cy="365125"/>
          </a:xfrm>
          <a:prstGeom prst="rect">
            <a:avLst/>
          </a:prstGeom>
        </p:spPr>
        <p:txBody>
          <a:bodyPr/>
          <a:lstStyle/>
          <a:p>
            <a:pPr>
              <a:buClr>
                <a:srgbClr val="E45785"/>
              </a:buClr>
            </a:pPr>
            <a:fld id="{86FADE10-F3EE-48CC-BC2B-B1F71F7EDEE6}"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584326058"/>
      </p:ext>
    </p:extLst>
  </p:cSld>
  <p:clrMapOvr>
    <a:masterClrMapping/>
  </p:clrMapOvr>
  <p:transition>
    <p:fade/>
  </p:transition>
  <p:timing>
    <p:tnLst>
      <p:par>
        <p:cTn id="1" dur="indefinite" restart="never" nodeType="tmRoot"/>
      </p:par>
    </p:tnLst>
  </p:timing>
  <p:hf sldNum="0" hdr="0" dt="0"/>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quarter" idx="11"/>
          </p:nvPr>
        </p:nvSpPr>
        <p:spPr>
          <a:xfrm>
            <a:off x="609600" y="6356350"/>
            <a:ext cx="2843213" cy="365125"/>
          </a:xfrm>
          <a:prstGeom prst="rect">
            <a:avLst/>
          </a:prstGeom>
        </p:spPr>
        <p:txBody>
          <a:bodyPr/>
          <a:lstStyle/>
          <a:p>
            <a:pPr>
              <a:buClr>
                <a:srgbClr val="E45785"/>
              </a:buClr>
            </a:pPr>
            <a:fld id="{03410EE7-29F9-4019-8932-0C6373459B71}"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303920563"/>
      </p:ext>
    </p:extLst>
  </p:cSld>
  <p:clrMapOvr>
    <a:masterClrMapping/>
  </p:clrMapOvr>
  <p:transition>
    <p:fade/>
  </p:transition>
  <p:timing>
    <p:tnLst>
      <p:par>
        <p:cTn id="1" dur="indefinite" restart="never" nodeType="tmRoot"/>
      </p:par>
    </p:tnLst>
  </p:timing>
  <p:hf sldNum="0" hdr="0" dt="0"/>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4"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12" name="Rectangle 11"/>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3" name="Straight Connector 12"/>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0" y="6356350"/>
            <a:ext cx="2843213" cy="365125"/>
          </a:xfrm>
          <a:prstGeom prst="rect">
            <a:avLst/>
          </a:prstGeom>
        </p:spPr>
        <p:txBody>
          <a:bodyPr/>
          <a:lstStyle/>
          <a:p>
            <a:pPr>
              <a:buClr>
                <a:srgbClr val="E45785"/>
              </a:buClr>
            </a:pPr>
            <a:fld id="{23553912-B51D-4AAB-8277-948357696C93}"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872956422"/>
      </p:ext>
    </p:extLst>
  </p:cSld>
  <p:clrMapOvr>
    <a:masterClrMapping/>
  </p:clrMapOvr>
  <p:transition>
    <p:fade/>
  </p:transition>
  <p:timing>
    <p:tnLst>
      <p:par>
        <p:cTn id="1" dur="indefinite" restart="never" nodeType="tmRoot"/>
      </p:par>
    </p:tnLst>
  </p:timing>
  <p:hf sldNum="0" hdr="0" dt="0"/>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 Half page qu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Rounded Rectangle 3"/>
          <p:cNvSpPr/>
          <p:nvPr userDrawn="1"/>
        </p:nvSpPr>
        <p:spPr>
          <a:xfrm>
            <a:off x="6056324" y="1639740"/>
            <a:ext cx="5057515" cy="3783163"/>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48" tIns="182848" rIns="182848" bIns="182848" rtlCol="0" anchor="ctr"/>
          <a:lstStyle/>
          <a:p>
            <a:pPr algn="ctr">
              <a:buClr>
                <a:srgbClr val="E45785"/>
              </a:buClr>
            </a:pPr>
            <a:endParaRPr lang="en-US" dirty="0">
              <a:solidFill>
                <a:srgbClr val="FFFFFF"/>
              </a:solidFill>
            </a:endParaRPr>
          </a:p>
        </p:txBody>
      </p:sp>
      <p:sp>
        <p:nvSpPr>
          <p:cNvPr id="5" name="Text Placeholder 11"/>
          <p:cNvSpPr>
            <a:spLocks noGrp="1"/>
          </p:cNvSpPr>
          <p:nvPr>
            <p:ph type="body" sz="quarter" idx="11" hasCustomPrompt="1"/>
          </p:nvPr>
        </p:nvSpPr>
        <p:spPr bwMode="white">
          <a:xfrm>
            <a:off x="6204742" y="1747694"/>
            <a:ext cx="4727110" cy="2440001"/>
          </a:xfrm>
          <a:prstGeom prst="rect">
            <a:avLst/>
          </a:prstGeom>
        </p:spPr>
        <p:txBody>
          <a:bodyPr lIns="182848" tIns="182848" rIns="182848" bIns="182848" anchor="ctr">
            <a:noAutofit/>
          </a:bodyPr>
          <a:lstStyle>
            <a:lvl1pPr marL="152345" indent="-152345" algn="l" defTabSz="1218732" rtl="0" eaLnBrk="1" latinLnBrk="0" hangingPunct="1">
              <a:lnSpc>
                <a:spcPct val="90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“This is the sample pull quote.”</a:t>
            </a:r>
          </a:p>
        </p:txBody>
      </p:sp>
      <p:sp>
        <p:nvSpPr>
          <p:cNvPr id="6" name="Text Placeholder 18"/>
          <p:cNvSpPr>
            <a:spLocks noGrp="1"/>
          </p:cNvSpPr>
          <p:nvPr>
            <p:ph type="body" sz="quarter" idx="14" hasCustomPrompt="1"/>
          </p:nvPr>
        </p:nvSpPr>
        <p:spPr bwMode="white">
          <a:xfrm>
            <a:off x="6204744" y="4736592"/>
            <a:ext cx="4727110" cy="338328"/>
          </a:xfrm>
          <a:prstGeom prst="rect">
            <a:avLst/>
          </a:prstGeom>
          <a:noFill/>
        </p:spPr>
        <p:txBody>
          <a:bodyPr wrap="square" lIns="162482" tIns="81240" rIns="162482" bIns="8124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grpSp>
        <p:nvGrpSpPr>
          <p:cNvPr id="8" name="Group 7"/>
          <p:cNvGrpSpPr/>
          <p:nvPr userDrawn="1"/>
        </p:nvGrpSpPr>
        <p:grpSpPr>
          <a:xfrm>
            <a:off x="11113839" y="1639740"/>
            <a:ext cx="1073894" cy="3783163"/>
            <a:chOff x="8406179" y="-263"/>
            <a:chExt cx="737001" cy="6858000"/>
          </a:xfrm>
        </p:grpSpPr>
        <p:sp>
          <p:nvSpPr>
            <p:cNvPr id="9" name="Rectangle 8"/>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0" name="Rectangle 9"/>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1" name="Rectangle 10"/>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13" name="Text Placeholder 12"/>
          <p:cNvSpPr>
            <a:spLocks noGrp="1"/>
          </p:cNvSpPr>
          <p:nvPr>
            <p:ph type="body" sz="quarter" idx="16"/>
          </p:nvPr>
        </p:nvSpPr>
        <p:spPr>
          <a:xfrm>
            <a:off x="436146" y="1639740"/>
            <a:ext cx="5438195" cy="3783163"/>
          </a:xfrm>
          <a:prstGeom prst="rect">
            <a:avLst/>
          </a:prstGeom>
        </p:spPr>
        <p:txBody>
          <a:bodyPr>
            <a:normAutofit/>
          </a:bodyPr>
          <a:lstStyle>
            <a:lvl1pPr marL="224327" indent="-224327">
              <a:buFont typeface="Arial" panose="020B0604020202020204" pitchFamily="34" charset="0"/>
              <a:buChar char="•"/>
              <a:defRPr sz="2400">
                <a:solidFill>
                  <a:schemeClr val="tx1"/>
                </a:solidFill>
              </a:defRPr>
            </a:lvl1pPr>
            <a:lvl2pPr marL="685680" indent="-304747">
              <a:buFont typeface="Arial" panose="020B0604020202020204" pitchFamily="34" charset="0"/>
              <a:buChar char="−"/>
              <a:defRPr sz="2100"/>
            </a:lvl2pPr>
            <a:lvl3pPr>
              <a:defRPr sz="2100"/>
            </a:lvl3pPr>
            <a:lvl4pPr>
              <a:defRPr sz="1900"/>
            </a:lvl4pPr>
            <a:lvl5pPr>
              <a:defRPr sz="1600"/>
            </a:lvl5pPr>
          </a:lstStyle>
          <a:p>
            <a:pPr lvl="0"/>
            <a:r>
              <a:rPr lang="en-US" smtClean="0"/>
              <a:t>Click to edit Master text styles</a:t>
            </a:r>
          </a:p>
        </p:txBody>
      </p:sp>
      <p:sp>
        <p:nvSpPr>
          <p:cNvPr id="7" name="Date Placeholder 6"/>
          <p:cNvSpPr>
            <a:spLocks noGrp="1"/>
          </p:cNvSpPr>
          <p:nvPr>
            <p:ph type="dt" sz="quarter" idx="17"/>
          </p:nvPr>
        </p:nvSpPr>
        <p:spPr>
          <a:xfrm>
            <a:off x="609600" y="6356350"/>
            <a:ext cx="2843213" cy="365125"/>
          </a:xfrm>
          <a:prstGeom prst="rect">
            <a:avLst/>
          </a:prstGeom>
        </p:spPr>
        <p:txBody>
          <a:bodyPr/>
          <a:lstStyle/>
          <a:p>
            <a:pPr>
              <a:buClr>
                <a:srgbClr val="E45785"/>
              </a:buClr>
            </a:pPr>
            <a:fld id="{86EDD1A7-9A9E-4BD6-8291-D5858B8A9890}"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013550837"/>
      </p:ext>
    </p:extLst>
  </p:cSld>
  <p:clrMapOvr>
    <a:masterClrMapping/>
  </p:clrMapOvr>
  <p:transition>
    <p:fade/>
  </p:transition>
  <p:timing>
    <p:tnLst>
      <p:par>
        <p:cTn id="1" dur="indefinite" restart="never" nodeType="tmRoot"/>
      </p:par>
    </p:tnLst>
  </p:timing>
  <p:hf sldNum="0" hdr="0" dt="0"/>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 Full page quo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cxnSp>
        <p:nvCxnSpPr>
          <p:cNvPr id="6" name="Straight Connector 5"/>
          <p:cNvCxnSpPr/>
          <p:nvPr userDrawn="1"/>
        </p:nvCxnSpPr>
        <p:spPr bwMode="ltGray">
          <a:xfrm flipH="1">
            <a:off x="1739449" y="1351493"/>
            <a:ext cx="10449378"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 Placeholder 11"/>
          <p:cNvSpPr>
            <a:spLocks noGrp="1"/>
          </p:cNvSpPr>
          <p:nvPr>
            <p:ph type="body" sz="quarter" idx="11" hasCustomPrompt="1"/>
          </p:nvPr>
        </p:nvSpPr>
        <p:spPr bwMode="white">
          <a:xfrm>
            <a:off x="1739450" y="2958685"/>
            <a:ext cx="9168937" cy="991040"/>
          </a:xfrm>
          <a:prstGeom prst="rect">
            <a:avLst/>
          </a:prstGeom>
        </p:spPr>
        <p:txBody>
          <a:bodyPr wrap="square" lIns="121899" tIns="60949" rIns="121899" bIns="60949" anchor="b">
            <a:spAutoFit/>
          </a:bodyPr>
          <a:lstStyle>
            <a:lvl1pPr marL="0" indent="0" algn="l" defTabSz="1218732" rtl="0" eaLnBrk="1" fontAlgn="base" latinLnBrk="0" hangingPunct="1">
              <a:lnSpc>
                <a:spcPct val="90000"/>
              </a:lnSpc>
              <a:spcBef>
                <a:spcPts val="0"/>
              </a:spcBef>
              <a:spcAft>
                <a:spcPct val="0"/>
              </a:spcAft>
              <a:buClr>
                <a:schemeClr val="accent1"/>
              </a:buClr>
              <a:buSzPct val="100000"/>
              <a:buFont typeface="Arial" pitchFamily="34" charset="0"/>
              <a:buNone/>
              <a:defRPr lang="en-US" sz="6000" kern="0" dirty="0" smtClean="0">
                <a:solidFill>
                  <a:schemeClr val="bg1"/>
                </a:solidFill>
                <a:latin typeface="+mn-lt"/>
                <a:ea typeface="+mn-ea"/>
                <a:cs typeface="Arial"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Click to add quote here.</a:t>
            </a:r>
          </a:p>
        </p:txBody>
      </p:sp>
      <p:sp>
        <p:nvSpPr>
          <p:cNvPr id="8" name="Text Placeholder 17"/>
          <p:cNvSpPr>
            <a:spLocks noGrp="1"/>
          </p:cNvSpPr>
          <p:nvPr>
            <p:ph type="body" sz="quarter" idx="12"/>
          </p:nvPr>
        </p:nvSpPr>
        <p:spPr>
          <a:xfrm>
            <a:off x="1739450" y="803278"/>
            <a:ext cx="9200101" cy="480131"/>
          </a:xfrm>
          <a:prstGeom prst="rect">
            <a:avLst/>
          </a:prstGeom>
        </p:spPr>
        <p:txBody>
          <a:bodyPr>
            <a:no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600" kern="0" dirty="0" smtClean="0">
                <a:solidFill>
                  <a:schemeClr val="accent2"/>
                </a:solidFill>
                <a:latin typeface="+mn-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smtClean="0"/>
              <a:t>Click to edit Master text styles</a:t>
            </a:r>
          </a:p>
        </p:txBody>
      </p:sp>
      <p:sp>
        <p:nvSpPr>
          <p:cNvPr id="9" name="Text Placeholder 21"/>
          <p:cNvSpPr>
            <a:spLocks noGrp="1"/>
          </p:cNvSpPr>
          <p:nvPr>
            <p:ph type="body" sz="quarter" idx="13" hasCustomPrompt="1"/>
          </p:nvPr>
        </p:nvSpPr>
        <p:spPr>
          <a:xfrm>
            <a:off x="1807946" y="4505440"/>
            <a:ext cx="9100440" cy="509525"/>
          </a:xfrm>
          <a:prstGeom prst="rect">
            <a:avLst/>
          </a:prstGeom>
        </p:spPr>
        <p:txBody>
          <a:bodyPr>
            <a:noAutofit/>
          </a:bodyPr>
          <a:lstStyle>
            <a:lvl1pPr marL="452887" indent="-452887" algn="l" rtl="0" eaLnBrk="1" fontAlgn="base" hangingPunct="1">
              <a:lnSpc>
                <a:spcPct val="90000"/>
              </a:lnSpc>
              <a:spcBef>
                <a:spcPts val="3199"/>
              </a:spcBef>
              <a:spcAft>
                <a:spcPct val="0"/>
              </a:spcAft>
              <a:buClr>
                <a:schemeClr val="bg1"/>
              </a:buClr>
              <a:buSzPct val="100000"/>
              <a:buFont typeface="Arial" panose="020B0604020202020204" pitchFamily="34" charset="0"/>
              <a:buChar char="−"/>
              <a:defRPr lang="en-US" sz="4000" kern="0" baseline="0" dirty="0">
                <a:solidFill>
                  <a:schemeClr val="bg1"/>
                </a:solidFill>
                <a:latin typeface="+mj-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dirty="0" smtClean="0"/>
              <a:t>Click to add source name here</a:t>
            </a:r>
            <a:endParaRPr lang="en-US" dirty="0"/>
          </a:p>
        </p:txBody>
      </p:sp>
      <p:sp>
        <p:nvSpPr>
          <p:cNvPr id="10" name="Text Placeholder 25"/>
          <p:cNvSpPr>
            <a:spLocks noGrp="1"/>
          </p:cNvSpPr>
          <p:nvPr>
            <p:ph type="body" sz="quarter" idx="14" hasCustomPrompt="1"/>
          </p:nvPr>
        </p:nvSpPr>
        <p:spPr>
          <a:xfrm>
            <a:off x="2281606" y="5041442"/>
            <a:ext cx="8626781" cy="413937"/>
          </a:xfrm>
          <a:prstGeom prst="rect">
            <a:avLst/>
          </a:prstGeom>
        </p:spPr>
        <p:txBody>
          <a:bodyPr wrap="square">
            <a:sp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2100" kern="0" dirty="0">
                <a:solidFill>
                  <a:schemeClr val="bg1"/>
                </a:solidFill>
                <a:latin typeface="+mn-lt"/>
                <a:ea typeface="+mn-ea"/>
                <a:cs typeface="Arial" pitchFamily="34" charset="0"/>
              </a:defRPr>
            </a:lvl1pPr>
          </a:lstStyle>
          <a:p>
            <a:pPr lvl="0"/>
            <a:r>
              <a:rPr lang="en-US" dirty="0" smtClean="0"/>
              <a:t>Click to add title here</a:t>
            </a:r>
            <a:endParaRPr lang="en-US" dirty="0"/>
          </a:p>
        </p:txBody>
      </p:sp>
      <p:cxnSp>
        <p:nvCxnSpPr>
          <p:cNvPr id="11" name="Straight Connector 10"/>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5"/>
          </p:nvPr>
        </p:nvSpPr>
        <p:spPr>
          <a:xfrm>
            <a:off x="609600" y="6356350"/>
            <a:ext cx="2843213" cy="365125"/>
          </a:xfrm>
          <a:prstGeom prst="rect">
            <a:avLst/>
          </a:prstGeom>
        </p:spPr>
        <p:txBody>
          <a:bodyPr/>
          <a:lstStyle/>
          <a:p>
            <a:pPr>
              <a:buClr>
                <a:srgbClr val="E45785"/>
              </a:buClr>
            </a:pPr>
            <a:fld id="{8FBA8102-D62B-4D4F-A7E3-E1A7B4967E90}"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318194498"/>
      </p:ext>
    </p:extLst>
  </p:cSld>
  <p:clrMapOvr>
    <a:masterClrMapping/>
  </p:clrMapOvr>
  <p:transition>
    <p:fade/>
  </p:transition>
  <p:timing>
    <p:tnLst>
      <p:par>
        <p:cTn id="1" dur="indefinite" restart="never" nodeType="tmRoot"/>
      </p:par>
    </p:tnLst>
  </p:timing>
  <p:hf sldNum="0" hdr="0" dt="0"/>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tory tell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Text Placeholder 3"/>
          <p:cNvSpPr>
            <a:spLocks noGrp="1"/>
          </p:cNvSpPr>
          <p:nvPr>
            <p:ph type="body" sz="quarter" idx="11"/>
          </p:nvPr>
        </p:nvSpPr>
        <p:spPr>
          <a:xfrm>
            <a:off x="5481794" y="904223"/>
            <a:ext cx="6372691" cy="5120640"/>
          </a:xfrm>
          <a:prstGeom prst="rect">
            <a:avLst/>
          </a:prstGeom>
        </p:spPr>
        <p:txBody>
          <a:bodyPr lIns="162482" tIns="81240" rIns="162482" bIns="81240" anchor="ctr" anchorCtr="0">
            <a:noAutofit/>
          </a:bodyPr>
          <a:lstStyle>
            <a:lvl1pPr marL="0" indent="0">
              <a:buFontTx/>
              <a:buNone/>
              <a:defRPr sz="3200" baseline="0">
                <a:solidFill>
                  <a:schemeClr val="tx1"/>
                </a:solidFill>
                <a:latin typeface="+mn-lt"/>
              </a:defRPr>
            </a:lvl1pPr>
            <a:lvl2pPr>
              <a:defRPr sz="2700"/>
            </a:lvl2pPr>
            <a:lvl3pPr>
              <a:defRPr sz="2700"/>
            </a:lvl3pPr>
            <a:lvl4pPr>
              <a:defRPr sz="2700"/>
            </a:lvl4pPr>
            <a:lvl5pPr>
              <a:defRPr sz="2700"/>
            </a:lvl5pPr>
          </a:lstStyle>
          <a:p>
            <a:pPr lvl="0"/>
            <a:r>
              <a:rPr lang="en-US" smtClean="0"/>
              <a:t>Click to edit Master text styles</a:t>
            </a:r>
          </a:p>
        </p:txBody>
      </p:sp>
      <p:cxnSp>
        <p:nvCxnSpPr>
          <p:cNvPr id="5" name="Straight Connector 4"/>
          <p:cNvCxnSpPr/>
          <p:nvPr userDrawn="1"/>
        </p:nvCxnSpPr>
        <p:spPr>
          <a:xfrm>
            <a:off x="5228909" y="844343"/>
            <a:ext cx="0" cy="5313679"/>
          </a:xfrm>
          <a:prstGeom prst="line">
            <a:avLst/>
          </a:prstGeom>
          <a:ln w="38100" cap="flat"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450903" y="1950278"/>
            <a:ext cx="4490214" cy="3020519"/>
          </a:xfrm>
        </p:spPr>
        <p:txBody>
          <a:bodyPr vert="horz" lIns="109687" tIns="60940" rIns="109687" bIns="60940" rtlCol="0" anchor="ctr" anchorCtr="0">
            <a:noAutofit/>
          </a:bodyPr>
          <a:lstStyle>
            <a:lvl1pPr marL="0" indent="0" algn="l" defTabSz="1218783" rtl="0" eaLnBrk="1" latinLnBrk="0" hangingPunct="1">
              <a:lnSpc>
                <a:spcPct val="80000"/>
              </a:lnSpc>
              <a:spcBef>
                <a:spcPct val="0"/>
              </a:spcBef>
              <a:buClr>
                <a:schemeClr val="tx1"/>
              </a:buClr>
              <a:buFont typeface="Ciscolight" pitchFamily="2" charset="0"/>
              <a:buNone/>
              <a:defRPr lang="en-US" sz="6000" b="0" kern="1200" spc="0" baseline="0" dirty="0">
                <a:solidFill>
                  <a:schemeClr val="tx2">
                    <a:lumMod val="75000"/>
                  </a:schemeClr>
                </a:solidFill>
                <a:latin typeface="+mj-lt"/>
                <a:ea typeface="+mj-ea"/>
                <a:cs typeface="+mj-cs"/>
              </a:defRPr>
            </a:lvl1pPr>
          </a:lstStyle>
          <a:p>
            <a:r>
              <a:rPr lang="en-US" smtClean="0"/>
              <a:t>Click to edit Master title style</a:t>
            </a:r>
            <a:endParaRPr lang="en-US" dirty="0"/>
          </a:p>
        </p:txBody>
      </p:sp>
      <p:sp>
        <p:nvSpPr>
          <p:cNvPr id="2" name="Date Placeholder 1"/>
          <p:cNvSpPr>
            <a:spLocks noGrp="1"/>
          </p:cNvSpPr>
          <p:nvPr>
            <p:ph type="dt" sz="quarter" idx="12"/>
          </p:nvPr>
        </p:nvSpPr>
        <p:spPr>
          <a:xfrm>
            <a:off x="609600" y="6356350"/>
            <a:ext cx="2843213" cy="365125"/>
          </a:xfrm>
          <a:prstGeom prst="rect">
            <a:avLst/>
          </a:prstGeom>
        </p:spPr>
        <p:txBody>
          <a:bodyPr/>
          <a:lstStyle/>
          <a:p>
            <a:pPr>
              <a:buClr>
                <a:srgbClr val="E45785"/>
              </a:buClr>
            </a:pPr>
            <a:fld id="{EBA7D215-CF66-4804-B908-B31F41451549}"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710428490"/>
      </p:ext>
    </p:extLst>
  </p:cSld>
  <p:clrMapOvr>
    <a:masterClrMapping/>
  </p:clrMapOvr>
  <p:transition>
    <p:fade/>
  </p:transition>
  <p:timing>
    <p:tnLst>
      <p:par>
        <p:cTn id="1" dur="indefinite" restart="never" nodeType="tmRoot"/>
      </p:par>
    </p:tnLst>
  </p:timing>
  <p:hf sldNum="0" hdr="0" dt="0"/>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 summary points">
    <p:spTree>
      <p:nvGrpSpPr>
        <p:cNvPr id="1" name=""/>
        <p:cNvGrpSpPr/>
        <p:nvPr/>
      </p:nvGrpSpPr>
      <p:grpSpPr>
        <a:xfrm>
          <a:off x="0" y="0"/>
          <a:ext cx="0" cy="0"/>
          <a:chOff x="0" y="0"/>
          <a:chExt cx="0" cy="0"/>
        </a:xfrm>
      </p:grpSpPr>
      <p:sp>
        <p:nvSpPr>
          <p:cNvPr id="17" name="Rectangle 16"/>
          <p:cNvSpPr/>
          <p:nvPr userDrawn="1"/>
        </p:nvSpPr>
        <p:spPr bwMode="auto">
          <a:xfrm>
            <a:off x="2" y="3810000"/>
            <a:ext cx="2981607" cy="1929384"/>
          </a:xfrm>
          <a:prstGeom prst="rect">
            <a:avLst/>
          </a:prstGeom>
          <a:solidFill>
            <a:schemeClr val="tx1"/>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16" name="Rectangle 15"/>
          <p:cNvSpPr/>
          <p:nvPr userDrawn="1"/>
        </p:nvSpPr>
        <p:spPr bwMode="auto">
          <a:xfrm>
            <a:off x="2" y="1507212"/>
            <a:ext cx="2981607" cy="1929384"/>
          </a:xfrm>
          <a:prstGeom prst="rect">
            <a:avLst/>
          </a:prstGeom>
          <a:solidFill>
            <a:schemeClr val="tx1"/>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grpSp>
        <p:nvGrpSpPr>
          <p:cNvPr id="4" name="Group 3"/>
          <p:cNvGrpSpPr/>
          <p:nvPr userDrawn="1"/>
        </p:nvGrpSpPr>
        <p:grpSpPr>
          <a:xfrm>
            <a:off x="2287683" y="3810000"/>
            <a:ext cx="694763" cy="1929384"/>
            <a:chOff x="336126" y="3390202"/>
            <a:chExt cx="788837" cy="1929384"/>
          </a:xfrm>
        </p:grpSpPr>
        <p:sp>
          <p:nvSpPr>
            <p:cNvPr id="5" name="Rectangle 4"/>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6" name="Rectangle 5"/>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7" name="Rectangle 6"/>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8" name="Rectangle 7"/>
          <p:cNvSpPr/>
          <p:nvPr userDrawn="1"/>
        </p:nvSpPr>
        <p:spPr bwMode="auto">
          <a:xfrm>
            <a:off x="2982452" y="3810000"/>
            <a:ext cx="9206379" cy="1929384"/>
          </a:xfrm>
          <a:prstGeom prst="rect">
            <a:avLst/>
          </a:prstGeom>
          <a:solidFill>
            <a:schemeClr val="accent2"/>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grpSp>
        <p:nvGrpSpPr>
          <p:cNvPr id="9" name="Group 8"/>
          <p:cNvGrpSpPr/>
          <p:nvPr userDrawn="1"/>
        </p:nvGrpSpPr>
        <p:grpSpPr>
          <a:xfrm>
            <a:off x="2287683" y="1507212"/>
            <a:ext cx="694763" cy="1929384"/>
            <a:chOff x="336126" y="3390202"/>
            <a:chExt cx="788837" cy="1929384"/>
          </a:xfrm>
        </p:grpSpPr>
        <p:sp>
          <p:nvSpPr>
            <p:cNvPr id="10" name="Rectangle 9"/>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1" name="Rectangle 10"/>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2" name="Rectangle 11"/>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3" name="Rectangle 12"/>
          <p:cNvSpPr/>
          <p:nvPr userDrawn="1"/>
        </p:nvSpPr>
        <p:spPr bwMode="auto">
          <a:xfrm>
            <a:off x="2982452" y="1507212"/>
            <a:ext cx="9206379" cy="1929384"/>
          </a:xfrm>
          <a:prstGeom prst="rect">
            <a:avLst/>
          </a:prstGeom>
          <a:solidFill>
            <a:schemeClr val="accent2"/>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14" name="T_1"/>
          <p:cNvSpPr>
            <a:spLocks noGrp="1"/>
          </p:cNvSpPr>
          <p:nvPr>
            <p:ph type="body" sz="quarter" idx="13"/>
          </p:nvPr>
        </p:nvSpPr>
        <p:spPr bwMode="white">
          <a:xfrm>
            <a:off x="2982450" y="1513937"/>
            <a:ext cx="8719673" cy="1922660"/>
          </a:xfrm>
          <a:prstGeom prst="rect">
            <a:avLst/>
          </a:prstGeom>
        </p:spPr>
        <p:txBody>
          <a:bodyPr anchor="ctr">
            <a:normAutofit/>
          </a:bodyPr>
          <a:lstStyle>
            <a:lvl1pPr marL="609493" indent="0">
              <a:buFontTx/>
              <a:buNone/>
              <a:defRPr sz="4000" baseline="0">
                <a:solidFill>
                  <a:schemeClr val="bg1"/>
                </a:solidFill>
              </a:defRPr>
            </a:lvl1pPr>
          </a:lstStyle>
          <a:p>
            <a:pPr lvl="0"/>
            <a:r>
              <a:rPr lang="en-US" smtClean="0"/>
              <a:t>Click to edit Master text styles</a:t>
            </a:r>
          </a:p>
        </p:txBody>
      </p:sp>
      <p:sp>
        <p:nvSpPr>
          <p:cNvPr id="15" name="Text Placeholder 11"/>
          <p:cNvSpPr>
            <a:spLocks noGrp="1"/>
          </p:cNvSpPr>
          <p:nvPr>
            <p:ph type="body" sz="quarter" idx="16"/>
          </p:nvPr>
        </p:nvSpPr>
        <p:spPr bwMode="white">
          <a:xfrm>
            <a:off x="2981613" y="3810000"/>
            <a:ext cx="8720511" cy="1928813"/>
          </a:xfrm>
          <a:prstGeom prst="rect">
            <a:avLst/>
          </a:prstGeom>
        </p:spPr>
        <p:txBody>
          <a:bodyPr anchor="ctr" anchorCtr="0">
            <a:normAutofit/>
          </a:bodyPr>
          <a:lstStyle>
            <a:lvl1pPr marL="609493" indent="0" algn="l" rtl="0" eaLnBrk="1" fontAlgn="base" hangingPunct="1">
              <a:lnSpc>
                <a:spcPct val="90000"/>
              </a:lnSpc>
              <a:spcBef>
                <a:spcPts val="3199"/>
              </a:spcBef>
              <a:spcAft>
                <a:spcPct val="0"/>
              </a:spcAft>
              <a:buClr>
                <a:schemeClr val="accent1"/>
              </a:buClr>
              <a:buSzPct val="100000"/>
              <a:buFontTx/>
              <a:buNone/>
              <a:defRPr lang="en-US" sz="4000" baseline="0" dirty="0">
                <a:solidFill>
                  <a:schemeClr val="bg1"/>
                </a:solidFill>
                <a:latin typeface="+mn-lt"/>
                <a:ea typeface="+mn-ea"/>
                <a:cs typeface="Arial" pitchFamily="34" charset="0"/>
              </a:defRPr>
            </a:lvl1pPr>
          </a:lstStyle>
          <a:p>
            <a:pPr marL="609493" lvl="0" indent="0" algn="l" rtl="0" eaLnBrk="1" fontAlgn="base" hangingPunct="1">
              <a:lnSpc>
                <a:spcPct val="90000"/>
              </a:lnSpc>
              <a:spcBef>
                <a:spcPts val="3199"/>
              </a:spcBef>
              <a:spcAft>
                <a:spcPct val="0"/>
              </a:spcAft>
              <a:buClr>
                <a:schemeClr val="accent1"/>
              </a:buClr>
              <a:buSzPct val="100000"/>
              <a:buFontTx/>
              <a:buNone/>
            </a:pPr>
            <a:r>
              <a:rPr lang="en-US" smtClean="0"/>
              <a:t>Click to edit Master text styles</a:t>
            </a:r>
          </a:p>
        </p:txBody>
      </p:sp>
      <p:sp>
        <p:nvSpPr>
          <p:cNvPr id="19" name="Content Placeholder 18"/>
          <p:cNvSpPr>
            <a:spLocks noGrp="1"/>
          </p:cNvSpPr>
          <p:nvPr>
            <p:ph sz="quarter" idx="17" hasCustomPrompt="1"/>
          </p:nvPr>
        </p:nvSpPr>
        <p:spPr bwMode="white">
          <a:xfrm>
            <a:off x="4" y="1421434"/>
            <a:ext cx="2287681" cy="2100943"/>
          </a:xfrm>
          <a:prstGeom prst="rect">
            <a:avLst/>
          </a:prstGeom>
        </p:spPr>
        <p:txBody>
          <a:bodyPr lIns="243797" tIns="243797" rIns="243797" bIns="365696" anchor="ctr">
            <a:noAutofit/>
          </a:bodyPr>
          <a:lstStyle>
            <a:lvl1pPr marL="0" indent="0" algn="ctr">
              <a:buFontTx/>
              <a:buNone/>
              <a:defRPr sz="12000" b="1">
                <a:solidFill>
                  <a:schemeClr val="bg1"/>
                </a:solidFill>
              </a:defRPr>
            </a:lvl1pPr>
          </a:lstStyle>
          <a:p>
            <a:pPr lvl="0"/>
            <a:r>
              <a:rPr lang="en-US" dirty="0" smtClean="0"/>
              <a:t>#</a:t>
            </a:r>
            <a:endParaRPr lang="en-US" dirty="0"/>
          </a:p>
        </p:txBody>
      </p:sp>
      <p:sp>
        <p:nvSpPr>
          <p:cNvPr id="20" name="Content Placeholder 18"/>
          <p:cNvSpPr>
            <a:spLocks noGrp="1"/>
          </p:cNvSpPr>
          <p:nvPr>
            <p:ph sz="quarter" idx="18" hasCustomPrompt="1"/>
          </p:nvPr>
        </p:nvSpPr>
        <p:spPr bwMode="white">
          <a:xfrm>
            <a:off x="6" y="3722847"/>
            <a:ext cx="2287681" cy="2103120"/>
          </a:xfrm>
          <a:prstGeom prst="rect">
            <a:avLst/>
          </a:prstGeom>
        </p:spPr>
        <p:txBody>
          <a:bodyPr lIns="243797" tIns="243797" rIns="243797" bIns="365696" anchor="ctr">
            <a:noAutofit/>
          </a:bodyPr>
          <a:lstStyle>
            <a:lvl1pPr marL="0" indent="0" algn="ctr">
              <a:buFontTx/>
              <a:buNone/>
              <a:defRPr sz="12000" b="1">
                <a:solidFill>
                  <a:schemeClr val="bg1"/>
                </a:solidFill>
              </a:defRPr>
            </a:lvl1pPr>
          </a:lstStyle>
          <a:p>
            <a:pPr lvl="0"/>
            <a:r>
              <a:rPr lang="en-US" dirty="0" smtClean="0"/>
              <a:t>#</a:t>
            </a:r>
            <a:endParaRPr lang="en-US" dirty="0"/>
          </a:p>
        </p:txBody>
      </p:sp>
      <p:sp>
        <p:nvSpPr>
          <p:cNvPr id="18" name="Date Placeholder 17"/>
          <p:cNvSpPr>
            <a:spLocks noGrp="1"/>
          </p:cNvSpPr>
          <p:nvPr>
            <p:ph type="dt" sz="quarter" idx="19"/>
          </p:nvPr>
        </p:nvSpPr>
        <p:spPr>
          <a:xfrm>
            <a:off x="609600" y="6356350"/>
            <a:ext cx="2843213" cy="365125"/>
          </a:xfrm>
          <a:prstGeom prst="rect">
            <a:avLst/>
          </a:prstGeom>
        </p:spPr>
        <p:txBody>
          <a:bodyPr/>
          <a:lstStyle/>
          <a:p>
            <a:pPr>
              <a:buClr>
                <a:srgbClr val="E45785"/>
              </a:buClr>
            </a:pPr>
            <a:fld id="{17DEC624-D15E-4958-9DD5-A3FA773EAA44}"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555798304"/>
      </p:ext>
    </p:extLst>
  </p:cSld>
  <p:clrMapOvr>
    <a:masterClrMapping/>
  </p:clrMapOvr>
  <p:transition>
    <p:fade/>
  </p:transition>
  <p:timing>
    <p:tnLst>
      <p:par>
        <p:cTn id="1" dur="indefinite" restart="never" nodeType="tmRoot"/>
      </p:par>
    </p:tnLst>
  </p:timing>
  <p:hf sldNum="0" hdr="0" dt="0"/>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 3 key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Rectangle 3"/>
          <p:cNvSpPr/>
          <p:nvPr userDrawn="1"/>
        </p:nvSpPr>
        <p:spPr bwMode="auto">
          <a:xfrm>
            <a:off x="1278609" y="2859159"/>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3200" dirty="0" smtClean="0">
              <a:solidFill>
                <a:srgbClr val="F599B1"/>
              </a:solidFill>
              <a:latin typeface="Arial"/>
            </a:endParaRPr>
          </a:p>
        </p:txBody>
      </p:sp>
      <p:sp>
        <p:nvSpPr>
          <p:cNvPr id="5" name="Rectangle 4"/>
          <p:cNvSpPr/>
          <p:nvPr userDrawn="1"/>
        </p:nvSpPr>
        <p:spPr bwMode="auto">
          <a:xfrm>
            <a:off x="1278609" y="1480461"/>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3200" b="1" dirty="0" smtClean="0">
              <a:solidFill>
                <a:srgbClr val="F599B1"/>
              </a:solidFill>
              <a:latin typeface="Arial"/>
            </a:endParaRPr>
          </a:p>
        </p:txBody>
      </p:sp>
      <p:sp>
        <p:nvSpPr>
          <p:cNvPr id="6" name="Text Placeholder 11"/>
          <p:cNvSpPr>
            <a:spLocks noGrp="1"/>
          </p:cNvSpPr>
          <p:nvPr>
            <p:ph type="body" sz="quarter" idx="11" hasCustomPrompt="1"/>
          </p:nvPr>
        </p:nvSpPr>
        <p:spPr bwMode="white">
          <a:xfrm>
            <a:off x="2208020" y="1531939"/>
            <a:ext cx="9464477" cy="528637"/>
          </a:xfrm>
        </p:spPr>
        <p:txBody>
          <a:bodyPr anchor="ctr">
            <a:normAutofit/>
          </a:bodyPr>
          <a:lstStyle>
            <a:lvl1pPr marL="609493" indent="0">
              <a:lnSpc>
                <a:spcPct val="90000"/>
              </a:lnSpc>
              <a:spcBef>
                <a:spcPts val="800"/>
              </a:spcBef>
              <a:spcAft>
                <a:spcPts val="0"/>
              </a:spcAft>
              <a:buNone/>
              <a:defRPr>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7" name="Rectangle 6"/>
          <p:cNvSpPr/>
          <p:nvPr userDrawn="1"/>
        </p:nvSpPr>
        <p:spPr bwMode="auto">
          <a:xfrm>
            <a:off x="1278609" y="4237854"/>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2100" dirty="0" smtClean="0">
              <a:solidFill>
                <a:srgbClr val="E45785"/>
              </a:solidFill>
              <a:latin typeface="Arial"/>
            </a:endParaRPr>
          </a:p>
        </p:txBody>
      </p:sp>
      <p:sp>
        <p:nvSpPr>
          <p:cNvPr id="8" name="Text Placeholder 11"/>
          <p:cNvSpPr>
            <a:spLocks noGrp="1"/>
          </p:cNvSpPr>
          <p:nvPr>
            <p:ph type="body" sz="quarter" idx="15" hasCustomPrompt="1"/>
          </p:nvPr>
        </p:nvSpPr>
        <p:spPr bwMode="white">
          <a:xfrm>
            <a:off x="2208020" y="2893620"/>
            <a:ext cx="9464477" cy="528637"/>
          </a:xfrm>
        </p:spPr>
        <p:txBody>
          <a:bodyPr anchor="ctr">
            <a:normAutofit/>
          </a:bodyPr>
          <a:lstStyle>
            <a:lvl1pPr marL="609493" indent="0">
              <a:lnSpc>
                <a:spcPct val="90000"/>
              </a:lnSpc>
              <a:spcBef>
                <a:spcPts val="800"/>
              </a:spcBef>
              <a:spcAft>
                <a:spcPts val="0"/>
              </a:spcAft>
              <a:buNone/>
              <a:defRPr>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9" name="Text Placeholder 11"/>
          <p:cNvSpPr>
            <a:spLocks noGrp="1"/>
          </p:cNvSpPr>
          <p:nvPr>
            <p:ph type="body" sz="quarter" idx="17" hasCustomPrompt="1"/>
          </p:nvPr>
        </p:nvSpPr>
        <p:spPr bwMode="white">
          <a:xfrm>
            <a:off x="2208020" y="4286924"/>
            <a:ext cx="9464477" cy="528637"/>
          </a:xfrm>
        </p:spPr>
        <p:txBody>
          <a:bodyPr anchor="ctr">
            <a:normAutofit/>
          </a:bodyPr>
          <a:lstStyle>
            <a:lvl1pPr marL="609493" indent="0">
              <a:lnSpc>
                <a:spcPct val="90000"/>
              </a:lnSpc>
              <a:spcBef>
                <a:spcPts val="800"/>
              </a:spcBef>
              <a:spcAft>
                <a:spcPts val="0"/>
              </a:spcAft>
              <a:buNone/>
              <a:defRPr b="0">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10" name="Text Placeholder 22"/>
          <p:cNvSpPr>
            <a:spLocks noGrp="1"/>
          </p:cNvSpPr>
          <p:nvPr>
            <p:ph type="body" sz="quarter" idx="19" hasCustomPrompt="1"/>
          </p:nvPr>
        </p:nvSpPr>
        <p:spPr>
          <a:xfrm>
            <a:off x="1240044" y="5562609"/>
            <a:ext cx="9708738" cy="528639"/>
          </a:xfrm>
        </p:spPr>
        <p:txBody>
          <a:bodyPr anchor="ctr">
            <a:noAutofit/>
          </a:bodyPr>
          <a:lstStyle>
            <a:lvl1pPr marL="0" indent="0" algn="ctr">
              <a:lnSpc>
                <a:spcPct val="100000"/>
              </a:lnSpc>
              <a:spcBef>
                <a:spcPts val="0"/>
              </a:spcBef>
              <a:spcAft>
                <a:spcPts val="0"/>
              </a:spcAft>
              <a:buNone/>
              <a:defRPr sz="3600" b="1" baseline="0">
                <a:solidFill>
                  <a:schemeClr val="tx1"/>
                </a:solidFill>
              </a:defRPr>
            </a:lvl1pPr>
          </a:lstStyle>
          <a:p>
            <a:pPr lvl="0"/>
            <a:r>
              <a:rPr lang="en-US" dirty="0" smtClean="0"/>
              <a:t>Click to add key take away here</a:t>
            </a:r>
            <a:endParaRPr lang="en-US" dirty="0"/>
          </a:p>
        </p:txBody>
      </p:sp>
      <p:sp>
        <p:nvSpPr>
          <p:cNvPr id="11" name="Text Placeholder 10"/>
          <p:cNvSpPr>
            <a:spLocks noGrp="1"/>
          </p:cNvSpPr>
          <p:nvPr>
            <p:ph type="body" sz="quarter" idx="23" hasCustomPrompt="1"/>
          </p:nvPr>
        </p:nvSpPr>
        <p:spPr bwMode="white">
          <a:xfrm>
            <a:off x="2208019" y="1971680"/>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1)</a:t>
            </a:r>
            <a:endParaRPr lang="en-US" dirty="0"/>
          </a:p>
        </p:txBody>
      </p:sp>
      <p:sp>
        <p:nvSpPr>
          <p:cNvPr id="12" name="Text Placeholder 10"/>
          <p:cNvSpPr>
            <a:spLocks noGrp="1"/>
          </p:cNvSpPr>
          <p:nvPr>
            <p:ph type="body" sz="quarter" idx="28" hasCustomPrompt="1"/>
          </p:nvPr>
        </p:nvSpPr>
        <p:spPr bwMode="white">
          <a:xfrm>
            <a:off x="2208019" y="3352807"/>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2)</a:t>
            </a:r>
            <a:endParaRPr lang="en-US" dirty="0"/>
          </a:p>
        </p:txBody>
      </p:sp>
      <p:sp>
        <p:nvSpPr>
          <p:cNvPr id="13" name="Text Placeholder 10"/>
          <p:cNvSpPr>
            <a:spLocks noGrp="1"/>
          </p:cNvSpPr>
          <p:nvPr>
            <p:ph type="body" sz="quarter" idx="29" hasCustomPrompt="1"/>
          </p:nvPr>
        </p:nvSpPr>
        <p:spPr bwMode="white">
          <a:xfrm>
            <a:off x="2208019" y="4724409"/>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3)</a:t>
            </a:r>
            <a:endParaRPr lang="en-US" dirty="0"/>
          </a:p>
        </p:txBody>
      </p:sp>
      <p:sp>
        <p:nvSpPr>
          <p:cNvPr id="14" name="Rectangle 13"/>
          <p:cNvSpPr/>
          <p:nvPr userDrawn="1"/>
        </p:nvSpPr>
        <p:spPr bwMode="auto">
          <a:xfrm>
            <a:off x="2" y="1480003"/>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15" name="Group 14"/>
          <p:cNvGrpSpPr/>
          <p:nvPr userDrawn="1"/>
        </p:nvGrpSpPr>
        <p:grpSpPr>
          <a:xfrm>
            <a:off x="1729815" y="1480003"/>
            <a:ext cx="694763" cy="1059544"/>
            <a:chOff x="336126" y="3390202"/>
            <a:chExt cx="788837" cy="1929384"/>
          </a:xfrm>
        </p:grpSpPr>
        <p:sp>
          <p:nvSpPr>
            <p:cNvPr id="16" name="Rectangle 1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7" name="Rectangle 1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8" name="Rectangle 1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9" name="Rectangle 18"/>
          <p:cNvSpPr/>
          <p:nvPr userDrawn="1"/>
        </p:nvSpPr>
        <p:spPr bwMode="auto">
          <a:xfrm>
            <a:off x="2" y="2857500"/>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0" name="Group 19"/>
          <p:cNvGrpSpPr/>
          <p:nvPr userDrawn="1"/>
        </p:nvGrpSpPr>
        <p:grpSpPr>
          <a:xfrm>
            <a:off x="1729815" y="2857500"/>
            <a:ext cx="694763" cy="1059544"/>
            <a:chOff x="336126" y="3390202"/>
            <a:chExt cx="788837" cy="1929384"/>
          </a:xfrm>
        </p:grpSpPr>
        <p:sp>
          <p:nvSpPr>
            <p:cNvPr id="21" name="Rectangle 20"/>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2" name="Rectangle 21"/>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3" name="Rectangle 22"/>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4" name="Rectangle 23"/>
          <p:cNvSpPr/>
          <p:nvPr userDrawn="1"/>
        </p:nvSpPr>
        <p:spPr bwMode="auto">
          <a:xfrm>
            <a:off x="2" y="4238625"/>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5" name="Group 24"/>
          <p:cNvGrpSpPr/>
          <p:nvPr userDrawn="1"/>
        </p:nvGrpSpPr>
        <p:grpSpPr>
          <a:xfrm>
            <a:off x="1729815" y="4238625"/>
            <a:ext cx="694763" cy="1059544"/>
            <a:chOff x="336126" y="3390202"/>
            <a:chExt cx="788837" cy="1929384"/>
          </a:xfrm>
        </p:grpSpPr>
        <p:sp>
          <p:nvSpPr>
            <p:cNvPr id="26" name="Rectangle 2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7" name="Rectangle 2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8" name="Rectangle 2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9" name="Content Placeholder 7"/>
          <p:cNvSpPr>
            <a:spLocks noGrp="1"/>
          </p:cNvSpPr>
          <p:nvPr>
            <p:ph sz="quarter" idx="31" hasCustomPrompt="1"/>
          </p:nvPr>
        </p:nvSpPr>
        <p:spPr>
          <a:xfrm>
            <a:off x="9" y="1480003"/>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0" name="Content Placeholder 7"/>
          <p:cNvSpPr>
            <a:spLocks noGrp="1"/>
          </p:cNvSpPr>
          <p:nvPr>
            <p:ph sz="quarter" idx="32" hasCustomPrompt="1"/>
          </p:nvPr>
        </p:nvSpPr>
        <p:spPr>
          <a:xfrm>
            <a:off x="9" y="2855875"/>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1" name="Content Placeholder 7"/>
          <p:cNvSpPr>
            <a:spLocks noGrp="1"/>
          </p:cNvSpPr>
          <p:nvPr>
            <p:ph sz="quarter" idx="33" hasCustomPrompt="1"/>
          </p:nvPr>
        </p:nvSpPr>
        <p:spPr>
          <a:xfrm>
            <a:off x="9" y="4240555"/>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2" name="Date Placeholder 31"/>
          <p:cNvSpPr>
            <a:spLocks noGrp="1"/>
          </p:cNvSpPr>
          <p:nvPr>
            <p:ph type="dt" sz="quarter" idx="34"/>
          </p:nvPr>
        </p:nvSpPr>
        <p:spPr>
          <a:xfrm>
            <a:off x="609600" y="6356350"/>
            <a:ext cx="2843213" cy="365125"/>
          </a:xfrm>
          <a:prstGeom prst="rect">
            <a:avLst/>
          </a:prstGeom>
        </p:spPr>
        <p:txBody>
          <a:bodyPr/>
          <a:lstStyle/>
          <a:p>
            <a:pPr>
              <a:buClr>
                <a:srgbClr val="E45785"/>
              </a:buClr>
            </a:pPr>
            <a:fld id="{2BBF1869-B765-4B6B-8886-CB98D7EBAF24}"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876760465"/>
      </p:ext>
    </p:extLst>
  </p:cSld>
  <p:clrMapOvr>
    <a:masterClrMapping/>
  </p:clrMapOvr>
  <p:transition>
    <p:fade/>
  </p:transition>
  <p:timing>
    <p:tnLst>
      <p:par>
        <p:cTn id="1" dur="indefinite" restart="never" nodeType="tmRoot"/>
      </p:par>
    </p:tnLst>
  </p:timing>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tx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2" name="Straight Connector 11"/>
          <p:cNvCxnSpPr/>
          <p:nvPr userDrawn="1"/>
        </p:nvCxnSpPr>
        <p:spPr bwMode="auto">
          <a:xfrm>
            <a:off x="4"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Text Placeholder 15"/>
          <p:cNvSpPr>
            <a:spLocks noGrp="1"/>
          </p:cNvSpPr>
          <p:nvPr>
            <p:ph type="body" sz="quarter" idx="12"/>
          </p:nvPr>
        </p:nvSpPr>
        <p:spPr>
          <a:xfrm>
            <a:off x="774498" y="4991109"/>
            <a:ext cx="11146225" cy="438151"/>
          </a:xfrm>
          <a:prstGeom prst="rect">
            <a:avLst/>
          </a:prstGeom>
        </p:spPr>
        <p:txBody>
          <a:bodyPr>
            <a:normAutofit/>
          </a:bodyPr>
          <a:lstStyle>
            <a:lvl1pPr marL="0" indent="0">
              <a:lnSpc>
                <a:spcPct val="100000"/>
              </a:lnSpc>
              <a:spcBef>
                <a:spcPts val="0"/>
              </a:spcBef>
              <a:buNone/>
              <a:defRPr sz="3200" b="0" baseline="0">
                <a:solidFill>
                  <a:schemeClr val="bg1"/>
                </a:solidFill>
              </a:defRPr>
            </a:lvl1pPr>
            <a:lvl2pPr marL="380933" indent="0">
              <a:buNone/>
              <a:defRPr/>
            </a:lvl2pPr>
            <a:lvl3pPr marL="761867" indent="0">
              <a:buNone/>
              <a:defRPr/>
            </a:lvl3pPr>
            <a:lvl4pPr marL="1066613" indent="0">
              <a:buNone/>
              <a:defRPr/>
            </a:lvl4pPr>
            <a:lvl5pPr marL="1371360" indent="0">
              <a:buNone/>
              <a:defRPr/>
            </a:lvl5pPr>
          </a:lstStyle>
          <a:p>
            <a:pPr lvl="0"/>
            <a:r>
              <a:rPr lang="en-US" smtClean="0"/>
              <a:t>Click to edit Master text styles</a:t>
            </a:r>
          </a:p>
        </p:txBody>
      </p:sp>
      <p:sp>
        <p:nvSpPr>
          <p:cNvPr id="5" name="Text Placeholder 15"/>
          <p:cNvSpPr>
            <a:spLocks noGrp="1"/>
          </p:cNvSpPr>
          <p:nvPr>
            <p:ph type="body" sz="quarter" idx="13"/>
          </p:nvPr>
        </p:nvSpPr>
        <p:spPr>
          <a:xfrm>
            <a:off x="774498" y="5485074"/>
            <a:ext cx="11146225" cy="634789"/>
          </a:xfrm>
          <a:prstGeom prst="rect">
            <a:avLst/>
          </a:prstGeom>
        </p:spPr>
        <p:txBody>
          <a:bodyPr>
            <a:normAutofit/>
          </a:bodyPr>
          <a:lstStyle>
            <a:lvl1pPr marL="0" indent="0">
              <a:buNone/>
              <a:defRPr sz="3200" b="1">
                <a:solidFill>
                  <a:srgbClr val="E45785"/>
                </a:solidFill>
              </a:defRPr>
            </a:lvl1pPr>
            <a:lvl2pPr marL="380933" indent="0">
              <a:buNone/>
              <a:defRPr/>
            </a:lvl2pPr>
            <a:lvl3pPr marL="761867" indent="0">
              <a:buNone/>
              <a:defRPr/>
            </a:lvl3pPr>
            <a:lvl4pPr marL="1066613" indent="0">
              <a:buNone/>
              <a:defRPr/>
            </a:lvl4pPr>
            <a:lvl5pPr marL="1371360" indent="0">
              <a:buNone/>
              <a:defRPr/>
            </a:lvl5pPr>
          </a:lstStyle>
          <a:p>
            <a:pPr lvl="0"/>
            <a:r>
              <a:rPr lang="en-US" smtClean="0"/>
              <a:t>Click to edit Master text styles</a:t>
            </a:r>
          </a:p>
        </p:txBody>
      </p:sp>
      <p:sp>
        <p:nvSpPr>
          <p:cNvPr id="6" name="Text Placeholder 13"/>
          <p:cNvSpPr>
            <a:spLocks noGrp="1"/>
          </p:cNvSpPr>
          <p:nvPr>
            <p:ph type="body" sz="quarter" idx="15"/>
          </p:nvPr>
        </p:nvSpPr>
        <p:spPr>
          <a:xfrm>
            <a:off x="774500" y="1819656"/>
            <a:ext cx="10525558" cy="3200400"/>
          </a:xfrm>
          <a:prstGeom prst="rect">
            <a:avLst/>
          </a:prstGeom>
        </p:spPr>
        <p:txBody>
          <a:bodyPr>
            <a:normAutofit/>
          </a:bodyPr>
          <a:lstStyle>
            <a:lvl1pPr marL="0" indent="0">
              <a:lnSpc>
                <a:spcPts val="6000"/>
              </a:lnSpc>
              <a:spcBef>
                <a:spcPts val="0"/>
              </a:spcBef>
              <a:buNone/>
              <a:defRPr sz="6000">
                <a:solidFill>
                  <a:schemeClr val="bg1"/>
                </a:solidFill>
              </a:defRPr>
            </a:lvl1pPr>
            <a:lvl2pPr marL="380933" indent="0">
              <a:buNone/>
              <a:defRPr/>
            </a:lvl2pPr>
          </a:lstStyle>
          <a:p>
            <a:pPr lvl="0"/>
            <a:r>
              <a:rPr lang="en-US" smtClean="0"/>
              <a:t>Click to edit Master text styles</a:t>
            </a:r>
          </a:p>
        </p:txBody>
      </p:sp>
      <p:sp>
        <p:nvSpPr>
          <p:cNvPr id="7" name="Text Placeholder 15"/>
          <p:cNvSpPr>
            <a:spLocks noGrp="1"/>
          </p:cNvSpPr>
          <p:nvPr>
            <p:ph type="body" sz="quarter" idx="16"/>
          </p:nvPr>
        </p:nvSpPr>
        <p:spPr>
          <a:xfrm>
            <a:off x="774500" y="714377"/>
            <a:ext cx="10525558" cy="809623"/>
          </a:xfrm>
          <a:prstGeom prst="rect">
            <a:avLst/>
          </a:prstGeom>
        </p:spPr>
        <p:txBody>
          <a:bodyPr>
            <a:noAutofit/>
          </a:bodyPr>
          <a:lstStyle>
            <a:lvl1pPr marL="0" indent="0">
              <a:lnSpc>
                <a:spcPts val="6000"/>
              </a:lnSpc>
              <a:spcBef>
                <a:spcPts val="0"/>
              </a:spcBef>
              <a:buNone/>
              <a:defRPr sz="6000" b="1" i="0">
                <a:solidFill>
                  <a:schemeClr val="accent2"/>
                </a:solidFill>
                <a:latin typeface="+mj-lt"/>
                <a:cs typeface="Arial" panose="020B0604020202020204" pitchFamily="34" charset="0"/>
              </a:defRPr>
            </a:lvl1pPr>
          </a:lstStyle>
          <a:p>
            <a:pPr lvl="0"/>
            <a:r>
              <a:rPr lang="en-US" smtClean="0"/>
              <a:t>Click to edit Master text styles</a:t>
            </a:r>
          </a:p>
        </p:txBody>
      </p:sp>
      <p:cxnSp>
        <p:nvCxnSpPr>
          <p:cNvPr id="15" name="Straight Connector 14"/>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7"/>
          </p:nvPr>
        </p:nvSpPr>
        <p:spPr/>
        <p:txBody>
          <a:bodyPr/>
          <a:lstStyle/>
          <a:p>
            <a:fld id="{64798383-C711-4FF6-A99E-1CBE90295A98}" type="datetimeFigureOut">
              <a:rPr lang="en-US" smtClean="0"/>
              <a:t>2/19/2018</a:t>
            </a:fld>
            <a:endParaRPr lang="en-US"/>
          </a:p>
        </p:txBody>
      </p:sp>
    </p:spTree>
    <p:extLst>
      <p:ext uri="{BB962C8B-B14F-4D97-AF65-F5344CB8AC3E}">
        <p14:creationId xmlns:p14="http://schemas.microsoft.com/office/powerpoint/2010/main" val="3248441353"/>
      </p:ext>
    </p:extLst>
  </p:cSld>
  <p:clrMapOvr>
    <a:masterClrMapping/>
  </p:clrMapOvr>
  <p:transition>
    <p:fade/>
  </p:transition>
  <p:timing>
    <p:tnLst>
      <p:par>
        <p:cTn id="1" dur="indefinite" restart="never" nodeType="tmRoot"/>
      </p:par>
    </p:tnLst>
  </p:timing>
  <p:hf sldNum="0" hdr="0" ftr="0" dt="0"/>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15" name="Rectangle 14"/>
          <p:cNvSpPr/>
          <p:nvPr userDrawn="1"/>
        </p:nvSpPr>
        <p:spPr bwMode="auto">
          <a:xfrm>
            <a:off x="4" y="1104901"/>
            <a:ext cx="12188825" cy="4762499"/>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Rectangle 3"/>
          <p:cNvSpPr/>
          <p:nvPr userDrawn="1"/>
        </p:nvSpPr>
        <p:spPr bwMode="auto">
          <a:xfrm>
            <a:off x="4" y="5105452"/>
            <a:ext cx="12188825" cy="914872"/>
          </a:xfrm>
          <a:prstGeom prst="rect">
            <a:avLst/>
          </a:prstGeom>
          <a:solidFill>
            <a:schemeClr val="accent2"/>
          </a:solidFill>
          <a:ln w="12700" algn="ctr">
            <a:noFill/>
            <a:miter lim="800000"/>
            <a:headEnd/>
            <a:tailEnd/>
          </a:ln>
          <a:effectLst/>
          <a:extLst/>
        </p:spPr>
        <p:txBody>
          <a:bodyPr lIns="304747" tIns="60949" rIns="304747" bIns="60949" rtlCol="0" anchor="ctr">
            <a:normAutofit/>
          </a:bodyPr>
          <a:lstStyle/>
          <a:p>
            <a:pPr algn="ctr">
              <a:spcBef>
                <a:spcPts val="0"/>
              </a:spcBef>
              <a:buClr>
                <a:srgbClr val="DB3977"/>
              </a:buClr>
            </a:pPr>
            <a:endParaRPr lang="en-US" sz="3200" b="1" dirty="0">
              <a:solidFill>
                <a:srgbClr val="FFFFFF"/>
              </a:solidFill>
              <a:latin typeface="Arial"/>
            </a:endParaRPr>
          </a:p>
        </p:txBody>
      </p:sp>
      <p:sp>
        <p:nvSpPr>
          <p:cNvPr id="5" name="Text Placeholder 8"/>
          <p:cNvSpPr>
            <a:spLocks noGrp="1"/>
          </p:cNvSpPr>
          <p:nvPr>
            <p:ph type="body" sz="quarter" idx="12"/>
          </p:nvPr>
        </p:nvSpPr>
        <p:spPr bwMode="white">
          <a:xfrm>
            <a:off x="4" y="5124451"/>
            <a:ext cx="12188825" cy="914400"/>
          </a:xfrm>
          <a:prstGeom prst="rect">
            <a:avLst/>
          </a:prstGeom>
        </p:spPr>
        <p:txBody>
          <a:bodyPr anchor="ctr"/>
          <a:lstStyle>
            <a:lvl1pPr marL="0" indent="0" algn="ctr">
              <a:buNone/>
              <a:defRPr b="1" baseline="0">
                <a:solidFill>
                  <a:schemeClr val="bg1"/>
                </a:solidFill>
              </a:defRPr>
            </a:lvl1pPr>
          </a:lstStyle>
          <a:p>
            <a:pPr lvl="0"/>
            <a:r>
              <a:rPr lang="en-US" smtClean="0"/>
              <a:t>Click to edit Master text styles</a:t>
            </a:r>
          </a:p>
        </p:txBody>
      </p:sp>
      <p:sp>
        <p:nvSpPr>
          <p:cNvPr id="7" name="Text Placeholder 6"/>
          <p:cNvSpPr>
            <a:spLocks noGrp="1"/>
          </p:cNvSpPr>
          <p:nvPr>
            <p:ph type="body" sz="quarter" idx="11" hasCustomPrompt="1"/>
          </p:nvPr>
        </p:nvSpPr>
        <p:spPr bwMode="white">
          <a:xfrm>
            <a:off x="4" y="1714507"/>
            <a:ext cx="12188825" cy="2336999"/>
          </a:xfrm>
          <a:prstGeom prst="rect">
            <a:avLst/>
          </a:prstGeom>
          <a:noFill/>
        </p:spPr>
        <p:txBody>
          <a:bodyPr anchor="ctr">
            <a:noAutofit/>
          </a:bodyPr>
          <a:lstStyle>
            <a:lvl1pPr marL="0" marR="0" indent="0" algn="ctr" defTabSz="1218987"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sz="21000" b="1" baseline="0">
                <a:solidFill>
                  <a:schemeClr val="bg1"/>
                </a:solidFill>
              </a:defRPr>
            </a:lvl1pPr>
          </a:lstStyle>
          <a:p>
            <a:pPr marL="0" marR="0" lvl="0" indent="0" algn="ctr" defTabSz="1218987"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a:pPr>
            <a:r>
              <a:rPr lang="en-US" dirty="0" smtClean="0"/>
              <a:t>Edit%</a:t>
            </a:r>
          </a:p>
        </p:txBody>
      </p:sp>
      <p:grpSp>
        <p:nvGrpSpPr>
          <p:cNvPr id="9" name="Group 8"/>
          <p:cNvGrpSpPr/>
          <p:nvPr userDrawn="1"/>
        </p:nvGrpSpPr>
        <p:grpSpPr>
          <a:xfrm rot="16200000">
            <a:off x="5690272" y="-1391663"/>
            <a:ext cx="805631" cy="12187255"/>
            <a:chOff x="8406179" y="-263"/>
            <a:chExt cx="737001" cy="6858000"/>
          </a:xfrm>
        </p:grpSpPr>
        <p:sp>
          <p:nvSpPr>
            <p:cNvPr id="10" name="Rectangle 9"/>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1" name="Rectangle 10"/>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2" name="Rectangle 11"/>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2" name="Date Placeholder 1"/>
          <p:cNvSpPr>
            <a:spLocks noGrp="1"/>
          </p:cNvSpPr>
          <p:nvPr>
            <p:ph type="dt" sz="quarter" idx="13"/>
          </p:nvPr>
        </p:nvSpPr>
        <p:spPr>
          <a:xfrm>
            <a:off x="609600" y="6356350"/>
            <a:ext cx="2843213" cy="365125"/>
          </a:xfrm>
          <a:prstGeom prst="rect">
            <a:avLst/>
          </a:prstGeom>
        </p:spPr>
        <p:txBody>
          <a:bodyPr/>
          <a:lstStyle/>
          <a:p>
            <a:pPr>
              <a:buClr>
                <a:srgbClr val="E45785"/>
              </a:buClr>
            </a:pPr>
            <a:fld id="{89354EF4-D2CC-4CD1-9B3F-A0F26B95F687}"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963654539"/>
      </p:ext>
    </p:extLst>
  </p:cSld>
  <p:clrMapOvr>
    <a:masterClrMapping/>
  </p:clrMapOvr>
  <p:transition>
    <p:fade/>
  </p:transition>
  <p:timing>
    <p:tnLst>
      <p:par>
        <p:cTn id="1" dur="indefinite" restart="never" nodeType="tmRoot"/>
      </p:par>
    </p:tnLst>
  </p:timing>
  <p:hf sldNum="0" hdr="0" dt="0"/>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ig statement in Pi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Text Placeholder 6"/>
          <p:cNvSpPr>
            <a:spLocks noGrp="1"/>
          </p:cNvSpPr>
          <p:nvPr>
            <p:ph type="body" sz="quarter" idx="11"/>
          </p:nvPr>
        </p:nvSpPr>
        <p:spPr>
          <a:xfrm>
            <a:off x="609445" y="1533526"/>
            <a:ext cx="10969943" cy="317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9" tIns="60949" rIns="121899" bIns="60949" numCol="1" anchor="b" anchorCtr="0" compatLnSpc="1">
            <a:prstTxWarp prst="textNoShape">
              <a:avLst/>
            </a:prstTxWarp>
            <a:normAutofit/>
          </a:bodyPr>
          <a:lstStyle>
            <a:lvl1pPr marL="0" indent="0">
              <a:buNone/>
              <a:defRPr lang="en-US" sz="7200" b="0" i="0" spc="0" baseline="0" smtClean="0">
                <a:solidFill>
                  <a:schemeClr val="accent2"/>
                </a:solidFill>
                <a:latin typeface="+mj-lt"/>
                <a:ea typeface="+mj-ea"/>
                <a:cs typeface="Arial" panose="020B0604020202020204" pitchFamily="34" charset="0"/>
              </a:defRPr>
            </a:lvl1pPr>
            <a:lvl2pPr>
              <a:defRPr lang="en-US" sz="3700" b="1" smtClean="0">
                <a:solidFill>
                  <a:srgbClr val="4E4E4E"/>
                </a:solidFill>
                <a:latin typeface="Helvetica" pitchFamily="34" charset="0"/>
              </a:defRPr>
            </a:lvl2pPr>
            <a:lvl3pPr>
              <a:defRPr lang="en-US" sz="3700" b="1" smtClean="0">
                <a:solidFill>
                  <a:srgbClr val="4E4E4E"/>
                </a:solidFill>
                <a:latin typeface="Helvetica" pitchFamily="34" charset="0"/>
              </a:defRPr>
            </a:lvl3pPr>
            <a:lvl4pPr>
              <a:defRPr lang="en-US" sz="3700" b="1" smtClean="0">
                <a:solidFill>
                  <a:srgbClr val="4E4E4E"/>
                </a:solidFill>
                <a:latin typeface="Helvetica" pitchFamily="34" charset="0"/>
              </a:defRPr>
            </a:lvl4pPr>
            <a:lvl5pPr>
              <a:defRPr lang="en-US" sz="3700" b="1">
                <a:solidFill>
                  <a:srgbClr val="4E4E4E"/>
                </a:solidFill>
                <a:latin typeface="Helvetica" pitchFamily="34" charset="0"/>
              </a:defRPr>
            </a:lvl5pPr>
          </a:lstStyle>
          <a:p>
            <a:pPr lvl="0">
              <a:spcBef>
                <a:spcPct val="0"/>
              </a:spcBef>
            </a:pPr>
            <a:r>
              <a:rPr lang="en-US" smtClean="0"/>
              <a:t>Click to edit Master text styles</a:t>
            </a:r>
          </a:p>
        </p:txBody>
      </p:sp>
      <p:sp>
        <p:nvSpPr>
          <p:cNvPr id="2" name="Date Placeholder 1"/>
          <p:cNvSpPr>
            <a:spLocks noGrp="1"/>
          </p:cNvSpPr>
          <p:nvPr>
            <p:ph type="dt" sz="quarter" idx="12"/>
          </p:nvPr>
        </p:nvSpPr>
        <p:spPr>
          <a:xfrm>
            <a:off x="609600" y="6356350"/>
            <a:ext cx="2843213" cy="365125"/>
          </a:xfrm>
          <a:prstGeom prst="rect">
            <a:avLst/>
          </a:prstGeom>
        </p:spPr>
        <p:txBody>
          <a:bodyPr/>
          <a:lstStyle/>
          <a:p>
            <a:pPr>
              <a:buClr>
                <a:srgbClr val="E45785"/>
              </a:buClr>
            </a:pPr>
            <a:fld id="{F25DF66E-FD9C-4533-95E2-89349EA3D777}"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245909519"/>
      </p:ext>
    </p:extLst>
  </p:cSld>
  <p:clrMapOvr>
    <a:masterClrMapping/>
  </p:clrMapOvr>
  <p:transition>
    <p:fade/>
  </p:transition>
  <p:timing>
    <p:tnLst>
      <p:par>
        <p:cTn id="1" dur="indefinite" restart="never" nodeType="tmRoot"/>
      </p:par>
    </p:tnLst>
  </p:timing>
  <p:hf sldNum="0" hdr="0" dt="0"/>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Wide screenvVide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Media Placeholder 39"/>
          <p:cNvSpPr>
            <a:spLocks noGrp="1"/>
          </p:cNvSpPr>
          <p:nvPr>
            <p:ph type="media" sz="quarter" idx="11"/>
          </p:nvPr>
        </p:nvSpPr>
        <p:spPr>
          <a:xfrm>
            <a:off x="853218" y="1097280"/>
            <a:ext cx="1048239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72" tIns="60937" rIns="121872" bIns="60937" rtlCol="0" anchor="ctr">
            <a:normAutofit/>
          </a:bodyPr>
          <a:lstStyle>
            <a:lvl1pPr marL="0" indent="0" algn="ctr" defTabSz="1218732" rtl="0" eaLnBrk="1" latinLnBrk="0" hangingPunct="1">
              <a:lnSpc>
                <a:spcPct val="95000"/>
              </a:lnSpc>
              <a:spcBef>
                <a:spcPts val="1920"/>
              </a:spcBef>
              <a:buClr>
                <a:srgbClr val="92D050"/>
              </a:buClr>
              <a:buSzPct val="90000"/>
              <a:buFont typeface="Arial" pitchFamily="34" charset="0"/>
              <a:buNone/>
              <a:tabLst/>
              <a:defRPr lang="en-US" sz="2500" kern="1200" baseline="0" smtClean="0">
                <a:solidFill>
                  <a:schemeClr val="lt1"/>
                </a:solidFill>
                <a:latin typeface="+mn-lt"/>
                <a:ea typeface="+mn-ea"/>
                <a:cs typeface="Arial" panose="020B0604020202020204" pitchFamily="34" charset="0"/>
              </a:defRPr>
            </a:lvl1pPr>
          </a:lstStyle>
          <a:p>
            <a:r>
              <a:rPr lang="en-US" dirty="0" smtClean="0"/>
              <a:t>Click icon to add media</a:t>
            </a:r>
            <a:endParaRPr lang="en-US" dirty="0"/>
          </a:p>
        </p:txBody>
      </p:sp>
      <p:sp>
        <p:nvSpPr>
          <p:cNvPr id="2" name="Date Placeholder 1"/>
          <p:cNvSpPr>
            <a:spLocks noGrp="1"/>
          </p:cNvSpPr>
          <p:nvPr>
            <p:ph type="dt" sz="quarter" idx="12"/>
          </p:nvPr>
        </p:nvSpPr>
        <p:spPr>
          <a:xfrm>
            <a:off x="609600" y="6356350"/>
            <a:ext cx="2843213" cy="365125"/>
          </a:xfrm>
          <a:prstGeom prst="rect">
            <a:avLst/>
          </a:prstGeom>
        </p:spPr>
        <p:txBody>
          <a:bodyPr/>
          <a:lstStyle/>
          <a:p>
            <a:pPr>
              <a:buClr>
                <a:srgbClr val="E45785"/>
              </a:buClr>
            </a:pPr>
            <a:fld id="{78546ECF-A528-4696-9081-FB5A3556DBA8}"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341154192"/>
      </p:ext>
    </p:extLst>
  </p:cSld>
  <p:clrMapOvr>
    <a:masterClrMapping/>
  </p:clrMapOvr>
  <p:transition>
    <p:fade/>
  </p:transition>
  <p:timing>
    <p:tnLst>
      <p:par>
        <p:cTn id="1" dur="indefinite" restart="never" nodeType="tmRoot"/>
      </p:par>
    </p:tnLst>
  </p:timing>
  <p:hf sldNum="0" hdr="0" dt="0"/>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Media Placeholder 20"/>
          <p:cNvSpPr>
            <a:spLocks noGrp="1"/>
          </p:cNvSpPr>
          <p:nvPr>
            <p:ph type="media" sz="quarter" idx="11"/>
          </p:nvPr>
        </p:nvSpPr>
        <p:spPr>
          <a:xfrm>
            <a:off x="2163517" y="1097280"/>
            <a:ext cx="7861792"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72" tIns="60937" rIns="121872" bIns="60937" rtlCol="0" anchor="ctr">
            <a:normAutofit/>
          </a:bodyPr>
          <a:lstStyle>
            <a:lvl1pPr marL="0" indent="0" algn="ctr" defTabSz="1218732" rtl="0" eaLnBrk="1" latinLnBrk="0" hangingPunct="1">
              <a:lnSpc>
                <a:spcPct val="95000"/>
              </a:lnSpc>
              <a:spcBef>
                <a:spcPts val="1920"/>
              </a:spcBef>
              <a:buClr>
                <a:srgbClr val="92D050"/>
              </a:buClr>
              <a:buSzPct val="90000"/>
              <a:buFont typeface="Arial" pitchFamily="34" charset="0"/>
              <a:buNone/>
              <a:tabLst/>
              <a:defRPr lang="en-US" sz="2500" kern="1200">
                <a:solidFill>
                  <a:schemeClr val="lt1"/>
                </a:solidFill>
                <a:latin typeface="+mn-lt"/>
                <a:ea typeface="+mn-ea"/>
                <a:cs typeface="Arial" panose="020B0604020202020204" pitchFamily="34" charset="0"/>
              </a:defRPr>
            </a:lvl1pPr>
          </a:lstStyle>
          <a:p>
            <a:r>
              <a:rPr lang="en-US" dirty="0" smtClean="0"/>
              <a:t>Click icon to add media</a:t>
            </a:r>
            <a:endParaRPr lang="en-US" dirty="0"/>
          </a:p>
        </p:txBody>
      </p:sp>
      <p:sp>
        <p:nvSpPr>
          <p:cNvPr id="2" name="Date Placeholder 1"/>
          <p:cNvSpPr>
            <a:spLocks noGrp="1"/>
          </p:cNvSpPr>
          <p:nvPr>
            <p:ph type="dt" sz="quarter" idx="12"/>
          </p:nvPr>
        </p:nvSpPr>
        <p:spPr>
          <a:xfrm>
            <a:off x="609600" y="6356350"/>
            <a:ext cx="2843213" cy="365125"/>
          </a:xfrm>
          <a:prstGeom prst="rect">
            <a:avLst/>
          </a:prstGeom>
        </p:spPr>
        <p:txBody>
          <a:bodyPr/>
          <a:lstStyle/>
          <a:p>
            <a:pPr>
              <a:buClr>
                <a:srgbClr val="E45785"/>
              </a:buClr>
            </a:pPr>
            <a:fld id="{6AB6572B-7BEE-4762-AA2B-56B16A1444CA}"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703942139"/>
      </p:ext>
    </p:extLst>
  </p:cSld>
  <p:clrMapOvr>
    <a:masterClrMapping/>
  </p:clrMapOvr>
  <p:transition>
    <p:fade/>
  </p:transition>
  <p:timing>
    <p:tnLst>
      <p:par>
        <p:cTn id="1" dur="indefinite" restart="never" nodeType="tmRoot"/>
      </p:par>
    </p:tnLst>
  </p:timing>
  <p:hf sldNum="0" hdr="0" dt="0"/>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2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grpSp>
        <p:nvGrpSpPr>
          <p:cNvPr id="4" name="Group 3"/>
          <p:cNvGrpSpPr/>
          <p:nvPr userDrawn="1"/>
        </p:nvGrpSpPr>
        <p:grpSpPr>
          <a:xfrm flipV="1">
            <a:off x="1387074" y="2061813"/>
            <a:ext cx="4326423" cy="247740"/>
            <a:chOff x="561088" y="5345975"/>
            <a:chExt cx="8179052" cy="170104"/>
          </a:xfrm>
        </p:grpSpPr>
        <p:sp>
          <p:nvSpPr>
            <p:cNvPr id="5" name="Rectangle 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6" name="Straight Connector 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7" name="Text Placeholder 50"/>
          <p:cNvSpPr>
            <a:spLocks noGrp="1"/>
          </p:cNvSpPr>
          <p:nvPr>
            <p:ph type="body" sz="quarter" idx="18"/>
          </p:nvPr>
        </p:nvSpPr>
        <p:spPr>
          <a:xfrm>
            <a:off x="139433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8" name="Text Placeholder 48"/>
          <p:cNvSpPr>
            <a:spLocks noGrp="1"/>
          </p:cNvSpPr>
          <p:nvPr>
            <p:ph type="body" sz="quarter" idx="19" hasCustomPrompt="1"/>
          </p:nvPr>
        </p:nvSpPr>
        <p:spPr>
          <a:xfrm>
            <a:off x="1394340" y="22104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 name="Group 8"/>
          <p:cNvGrpSpPr/>
          <p:nvPr userDrawn="1"/>
        </p:nvGrpSpPr>
        <p:grpSpPr>
          <a:xfrm flipV="1">
            <a:off x="6466867" y="2061813"/>
            <a:ext cx="4326423" cy="247740"/>
            <a:chOff x="561088" y="5345975"/>
            <a:chExt cx="8179052" cy="170104"/>
          </a:xfrm>
        </p:grpSpPr>
        <p:sp>
          <p:nvSpPr>
            <p:cNvPr id="10" name="Rectangle 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 name="Straight Connector 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2" name="Text Placeholder 50"/>
          <p:cNvSpPr>
            <a:spLocks noGrp="1"/>
          </p:cNvSpPr>
          <p:nvPr>
            <p:ph type="body" sz="quarter" idx="22"/>
          </p:nvPr>
        </p:nvSpPr>
        <p:spPr>
          <a:xfrm>
            <a:off x="646686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3" name="Text Placeholder 48"/>
          <p:cNvSpPr>
            <a:spLocks noGrp="1"/>
          </p:cNvSpPr>
          <p:nvPr>
            <p:ph type="body" sz="quarter" idx="23" hasCustomPrompt="1"/>
          </p:nvPr>
        </p:nvSpPr>
        <p:spPr>
          <a:xfrm>
            <a:off x="6466871" y="22104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
        <p:nvSpPr>
          <p:cNvPr id="14" name="Date Placeholder 13"/>
          <p:cNvSpPr>
            <a:spLocks noGrp="1"/>
          </p:cNvSpPr>
          <p:nvPr>
            <p:ph type="dt" sz="quarter" idx="24"/>
          </p:nvPr>
        </p:nvSpPr>
        <p:spPr>
          <a:xfrm>
            <a:off x="609600" y="6356350"/>
            <a:ext cx="2843213" cy="365125"/>
          </a:xfrm>
          <a:prstGeom prst="rect">
            <a:avLst/>
          </a:prstGeom>
        </p:spPr>
        <p:txBody>
          <a:bodyPr/>
          <a:lstStyle/>
          <a:p>
            <a:pPr>
              <a:buClr>
                <a:srgbClr val="E45785"/>
              </a:buClr>
            </a:pPr>
            <a:fld id="{38B4078E-EA28-47AC-9F68-C12520C06CF9}"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976030475"/>
      </p:ext>
    </p:extLst>
  </p:cSld>
  <p:clrMapOvr>
    <a:masterClrMapping/>
  </p:clrMapOvr>
  <p:transition>
    <p:fade/>
  </p:transition>
  <p:timing>
    <p:tnLst>
      <p:par>
        <p:cTn id="1" dur="indefinite" restart="never" nodeType="tmRoot"/>
      </p:par>
    </p:tnLst>
  </p:timing>
  <p:hf sldNum="0" hdr="0" dt="0"/>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 4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grpSp>
        <p:nvGrpSpPr>
          <p:cNvPr id="94" name="Group 93"/>
          <p:cNvGrpSpPr/>
          <p:nvPr userDrawn="1"/>
        </p:nvGrpSpPr>
        <p:grpSpPr>
          <a:xfrm flipV="1">
            <a:off x="1387074" y="1176721"/>
            <a:ext cx="4326423" cy="247740"/>
            <a:chOff x="561088" y="5345975"/>
            <a:chExt cx="8179052" cy="170104"/>
          </a:xfrm>
        </p:grpSpPr>
        <p:sp>
          <p:nvSpPr>
            <p:cNvPr id="95" name="Rectangle 9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96" name="Straight Connector 9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7" name="Text Placeholder 50"/>
          <p:cNvSpPr>
            <a:spLocks noGrp="1"/>
          </p:cNvSpPr>
          <p:nvPr>
            <p:ph type="body" sz="quarter" idx="18"/>
          </p:nvPr>
        </p:nvSpPr>
        <p:spPr>
          <a:xfrm>
            <a:off x="139433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98" name="Text Placeholder 48"/>
          <p:cNvSpPr>
            <a:spLocks noGrp="1"/>
          </p:cNvSpPr>
          <p:nvPr>
            <p:ph type="body" sz="quarter" idx="19" hasCustomPrompt="1"/>
          </p:nvPr>
        </p:nvSpPr>
        <p:spPr>
          <a:xfrm>
            <a:off x="1394340"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9" name="Group 98"/>
          <p:cNvGrpSpPr/>
          <p:nvPr userDrawn="1"/>
        </p:nvGrpSpPr>
        <p:grpSpPr>
          <a:xfrm flipV="1">
            <a:off x="6466867" y="1176721"/>
            <a:ext cx="4326423" cy="247740"/>
            <a:chOff x="561088" y="5345975"/>
            <a:chExt cx="8179052" cy="170104"/>
          </a:xfrm>
        </p:grpSpPr>
        <p:sp>
          <p:nvSpPr>
            <p:cNvPr id="100" name="Rectangle 9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01" name="Straight Connector 10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2" name="Text Placeholder 50"/>
          <p:cNvSpPr>
            <a:spLocks noGrp="1"/>
          </p:cNvSpPr>
          <p:nvPr>
            <p:ph type="body" sz="quarter" idx="22"/>
          </p:nvPr>
        </p:nvSpPr>
        <p:spPr>
          <a:xfrm>
            <a:off x="646686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3" name="Text Placeholder 48"/>
          <p:cNvSpPr>
            <a:spLocks noGrp="1"/>
          </p:cNvSpPr>
          <p:nvPr>
            <p:ph type="body" sz="quarter" idx="23" hasCustomPrompt="1"/>
          </p:nvPr>
        </p:nvSpPr>
        <p:spPr>
          <a:xfrm>
            <a:off x="6466871"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4" name="Group 103"/>
          <p:cNvGrpSpPr/>
          <p:nvPr userDrawn="1"/>
        </p:nvGrpSpPr>
        <p:grpSpPr>
          <a:xfrm flipV="1">
            <a:off x="1387074" y="3846379"/>
            <a:ext cx="4326423" cy="247740"/>
            <a:chOff x="561088" y="5345975"/>
            <a:chExt cx="8179052" cy="170104"/>
          </a:xfrm>
        </p:grpSpPr>
        <p:sp>
          <p:nvSpPr>
            <p:cNvPr id="105" name="Rectangle 10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06" name="Straight Connector 10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7" name="Text Placeholder 50"/>
          <p:cNvSpPr>
            <a:spLocks noGrp="1"/>
          </p:cNvSpPr>
          <p:nvPr>
            <p:ph type="body" sz="quarter" idx="24"/>
          </p:nvPr>
        </p:nvSpPr>
        <p:spPr>
          <a:xfrm>
            <a:off x="139433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8" name="Text Placeholder 48"/>
          <p:cNvSpPr>
            <a:spLocks noGrp="1"/>
          </p:cNvSpPr>
          <p:nvPr>
            <p:ph type="body" sz="quarter" idx="25" hasCustomPrompt="1"/>
          </p:nvPr>
        </p:nvSpPr>
        <p:spPr>
          <a:xfrm>
            <a:off x="1394340" y="3994971"/>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9" name="Group 108"/>
          <p:cNvGrpSpPr/>
          <p:nvPr userDrawn="1"/>
        </p:nvGrpSpPr>
        <p:grpSpPr>
          <a:xfrm flipV="1">
            <a:off x="6466867" y="3846379"/>
            <a:ext cx="4326423" cy="247740"/>
            <a:chOff x="561088" y="5345975"/>
            <a:chExt cx="8179052" cy="170104"/>
          </a:xfrm>
        </p:grpSpPr>
        <p:sp>
          <p:nvSpPr>
            <p:cNvPr id="110" name="Rectangle 10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1" name="Straight Connector 1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12" name="Text Placeholder 50"/>
          <p:cNvSpPr>
            <a:spLocks noGrp="1"/>
          </p:cNvSpPr>
          <p:nvPr>
            <p:ph type="body" sz="quarter" idx="26"/>
          </p:nvPr>
        </p:nvSpPr>
        <p:spPr>
          <a:xfrm>
            <a:off x="646686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13" name="Text Placeholder 48"/>
          <p:cNvSpPr>
            <a:spLocks noGrp="1"/>
          </p:cNvSpPr>
          <p:nvPr>
            <p:ph type="body" sz="quarter" idx="27" hasCustomPrompt="1"/>
          </p:nvPr>
        </p:nvSpPr>
        <p:spPr>
          <a:xfrm>
            <a:off x="6466871" y="3994971"/>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
        <p:nvSpPr>
          <p:cNvPr id="4" name="Date Placeholder 3"/>
          <p:cNvSpPr>
            <a:spLocks noGrp="1"/>
          </p:cNvSpPr>
          <p:nvPr>
            <p:ph type="dt" sz="quarter" idx="28"/>
          </p:nvPr>
        </p:nvSpPr>
        <p:spPr>
          <a:xfrm>
            <a:off x="609600" y="6356350"/>
            <a:ext cx="2843213" cy="365125"/>
          </a:xfrm>
          <a:prstGeom prst="rect">
            <a:avLst/>
          </a:prstGeom>
        </p:spPr>
        <p:txBody>
          <a:bodyPr/>
          <a:lstStyle/>
          <a:p>
            <a:pPr>
              <a:buClr>
                <a:srgbClr val="E45785"/>
              </a:buClr>
            </a:pPr>
            <a:fld id="{A65B5A6D-244C-4EE6-8102-B006D437DF25}"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040771764"/>
      </p:ext>
    </p:extLst>
  </p:cSld>
  <p:clrMapOvr>
    <a:masterClrMapping/>
  </p:clrMapOvr>
  <p:transition>
    <p:fade/>
  </p:transition>
  <p:timing>
    <p:tnLst>
      <p:par>
        <p:cTn id="1" dur="indefinite" restart="never" nodeType="tmRoot"/>
      </p:par>
    </p:tnLst>
  </p:timing>
  <p:hf sldNum="0" hdr="0" dt="0"/>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tx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2" name="Straight Connector 11"/>
          <p:cNvCxnSpPr/>
          <p:nvPr userDrawn="1"/>
        </p:nvCxnSpPr>
        <p:spPr bwMode="auto">
          <a:xfrm>
            <a:off x="4"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Text Placeholder 15"/>
          <p:cNvSpPr>
            <a:spLocks noGrp="1"/>
          </p:cNvSpPr>
          <p:nvPr>
            <p:ph type="body" sz="quarter" idx="12"/>
          </p:nvPr>
        </p:nvSpPr>
        <p:spPr>
          <a:xfrm>
            <a:off x="774498" y="4991109"/>
            <a:ext cx="11146225" cy="438151"/>
          </a:xfrm>
          <a:prstGeom prst="rect">
            <a:avLst/>
          </a:prstGeom>
        </p:spPr>
        <p:txBody>
          <a:bodyPr>
            <a:normAutofit/>
          </a:bodyPr>
          <a:lstStyle>
            <a:lvl1pPr marL="0" indent="0">
              <a:lnSpc>
                <a:spcPct val="100000"/>
              </a:lnSpc>
              <a:spcBef>
                <a:spcPts val="0"/>
              </a:spcBef>
              <a:buNone/>
              <a:defRPr sz="3200" b="0" baseline="0">
                <a:solidFill>
                  <a:schemeClr val="bg1"/>
                </a:solidFill>
              </a:defRPr>
            </a:lvl1pPr>
            <a:lvl2pPr marL="380933" indent="0">
              <a:buNone/>
              <a:defRPr/>
            </a:lvl2pPr>
            <a:lvl3pPr marL="761867" indent="0">
              <a:buNone/>
              <a:defRPr/>
            </a:lvl3pPr>
            <a:lvl4pPr marL="1066613" indent="0">
              <a:buNone/>
              <a:defRPr/>
            </a:lvl4pPr>
            <a:lvl5pPr marL="1371360" indent="0">
              <a:buNone/>
              <a:defRPr/>
            </a:lvl5pPr>
          </a:lstStyle>
          <a:p>
            <a:pPr lvl="0"/>
            <a:r>
              <a:rPr lang="en-US" smtClean="0"/>
              <a:t>Click to edit Master text styles</a:t>
            </a:r>
          </a:p>
        </p:txBody>
      </p:sp>
      <p:sp>
        <p:nvSpPr>
          <p:cNvPr id="5" name="Text Placeholder 15"/>
          <p:cNvSpPr>
            <a:spLocks noGrp="1"/>
          </p:cNvSpPr>
          <p:nvPr>
            <p:ph type="body" sz="quarter" idx="13"/>
          </p:nvPr>
        </p:nvSpPr>
        <p:spPr>
          <a:xfrm>
            <a:off x="774498" y="5485074"/>
            <a:ext cx="11146225" cy="634789"/>
          </a:xfrm>
          <a:prstGeom prst="rect">
            <a:avLst/>
          </a:prstGeom>
        </p:spPr>
        <p:txBody>
          <a:bodyPr>
            <a:normAutofit/>
          </a:bodyPr>
          <a:lstStyle>
            <a:lvl1pPr marL="0" indent="0">
              <a:buNone/>
              <a:defRPr sz="3200" b="1">
                <a:solidFill>
                  <a:srgbClr val="E45785"/>
                </a:solidFill>
              </a:defRPr>
            </a:lvl1pPr>
            <a:lvl2pPr marL="380933" indent="0">
              <a:buNone/>
              <a:defRPr/>
            </a:lvl2pPr>
            <a:lvl3pPr marL="761867" indent="0">
              <a:buNone/>
              <a:defRPr/>
            </a:lvl3pPr>
            <a:lvl4pPr marL="1066613" indent="0">
              <a:buNone/>
              <a:defRPr/>
            </a:lvl4pPr>
            <a:lvl5pPr marL="1371360" indent="0">
              <a:buNone/>
              <a:defRPr/>
            </a:lvl5pPr>
          </a:lstStyle>
          <a:p>
            <a:pPr lvl="0"/>
            <a:r>
              <a:rPr lang="en-US" smtClean="0"/>
              <a:t>Click to edit Master text styles</a:t>
            </a:r>
          </a:p>
        </p:txBody>
      </p:sp>
      <p:sp>
        <p:nvSpPr>
          <p:cNvPr id="6" name="Text Placeholder 13"/>
          <p:cNvSpPr>
            <a:spLocks noGrp="1"/>
          </p:cNvSpPr>
          <p:nvPr>
            <p:ph type="body" sz="quarter" idx="15"/>
          </p:nvPr>
        </p:nvSpPr>
        <p:spPr>
          <a:xfrm>
            <a:off x="774500" y="1819656"/>
            <a:ext cx="10525558" cy="3200400"/>
          </a:xfrm>
          <a:prstGeom prst="rect">
            <a:avLst/>
          </a:prstGeom>
        </p:spPr>
        <p:txBody>
          <a:bodyPr>
            <a:normAutofit/>
          </a:bodyPr>
          <a:lstStyle>
            <a:lvl1pPr marL="0" indent="0">
              <a:lnSpc>
                <a:spcPts val="6000"/>
              </a:lnSpc>
              <a:spcBef>
                <a:spcPts val="0"/>
              </a:spcBef>
              <a:buNone/>
              <a:defRPr sz="6000">
                <a:solidFill>
                  <a:schemeClr val="bg1"/>
                </a:solidFill>
              </a:defRPr>
            </a:lvl1pPr>
            <a:lvl2pPr marL="380933" indent="0">
              <a:buNone/>
              <a:defRPr/>
            </a:lvl2pPr>
          </a:lstStyle>
          <a:p>
            <a:pPr lvl="0"/>
            <a:r>
              <a:rPr lang="en-US" smtClean="0"/>
              <a:t>Click to edit Master text styles</a:t>
            </a:r>
          </a:p>
        </p:txBody>
      </p:sp>
      <p:sp>
        <p:nvSpPr>
          <p:cNvPr id="7" name="Text Placeholder 15"/>
          <p:cNvSpPr>
            <a:spLocks noGrp="1"/>
          </p:cNvSpPr>
          <p:nvPr>
            <p:ph type="body" sz="quarter" idx="16"/>
          </p:nvPr>
        </p:nvSpPr>
        <p:spPr>
          <a:xfrm>
            <a:off x="774500" y="714377"/>
            <a:ext cx="10525558" cy="809623"/>
          </a:xfrm>
          <a:prstGeom prst="rect">
            <a:avLst/>
          </a:prstGeom>
        </p:spPr>
        <p:txBody>
          <a:bodyPr>
            <a:noAutofit/>
          </a:bodyPr>
          <a:lstStyle>
            <a:lvl1pPr marL="0" indent="0">
              <a:lnSpc>
                <a:spcPts val="6000"/>
              </a:lnSpc>
              <a:spcBef>
                <a:spcPts val="0"/>
              </a:spcBef>
              <a:buNone/>
              <a:defRPr sz="6000" b="1" i="0">
                <a:solidFill>
                  <a:schemeClr val="accent2"/>
                </a:solidFill>
                <a:latin typeface="+mj-lt"/>
                <a:cs typeface="Arial" panose="020B0604020202020204" pitchFamily="34" charset="0"/>
              </a:defRPr>
            </a:lvl1pPr>
          </a:lstStyle>
          <a:p>
            <a:pPr lvl="0"/>
            <a:r>
              <a:rPr lang="en-US" smtClean="0"/>
              <a:t>Click to edit Master text styles</a:t>
            </a:r>
          </a:p>
        </p:txBody>
      </p:sp>
      <p:cxnSp>
        <p:nvCxnSpPr>
          <p:cNvPr id="15" name="Straight Connector 14"/>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7"/>
          </p:nvPr>
        </p:nvSpPr>
        <p:spPr>
          <a:xfrm>
            <a:off x="609600" y="6356350"/>
            <a:ext cx="2843213" cy="365125"/>
          </a:xfrm>
          <a:prstGeom prst="rect">
            <a:avLst/>
          </a:prstGeom>
        </p:spPr>
        <p:txBody>
          <a:bodyPr/>
          <a:lstStyle/>
          <a:p>
            <a:pPr>
              <a:buClr>
                <a:srgbClr val="E45785"/>
              </a:buClr>
            </a:pPr>
            <a:fld id="{D246AA06-6A52-4946-A006-27D96AEAF5EF}"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425578483"/>
      </p:ext>
    </p:extLst>
  </p:cSld>
  <p:clrMapOvr>
    <a:masterClrMapping/>
  </p:clrMapOvr>
  <p:transition>
    <p:fade/>
  </p:transition>
  <p:timing>
    <p:tnLst>
      <p:par>
        <p:cTn id="1" dur="indefinite" restart="never" nodeType="tmRoot"/>
      </p:par>
    </p:tnLst>
  </p:timing>
  <p:hf sldNum="0" hdr="0" dt="0"/>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2709" y="2417"/>
            <a:ext cx="12183408" cy="68531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a:spLocks noGrp="1"/>
          </p:cNvSpPr>
          <p:nvPr>
            <p:ph type="body" sz="quarter" idx="14" hasCustomPrompt="1"/>
          </p:nvPr>
        </p:nvSpPr>
        <p:spPr>
          <a:xfrm>
            <a:off x="583875" y="2757147"/>
            <a:ext cx="4596129" cy="873845"/>
          </a:xfrm>
          <a:prstGeom prst="rect">
            <a:avLst/>
          </a:prstGeom>
        </p:spPr>
        <p:txBody>
          <a:bodyPr>
            <a:normAutofit/>
          </a:bodyPr>
          <a:lstStyle>
            <a:lvl1pPr marL="0" indent="0">
              <a:buFontTx/>
              <a:buNone/>
              <a:defRPr sz="3800" b="1" cap="all" spc="400" baseline="0">
                <a:solidFill>
                  <a:schemeClr val="tx1">
                    <a:lumMod val="75000"/>
                  </a:schemeClr>
                </a:solidFill>
                <a:latin typeface="+mj-lt"/>
              </a:defRPr>
            </a:lvl1pPr>
          </a:lstStyle>
          <a:p>
            <a:pPr>
              <a:buClrTx/>
              <a:buSzTx/>
            </a:pPr>
            <a:r>
              <a:rPr lang="en-US" kern="0" dirty="0" smtClean="0"/>
              <a:t>THANK YOU</a:t>
            </a:r>
            <a:endParaRPr lang="en-US" kern="0" dirty="0"/>
          </a:p>
        </p:txBody>
      </p:sp>
      <p:sp>
        <p:nvSpPr>
          <p:cNvPr id="8" name="Footer Placeholder 1"/>
          <p:cNvSpPr>
            <a:spLocks noGrp="1"/>
          </p:cNvSpPr>
          <p:nvPr>
            <p:ph type="ftr" sz="quarter" idx="3"/>
          </p:nvPr>
        </p:nvSpPr>
        <p:spPr>
          <a:xfrm>
            <a:off x="4875530" y="6556248"/>
            <a:ext cx="3799400" cy="301752"/>
          </a:xfrm>
          <a:prstGeom prst="rect">
            <a:avLst/>
          </a:prstGeom>
        </p:spPr>
        <p:txBody>
          <a:bodyPr vert="horz" lIns="121899" tIns="60949" rIns="121899" bIns="60949" rtlCol="0" anchor="ctr"/>
          <a:lstStyle>
            <a:lvl1pPr algn="l">
              <a:defRPr sz="1000">
                <a:solidFill>
                  <a:schemeClr val="tx1">
                    <a:lumMod val="50000"/>
                  </a:schemeClr>
                </a:solidFill>
              </a:defRPr>
            </a:lvl1pPr>
          </a:lstStyle>
          <a:p>
            <a:pPr>
              <a:buClr>
                <a:srgbClr val="E45785"/>
              </a:buClr>
            </a:pPr>
            <a:r>
              <a:rPr lang="en-US" dirty="0" smtClean="0">
                <a:solidFill>
                  <a:srgbClr val="4D4D4F">
                    <a:lumMod val="50000"/>
                  </a:srgbClr>
                </a:solidFill>
              </a:rPr>
              <a:t>[Protected] Non-confidential content</a:t>
            </a:r>
            <a:endParaRPr lang="en-US" dirty="0">
              <a:solidFill>
                <a:srgbClr val="4D4D4F">
                  <a:lumMod val="50000"/>
                </a:srgbClr>
              </a:solidFill>
            </a:endParaRPr>
          </a:p>
        </p:txBody>
      </p:sp>
      <p:sp>
        <p:nvSpPr>
          <p:cNvPr id="13"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dirty="0" smtClean="0">
                <a:solidFill>
                  <a:srgbClr val="4D4D4F">
                    <a:lumMod val="50000"/>
                  </a:srgbClr>
                </a:solidFill>
              </a:rPr>
              <a:t>©2016 Check Point Software Technologies Ltd</a:t>
            </a:r>
            <a:r>
              <a:rPr lang="en-US" sz="1000" kern="0" dirty="0" smtClean="0">
                <a:solidFill>
                  <a:srgbClr val="4D4D4F"/>
                </a:solidFill>
              </a:rPr>
              <a:t>. </a:t>
            </a:r>
            <a:endParaRPr lang="en-US" sz="1000" kern="0" dirty="0">
              <a:solidFill>
                <a:srgbClr val="4D4D4F"/>
              </a:solidFill>
            </a:endParaRPr>
          </a:p>
        </p:txBody>
      </p:sp>
      <p:pic>
        <p:nvPicPr>
          <p:cNvPr id="7"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7769" y="512301"/>
            <a:ext cx="1828800" cy="114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5"/>
          </p:nvPr>
        </p:nvSpPr>
        <p:spPr>
          <a:xfrm>
            <a:off x="609600" y="6356350"/>
            <a:ext cx="2843213" cy="365125"/>
          </a:xfrm>
          <a:prstGeom prst="rect">
            <a:avLst/>
          </a:prstGeom>
        </p:spPr>
        <p:txBody>
          <a:bodyPr/>
          <a:lstStyle/>
          <a:p>
            <a:pPr>
              <a:buClr>
                <a:srgbClr val="E45785"/>
              </a:buClr>
            </a:pPr>
            <a:fld id="{5AB8CF90-0CC6-42EE-AF58-1214EC847408}"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77320982"/>
      </p:ext>
    </p:extLst>
  </p:cSld>
  <p:clrMapOvr>
    <a:masterClrMapping/>
  </p:clrMapOvr>
  <p:transition>
    <p:fade/>
  </p:transition>
  <p:timing>
    <p:tnLst>
      <p:par>
        <p:cTn id="1" dur="indefinite" restart="never" nodeType="tmRoot"/>
      </p:par>
    </p:tnLst>
  </p:timing>
  <p:hf sldNum="0" hdr="0" dt="0"/>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E45785"/>
              </a:buClr>
            </a:pPr>
            <a:r>
              <a:rPr lang="en-US" dirty="0" smtClean="0">
                <a:solidFill>
                  <a:srgbClr val="D5D5D5">
                    <a:lumMod val="50000"/>
                  </a:srgbClr>
                </a:solidFill>
              </a:rPr>
              <a:t> [Restricted] for designated teams ​</a:t>
            </a: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E45785"/>
              </a:buClr>
            </a:pPr>
            <a:fld id="{AB0FD6AF-631B-4935-958E-235DE8D379B4}" type="datetimeFigureOut">
              <a:rPr lang="en-US" sz="3000" smtClean="0">
                <a:solidFill>
                  <a:srgbClr val="4D4D4F"/>
                </a:solidFill>
              </a:rPr>
              <a:pPr>
                <a:buClr>
                  <a:srgbClr val="E45785"/>
                </a:buClr>
              </a:pPr>
              <a:t>2/19/2018</a:t>
            </a:fld>
            <a:endParaRPr lang="en-US" sz="3000" dirty="0">
              <a:solidFill>
                <a:srgbClr val="4D4D4F"/>
              </a:solidFill>
            </a:endParaRPr>
          </a:p>
        </p:txBody>
      </p:sp>
    </p:spTree>
    <p:extLst>
      <p:ext uri="{BB962C8B-B14F-4D97-AF65-F5344CB8AC3E}">
        <p14:creationId xmlns:p14="http://schemas.microsoft.com/office/powerpoint/2010/main" val="2373825538"/>
      </p:ext>
    </p:extLst>
  </p:cSld>
  <p:clrMapOvr>
    <a:masterClrMapping/>
  </p:clrMapOvr>
  <p:transition>
    <p:fade/>
  </p:transition>
  <p:timing>
    <p:tnLst>
      <p:par>
        <p:cTn id="1" dur="indefinite" restart="never" nodeType="tmRoot"/>
      </p:par>
    </p:tnLst>
  </p:timing>
  <p:hf sldNum="0" hdr="0" dt="0"/>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a:xfrm>
            <a:off x="609600" y="6356350"/>
            <a:ext cx="2843213" cy="365125"/>
          </a:xfrm>
          <a:prstGeom prst="rect">
            <a:avLst/>
          </a:prstGeom>
        </p:spPr>
        <p:txBody>
          <a:bodyPr/>
          <a:lstStyle/>
          <a:p>
            <a:pPr>
              <a:buClr>
                <a:srgbClr val="E45785"/>
              </a:buClr>
            </a:pPr>
            <a:fld id="{285138E8-3F3E-4DC5-A5FA-50868B94627A}" type="datetimeFigureOut">
              <a:rPr lang="en-US" sz="3000" smtClean="0">
                <a:solidFill>
                  <a:srgbClr val="4D4D4F"/>
                </a:solidFill>
              </a:rPr>
              <a:pPr>
                <a:buClr>
                  <a:srgbClr val="E45785"/>
                </a:buClr>
              </a:pPr>
              <a:t>2/19/2018</a:t>
            </a:fld>
            <a:endParaRPr lang="en-US" sz="3000" dirty="0">
              <a:solidFill>
                <a:srgbClr val="4D4D4F"/>
              </a:solidFill>
            </a:endParaRPr>
          </a:p>
        </p:txBody>
      </p:sp>
      <p:sp>
        <p:nvSpPr>
          <p:cNvPr id="13" name="Footer_security classification"/>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E45785"/>
              </a:buClr>
            </a:pPr>
            <a:r>
              <a:rPr lang="en-US" dirty="0" smtClean="0">
                <a:solidFill>
                  <a:srgbClr val="F599B1"/>
                </a:solidFill>
              </a:rPr>
              <a:t> [Restricted] for designated teams ​</a:t>
            </a:r>
            <a:endParaRPr lang="en-US" dirty="0">
              <a:solidFill>
                <a:srgbClr val="F599B1"/>
              </a:solidFill>
            </a:endParaRPr>
          </a:p>
        </p:txBody>
      </p:sp>
    </p:spTree>
    <p:extLst>
      <p:ext uri="{BB962C8B-B14F-4D97-AF65-F5344CB8AC3E}">
        <p14:creationId xmlns:p14="http://schemas.microsoft.com/office/powerpoint/2010/main" val="787968087"/>
      </p:ext>
    </p:extLst>
  </p:cSld>
  <p:clrMapOvr>
    <a:masterClrMapping/>
  </p:clrMapOvr>
  <p:transition>
    <p:fade/>
  </p:transition>
  <p:timing>
    <p:tnLst>
      <p:par>
        <p:cTn id="1" dur="indefinite" restart="never" nodeType="tmRoot"/>
      </p:par>
    </p:tnLst>
  </p:timing>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709" y="2417"/>
            <a:ext cx="12183408" cy="68531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a:spLocks noGrp="1"/>
          </p:cNvSpPr>
          <p:nvPr>
            <p:ph type="body" sz="quarter" idx="14" hasCustomPrompt="1"/>
          </p:nvPr>
        </p:nvSpPr>
        <p:spPr>
          <a:xfrm>
            <a:off x="583875" y="2757147"/>
            <a:ext cx="4596129" cy="873845"/>
          </a:xfrm>
          <a:prstGeom prst="rect">
            <a:avLst/>
          </a:prstGeom>
        </p:spPr>
        <p:txBody>
          <a:bodyPr>
            <a:normAutofit/>
          </a:bodyPr>
          <a:lstStyle>
            <a:lvl1pPr marL="0" indent="0">
              <a:buFontTx/>
              <a:buNone/>
              <a:defRPr sz="3800" b="1" cap="all" spc="400" baseline="0">
                <a:solidFill>
                  <a:schemeClr val="tx1">
                    <a:lumMod val="75000"/>
                  </a:schemeClr>
                </a:solidFill>
                <a:latin typeface="+mj-lt"/>
              </a:defRPr>
            </a:lvl1pPr>
          </a:lstStyle>
          <a:p>
            <a:pPr>
              <a:buClrTx/>
              <a:buSzTx/>
            </a:pPr>
            <a:r>
              <a:rPr lang="en-US" kern="0" dirty="0" smtClean="0"/>
              <a:t>THANK YOU</a:t>
            </a:r>
            <a:endParaRPr lang="en-US" kern="0" dirty="0"/>
          </a:p>
        </p:txBody>
      </p:sp>
      <p:sp>
        <p:nvSpPr>
          <p:cNvPr id="8" name="Footer Placeholder 1" hidden="1"/>
          <p:cNvSpPr>
            <a:spLocks noGrp="1"/>
          </p:cNvSpPr>
          <p:nvPr>
            <p:ph type="ftr" sz="quarter" idx="3"/>
          </p:nvPr>
        </p:nvSpPr>
        <p:spPr>
          <a:xfrm>
            <a:off x="4875530" y="6556248"/>
            <a:ext cx="3799400" cy="301752"/>
          </a:xfrm>
          <a:prstGeom prst="rect">
            <a:avLst/>
          </a:prstGeom>
        </p:spPr>
        <p:txBody>
          <a:bodyPr vert="horz" lIns="121899" tIns="60949" rIns="121899" bIns="60949" rtlCol="0" anchor="ctr"/>
          <a:lstStyle>
            <a:lvl1pPr algn="l">
              <a:defRPr sz="1000">
                <a:solidFill>
                  <a:schemeClr val="tx1">
                    <a:lumMod val="50000"/>
                  </a:schemeClr>
                </a:solidFill>
              </a:defRPr>
            </a:lvl1pPr>
          </a:lstStyle>
          <a:p>
            <a:pPr>
              <a:buClr>
                <a:srgbClr val="E45785"/>
              </a:buClr>
            </a:pPr>
            <a:endParaRPr lang="en-US" dirty="0">
              <a:solidFill>
                <a:srgbClr val="4D4D4F">
                  <a:lumMod val="50000"/>
                </a:srgbClr>
              </a:solidFill>
            </a:endParaRPr>
          </a:p>
        </p:txBody>
      </p:sp>
      <p:sp>
        <p:nvSpPr>
          <p:cNvPr id="13"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smtClean="0">
                <a:solidFill>
                  <a:srgbClr val="4D4D4F">
                    <a:lumMod val="50000"/>
                  </a:srgbClr>
                </a:solidFill>
              </a:rPr>
              <a:t>©2016 </a:t>
            </a:r>
            <a:r>
              <a:rPr lang="en-US" sz="1000" dirty="0" smtClean="0">
                <a:solidFill>
                  <a:srgbClr val="4D4D4F">
                    <a:lumMod val="50000"/>
                  </a:srgbClr>
                </a:solidFill>
              </a:rPr>
              <a:t>Check Point Software Technologies Ltd</a:t>
            </a:r>
            <a:r>
              <a:rPr lang="en-US" sz="1000" kern="0" dirty="0" smtClean="0">
                <a:solidFill>
                  <a:srgbClr val="4D4D4F"/>
                </a:solidFill>
              </a:rPr>
              <a:t>. </a:t>
            </a:r>
            <a:endParaRPr lang="en-US" sz="1000" kern="0" dirty="0">
              <a:solidFill>
                <a:srgbClr val="4D4D4F"/>
              </a:solidFill>
            </a:endParaRPr>
          </a:p>
        </p:txBody>
      </p:sp>
      <p:pic>
        <p:nvPicPr>
          <p:cNvPr id="7" name="Picture 2"/>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737769" y="512301"/>
            <a:ext cx="1828800" cy="114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5"/>
          </p:nvPr>
        </p:nvSpPr>
        <p:spPr/>
        <p:txBody>
          <a:bodyPr/>
          <a:lstStyle/>
          <a:p>
            <a:fld id="{1FE4A43B-6E36-4D40-B42F-165221186BE2}" type="datetimeFigureOut">
              <a:rPr lang="en-US" smtClean="0"/>
              <a:t>2/19/2018</a:t>
            </a:fld>
            <a:endParaRPr lang="en-US"/>
          </a:p>
        </p:txBody>
      </p:sp>
    </p:spTree>
    <p:extLst>
      <p:ext uri="{BB962C8B-B14F-4D97-AF65-F5344CB8AC3E}">
        <p14:creationId xmlns:p14="http://schemas.microsoft.com/office/powerpoint/2010/main" val="1111575507"/>
      </p:ext>
    </p:extLst>
  </p:cSld>
  <p:clrMapOvr>
    <a:masterClrMapping/>
  </p:clrMapOvr>
  <p:transition>
    <p:fade/>
  </p:transition>
  <p:timing>
    <p:tnLst>
      <p:par>
        <p:cTn id="1" dur="indefinite" restart="never" nodeType="tmRoot"/>
      </p:par>
    </p:tnLst>
  </p:timing>
  <p:hf sldNum="0" hdr="0" ftr="0" dt="0"/>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3" name="Footer Placeholder 1"/>
          <p:cNvSpPr>
            <a:spLocks noGrp="1"/>
          </p:cNvSpPr>
          <p:nvPr>
            <p:ph type="ftr" sz="quarter" idx="3"/>
          </p:nvPr>
        </p:nvSpPr>
        <p:spPr>
          <a:xfrm>
            <a:off x="4875530" y="6553635"/>
            <a:ext cx="3799400" cy="301752"/>
          </a:xfrm>
          <a:prstGeom prst="rect">
            <a:avLst/>
          </a:prstGeom>
        </p:spPr>
        <p:txBody>
          <a:bodyPr vert="horz" lIns="121899" tIns="60949" rIns="121899" bIns="60949" rtlCol="0" anchor="ctr"/>
          <a:lstStyle>
            <a:lvl1pPr algn="l">
              <a:defRPr sz="1000">
                <a:solidFill>
                  <a:schemeClr val="tx1">
                    <a:lumMod val="50000"/>
                  </a:schemeClr>
                </a:solidFill>
              </a:defRPr>
            </a:lvl1pPr>
          </a:lstStyle>
          <a:p>
            <a:pPr>
              <a:buClr>
                <a:srgbClr val="E45785"/>
              </a:buClr>
            </a:pPr>
            <a:r>
              <a:rPr lang="en-US" dirty="0" smtClean="0">
                <a:solidFill>
                  <a:srgbClr val="4D4D4F">
                    <a:lumMod val="50000"/>
                  </a:srgbClr>
                </a:solidFill>
              </a:rPr>
              <a:t>[Protected] Non-confidential content</a:t>
            </a:r>
            <a:endParaRPr lang="en-US" dirty="0">
              <a:solidFill>
                <a:srgbClr val="4D4D4F">
                  <a:lumMod val="50000"/>
                </a:srgbClr>
              </a:solidFill>
            </a:endParaRPr>
          </a:p>
        </p:txBody>
      </p:sp>
      <p:sp>
        <p:nvSpPr>
          <p:cNvPr id="8" name="Text Placeholder 2"/>
          <p:cNvSpPr>
            <a:spLocks noGrp="1"/>
          </p:cNvSpPr>
          <p:nvPr>
            <p:ph type="body" sz="quarter" idx="13" hasCustomPrompt="1"/>
          </p:nvPr>
        </p:nvSpPr>
        <p:spPr>
          <a:xfrm>
            <a:off x="585345" y="3131189"/>
            <a:ext cx="5804989" cy="968848"/>
          </a:xfrm>
          <a:prstGeom prst="rect">
            <a:avLst/>
          </a:prstGeom>
        </p:spPr>
        <p:txBody>
          <a:bodyPr lIns="121899" tIns="81240" rIns="162482" bIns="81240">
            <a:noAutofit/>
          </a:bodyPr>
          <a:lstStyle>
            <a:lvl1pPr marL="0" indent="0">
              <a:buFont typeface="Arial" panose="020B0604020202020204" pitchFamily="34" charset="0"/>
              <a:buNone/>
              <a:defRPr sz="24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9" name="Subtitle 2"/>
          <p:cNvSpPr>
            <a:spLocks noGrp="1"/>
          </p:cNvSpPr>
          <p:nvPr>
            <p:ph type="subTitle" idx="1" hasCustomPrompt="1"/>
          </p:nvPr>
        </p:nvSpPr>
        <p:spPr>
          <a:xfrm>
            <a:off x="569517" y="5115003"/>
            <a:ext cx="5804989" cy="692595"/>
          </a:xfrm>
          <a:prstGeom prst="rect">
            <a:avLst/>
          </a:prstGeom>
        </p:spPr>
        <p:txBody>
          <a:bodyPr lIns="162482" tIns="81240" rIns="162482" bIns="81240" anchor="t" anchorCtr="0">
            <a:noAutofit/>
          </a:bodyPr>
          <a:lstStyle>
            <a:lvl1pPr marL="0" indent="0" algn="l">
              <a:lnSpc>
                <a:spcPts val="2666"/>
              </a:lnSpc>
              <a:spcBef>
                <a:spcPts val="0"/>
              </a:spcBef>
              <a:buNone/>
              <a:defRPr sz="18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a:t>
            </a:r>
            <a:br>
              <a:rPr lang="en-US" dirty="0" smtClean="0"/>
            </a:br>
            <a:r>
              <a:rPr lang="en-US" dirty="0" smtClean="0"/>
              <a:t>Speaker Title</a:t>
            </a:r>
          </a:p>
        </p:txBody>
      </p:sp>
      <p:sp>
        <p:nvSpPr>
          <p:cNvPr id="10" name="Text Placeholder 3"/>
          <p:cNvSpPr>
            <a:spLocks noGrp="1"/>
          </p:cNvSpPr>
          <p:nvPr>
            <p:ph type="body" sz="quarter" idx="14" hasCustomPrompt="1"/>
          </p:nvPr>
        </p:nvSpPr>
        <p:spPr>
          <a:xfrm>
            <a:off x="585345" y="1905230"/>
            <a:ext cx="5804989" cy="1071215"/>
          </a:xfrm>
          <a:prstGeom prst="rect">
            <a:avLst/>
          </a:prstGeom>
          <a:effectLst/>
        </p:spPr>
        <p:txBody>
          <a:bodyPr>
            <a:noAutofit/>
          </a:bodyPr>
          <a:lstStyle>
            <a:lvl1pPr marL="0" indent="0">
              <a:lnSpc>
                <a:spcPts val="4000"/>
              </a:lnSpc>
              <a:spcBef>
                <a:spcPts val="0"/>
              </a:spcBef>
              <a:buFontTx/>
              <a:buNone/>
              <a:defRPr sz="3200" b="1" cap="all" baseline="0">
                <a:solidFill>
                  <a:schemeClr val="bg1"/>
                </a:solidFill>
                <a:latin typeface="+mj-lt"/>
              </a:defRPr>
            </a:lvl1pPr>
          </a:lstStyle>
          <a:p>
            <a:pPr>
              <a:buClrTx/>
              <a:buSzTx/>
            </a:pPr>
            <a:r>
              <a:rPr lang="en-US" kern="0" dirty="0" smtClean="0"/>
              <a:t>PRESENTATION TITLE</a:t>
            </a:r>
          </a:p>
        </p:txBody>
      </p:sp>
      <p:sp>
        <p:nvSpPr>
          <p:cNvPr id="11" name="Footer Placeholder 2"/>
          <p:cNvSpPr txBox="1">
            <a:spLocks/>
          </p:cNvSpPr>
          <p:nvPr userDrawn="1"/>
        </p:nvSpPr>
        <p:spPr>
          <a:xfrm>
            <a:off x="353476" y="6557564"/>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4D4D4F">
                    <a:lumMod val="50000"/>
                  </a:srgbClr>
                </a:solidFill>
              </a:rPr>
              <a:t>©2016 Check Point Software Technologies Ltd. </a:t>
            </a:r>
            <a:endParaRPr lang="en-US" sz="1000" kern="0" dirty="0">
              <a:solidFill>
                <a:srgbClr val="4D4D4F">
                  <a:lumMod val="50000"/>
                </a:srgbClr>
              </a:solidFill>
            </a:endParaRP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1"/>
            <a:ext cx="12188825" cy="6872032"/>
          </a:xfrm>
          <a:prstGeom prst="rect">
            <a:avLst/>
          </a:prstGeom>
        </p:spPr>
      </p:pic>
      <p:sp>
        <p:nvSpPr>
          <p:cNvPr id="12"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©2016 Check Point Software Technologies Ltd. </a:t>
            </a:r>
            <a:endParaRPr lang="en-US" sz="1000" kern="0" dirty="0">
              <a:solidFill>
                <a:srgbClr val="FFFFFF"/>
              </a:solidFill>
            </a:endParaRPr>
          </a:p>
        </p:txBody>
      </p:sp>
      <p:sp>
        <p:nvSpPr>
          <p:cNvPr id="2" name="Date Placeholder 1"/>
          <p:cNvSpPr>
            <a:spLocks noGrp="1"/>
          </p:cNvSpPr>
          <p:nvPr>
            <p:ph type="dt" sz="quarter" idx="15"/>
          </p:nvPr>
        </p:nvSpPr>
        <p:spPr>
          <a:xfrm>
            <a:off x="609600" y="6356350"/>
            <a:ext cx="2843213" cy="365125"/>
          </a:xfrm>
          <a:prstGeom prst="rect">
            <a:avLst/>
          </a:prstGeom>
        </p:spPr>
        <p:txBody>
          <a:bodyPr/>
          <a:lstStyle/>
          <a:p>
            <a:pPr>
              <a:buClr>
                <a:srgbClr val="E45785"/>
              </a:buClr>
            </a:pPr>
            <a:fld id="{41A0ED37-7E44-423C-AD90-5EF7E3F51858}"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363175920"/>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tandard title and bulle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13" name="Content Placeholder 12"/>
          <p:cNvSpPr>
            <a:spLocks noGrp="1"/>
          </p:cNvSpPr>
          <p:nvPr>
            <p:ph sz="quarter" idx="11"/>
          </p:nvPr>
        </p:nvSpPr>
        <p:spPr>
          <a:xfrm>
            <a:off x="463430" y="1325880"/>
            <a:ext cx="11264082" cy="500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quarter" idx="12"/>
          </p:nvPr>
        </p:nvSpPr>
        <p:spPr>
          <a:xfrm>
            <a:off x="609600" y="6356350"/>
            <a:ext cx="2843213" cy="365125"/>
          </a:xfrm>
          <a:prstGeom prst="rect">
            <a:avLst/>
          </a:prstGeom>
        </p:spPr>
        <p:txBody>
          <a:bodyPr/>
          <a:lstStyle/>
          <a:p>
            <a:pPr>
              <a:buClr>
                <a:srgbClr val="E45785"/>
              </a:buClr>
            </a:pPr>
            <a:fld id="{64134B30-AD88-4AB7-8168-89919EBFF37D}"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467399646"/>
      </p:ext>
    </p:extLst>
  </p:cSld>
  <p:clrMapOvr>
    <a:masterClrMapping/>
  </p:clrMapOvr>
  <p:transition>
    <p:fade/>
  </p:transition>
  <p:timing>
    <p:tnLst>
      <p:par>
        <p:cTn id="1" dur="indefinite" restart="never" nodeType="tmRoot"/>
      </p:par>
    </p:tnLst>
  </p:timing>
  <p:hf sldNum="0" hdr="0" dt="0"/>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4" name="Text Placeholder 7"/>
          <p:cNvSpPr>
            <a:spLocks noGrp="1"/>
          </p:cNvSpPr>
          <p:nvPr userDrawn="1">
            <p:ph type="body" sz="quarter" idx="12"/>
          </p:nvPr>
        </p:nvSpPr>
        <p:spPr bwMode="white">
          <a:xfrm>
            <a:off x="614319" y="2171242"/>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cxnSp>
        <p:nvCxnSpPr>
          <p:cNvPr id="16" name="Straight Connector 15"/>
          <p:cNvCxnSpPr/>
          <p:nvPr userDrawn="1"/>
        </p:nvCxnSpPr>
        <p:spPr bwMode="auto">
          <a:xfrm>
            <a:off x="5"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 Placeholder 7"/>
          <p:cNvSpPr>
            <a:spLocks noGrp="1"/>
          </p:cNvSpPr>
          <p:nvPr>
            <p:ph type="body" sz="quarter" idx="16" hasCustomPrompt="1"/>
          </p:nvPr>
        </p:nvSpPr>
        <p:spPr bwMode="white">
          <a:xfrm>
            <a:off x="614319" y="1306290"/>
            <a:ext cx="9682338" cy="891075"/>
          </a:xfrm>
          <a:prstGeom prst="rect">
            <a:avLst/>
          </a:prstGeom>
        </p:spPr>
        <p:txBody>
          <a:bodyPr anchor="t" anchorCtr="0">
            <a:norm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8" name="Footer Placeholder 1"/>
          <p:cNvSpPr>
            <a:spLocks noGrp="1"/>
          </p:cNvSpPr>
          <p:nvPr>
            <p:ph type="ftr" sz="quarter" idx="3"/>
          </p:nvPr>
        </p:nvSpPr>
        <p:spPr>
          <a:xfrm>
            <a:off x="4875530" y="6556248"/>
            <a:ext cx="3799400" cy="301752"/>
          </a:xfrm>
          <a:prstGeom prst="rect">
            <a:avLst/>
          </a:prstGeom>
        </p:spPr>
        <p:txBody>
          <a:bodyPr vert="horz" lIns="121899" tIns="60949" rIns="121899" bIns="60949" rtlCol="0" anchor="ctr"/>
          <a:lstStyle>
            <a:lvl1pPr algn="l" rtl="0" fontAlgn="auto">
              <a:spcBef>
                <a:spcPts val="0"/>
              </a:spcBef>
              <a:spcAft>
                <a:spcPts val="0"/>
              </a:spcAft>
              <a:buClrTx/>
              <a:buSzTx/>
              <a:buFontTx/>
              <a:buNone/>
              <a:defRPr lang="en-US" sz="1000" kern="0" smtClean="0">
                <a:solidFill>
                  <a:srgbClr val="F5C3CE"/>
                </a:solidFill>
                <a:latin typeface="+mn-lt"/>
                <a:ea typeface="+mn-ea"/>
                <a:cs typeface="+mn-cs"/>
              </a:defRPr>
            </a:lvl1pPr>
          </a:lstStyle>
          <a:p>
            <a:pPr>
              <a:defRPr/>
            </a:pPr>
            <a:r>
              <a:rPr dirty="0"/>
              <a:t>[Protected] Non-confidential content</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 y="0"/>
            <a:ext cx="12202894" cy="6886101"/>
          </a:xfrm>
          <a:prstGeom prst="rect">
            <a:avLst/>
          </a:prstGeom>
        </p:spPr>
      </p:pic>
      <p:pic>
        <p:nvPicPr>
          <p:cNvPr id="1028" name="Picture 4"/>
          <p:cNvPicPr>
            <a:picLocks noChangeAspect="1" noChangeArrowheads="1"/>
          </p:cNvPicPr>
          <p:nvPr userDrawn="1"/>
        </p:nvPicPr>
        <p:blipFill rotWithShape="1">
          <a:blip r:embed="rId3" cstate="email">
            <a:extLst>
              <a:ext uri="{28A0092B-C50C-407E-A947-70E740481C1C}">
                <a14:useLocalDpi xmlns:a14="http://schemas.microsoft.com/office/drawing/2010/main" val="0"/>
              </a:ext>
            </a:extLst>
          </a:blip>
          <a:srcRect b="31325"/>
          <a:stretch/>
        </p:blipFill>
        <p:spPr bwMode="auto">
          <a:xfrm>
            <a:off x="2507686" y="542120"/>
            <a:ext cx="2416692" cy="63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614323" y="310223"/>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©2016 Check Point Software Technologies Ltd. </a:t>
            </a:r>
            <a:endParaRPr lang="en-US" sz="1000" kern="0" dirty="0">
              <a:solidFill>
                <a:srgbClr val="FFFFFF"/>
              </a:solidFill>
            </a:endParaRPr>
          </a:p>
        </p:txBody>
      </p:sp>
      <p:sp>
        <p:nvSpPr>
          <p:cNvPr id="3" name="Date Placeholder 2"/>
          <p:cNvSpPr>
            <a:spLocks noGrp="1"/>
          </p:cNvSpPr>
          <p:nvPr>
            <p:ph type="dt" sz="quarter" idx="17"/>
          </p:nvPr>
        </p:nvSpPr>
        <p:spPr>
          <a:xfrm>
            <a:off x="609600" y="6356350"/>
            <a:ext cx="2843213" cy="365125"/>
          </a:xfrm>
          <a:prstGeom prst="rect">
            <a:avLst/>
          </a:prstGeom>
        </p:spPr>
        <p:txBody>
          <a:bodyPr/>
          <a:lstStyle/>
          <a:p>
            <a:pPr>
              <a:buClr>
                <a:srgbClr val="E45785"/>
              </a:buClr>
            </a:pPr>
            <a:fld id="{ED662932-2686-47DD-AD9C-B0BBE472A0CA}"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1912083"/>
      </p:ext>
    </p:extLst>
  </p:cSld>
  <p:clrMapOvr>
    <a:masterClrMapping/>
  </p:clrMapOvr>
  <p:transition>
    <p:fade/>
  </p:transition>
  <p:timing>
    <p:tnLst>
      <p:par>
        <p:cTn id="1" dur="indefinite" restart="never" nodeType="tmRoot"/>
      </p:par>
    </p:tnLst>
  </p:timing>
  <p:hf sldNum="0" hdr="0" dt="0"/>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464202" y="198780"/>
            <a:ext cx="11237921" cy="914400"/>
          </a:xfrm>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Subtitle 2"/>
          <p:cNvSpPr>
            <a:spLocks noGrp="1"/>
          </p:cNvSpPr>
          <p:nvPr>
            <p:ph type="subTitle" idx="1"/>
          </p:nvPr>
        </p:nvSpPr>
        <p:spPr>
          <a:xfrm>
            <a:off x="464202" y="4422785"/>
            <a:ext cx="6194053" cy="384175"/>
          </a:xfrm>
          <a:prstGeom prst="rect">
            <a:avLst/>
          </a:prstGeom>
        </p:spPr>
        <p:txBody>
          <a:bodyPr vert="horz" lIns="121877" tIns="60940" rIns="121877" bIns="60940" rtlCol="0">
            <a:noAutofit/>
          </a:bodyPr>
          <a:lstStyle>
            <a:lvl1pPr marL="0" indent="0" algn="l" defTabSz="1218783" rtl="0" eaLnBrk="1" latinLnBrk="0" hangingPunct="1">
              <a:lnSpc>
                <a:spcPct val="95000"/>
              </a:lnSpc>
              <a:spcBef>
                <a:spcPts val="1920"/>
              </a:spcBef>
              <a:buClr>
                <a:srgbClr val="92D050"/>
              </a:buClr>
              <a:buSzPct val="90000"/>
              <a:buFont typeface="Arial" pitchFamily="34" charset="0"/>
              <a:buNone/>
              <a:tabLst/>
              <a:defRPr lang="en-US" sz="3000" kern="1200" dirty="0">
                <a:solidFill>
                  <a:schemeClr val="tx1"/>
                </a:solidFill>
                <a:latin typeface="+mj-lt"/>
                <a:ea typeface="+mn-ea"/>
                <a:cs typeface="+mn-cs"/>
              </a:defRPr>
            </a:lvl1pPr>
            <a:lvl2pPr marL="609388" indent="0" algn="ctr">
              <a:buNone/>
              <a:defRPr>
                <a:solidFill>
                  <a:schemeClr val="tx1">
                    <a:tint val="75000"/>
                  </a:schemeClr>
                </a:solidFill>
              </a:defRPr>
            </a:lvl2pPr>
            <a:lvl3pPr marL="1218783" indent="0" algn="ctr">
              <a:buNone/>
              <a:defRPr>
                <a:solidFill>
                  <a:schemeClr val="tx1">
                    <a:tint val="75000"/>
                  </a:schemeClr>
                </a:solidFill>
              </a:defRPr>
            </a:lvl3pPr>
            <a:lvl4pPr marL="1828175" indent="0" algn="ctr">
              <a:buNone/>
              <a:defRPr>
                <a:solidFill>
                  <a:schemeClr val="tx1">
                    <a:tint val="75000"/>
                  </a:schemeClr>
                </a:solidFill>
              </a:defRPr>
            </a:lvl4pPr>
            <a:lvl5pPr marL="2437568" indent="0" algn="ctr">
              <a:buNone/>
              <a:defRPr>
                <a:solidFill>
                  <a:schemeClr val="tx1">
                    <a:tint val="75000"/>
                  </a:schemeClr>
                </a:solidFill>
              </a:defRPr>
            </a:lvl5pPr>
            <a:lvl6pPr marL="3046956" indent="0" algn="ctr">
              <a:buNone/>
              <a:defRPr>
                <a:solidFill>
                  <a:schemeClr val="tx1">
                    <a:tint val="75000"/>
                  </a:schemeClr>
                </a:solidFill>
              </a:defRPr>
            </a:lvl6pPr>
            <a:lvl7pPr marL="3656351" indent="0" algn="ctr">
              <a:buNone/>
              <a:defRPr>
                <a:solidFill>
                  <a:schemeClr val="tx1">
                    <a:tint val="75000"/>
                  </a:schemeClr>
                </a:solidFill>
              </a:defRPr>
            </a:lvl7pPr>
            <a:lvl8pPr marL="4265743" indent="0" algn="ctr">
              <a:buNone/>
              <a:defRPr>
                <a:solidFill>
                  <a:schemeClr val="tx1">
                    <a:tint val="75000"/>
                  </a:schemeClr>
                </a:solidFill>
              </a:defRPr>
            </a:lvl8pPr>
            <a:lvl9pPr marL="4875136" indent="0" algn="ctr">
              <a:buNone/>
              <a:defRPr>
                <a:solidFill>
                  <a:schemeClr val="tx1">
                    <a:tint val="75000"/>
                  </a:schemeClr>
                </a:solidFill>
              </a:defRPr>
            </a:lvl9pPr>
          </a:lstStyle>
          <a:p>
            <a:pPr marL="0" lvl="0" indent="0" algn="l" defTabSz="1218783" rtl="0" eaLnBrk="1" latinLnBrk="0" hangingPunct="1">
              <a:lnSpc>
                <a:spcPct val="95000"/>
              </a:lnSpc>
              <a:spcBef>
                <a:spcPts val="1920"/>
              </a:spcBef>
              <a:buClr>
                <a:srgbClr val="92D050"/>
              </a:buClr>
              <a:buSzPct val="90000"/>
              <a:buFont typeface="Arial" pitchFamily="34" charset="0"/>
              <a:buNone/>
              <a:tabLst/>
            </a:pPr>
            <a:r>
              <a:rPr lang="en-US" smtClean="0"/>
              <a:t>Click to edit Master subtitle style</a:t>
            </a:r>
            <a:endParaRPr lang="en-US" dirty="0"/>
          </a:p>
        </p:txBody>
      </p:sp>
      <p:sp>
        <p:nvSpPr>
          <p:cNvPr id="5" name="Picture Placeholder 30"/>
          <p:cNvSpPr>
            <a:spLocks noGrp="1"/>
          </p:cNvSpPr>
          <p:nvPr>
            <p:ph type="pic" sz="quarter" idx="11" hasCustomPrompt="1"/>
          </p:nvPr>
        </p:nvSpPr>
        <p:spPr>
          <a:xfrm>
            <a:off x="6992813" y="1735017"/>
            <a:ext cx="4800600" cy="3071937"/>
          </a:xfrm>
          <a:prstGeom prst="rect">
            <a:avLst/>
          </a:prstGeom>
        </p:spPr>
        <p:txBody>
          <a:bodyPr lIns="162482" tIns="81240" rIns="162482" bIns="81240" anchor="ctr" anchorCtr="1">
            <a:normAutofit/>
          </a:bodyPr>
          <a:lstStyle>
            <a:lvl1pPr marL="0" indent="0" algn="ctr">
              <a:buNone/>
              <a:defRPr sz="3200">
                <a:solidFill>
                  <a:schemeClr val="tx1"/>
                </a:solidFill>
                <a:latin typeface="+mj-lt"/>
              </a:defRPr>
            </a:lvl1pPr>
          </a:lstStyle>
          <a:p>
            <a:r>
              <a:rPr lang="en-US" dirty="0" smtClean="0"/>
              <a:t>Insert photo here</a:t>
            </a:r>
            <a:endParaRPr lang="en-US" dirty="0"/>
          </a:p>
        </p:txBody>
      </p:sp>
      <p:sp>
        <p:nvSpPr>
          <p:cNvPr id="8" name="Text Placeholder 7"/>
          <p:cNvSpPr>
            <a:spLocks noGrp="1"/>
          </p:cNvSpPr>
          <p:nvPr>
            <p:ph type="body" sz="quarter" idx="12"/>
          </p:nvPr>
        </p:nvSpPr>
        <p:spPr>
          <a:xfrm>
            <a:off x="464202" y="2704852"/>
            <a:ext cx="6194053" cy="1600200"/>
          </a:xfrm>
          <a:prstGeom prst="rect">
            <a:avLst/>
          </a:prstGeom>
        </p:spPr>
        <p:txBody>
          <a:bodyPr bIns="0" anchor="b">
            <a:noAutofit/>
          </a:bodyPr>
          <a:lstStyle>
            <a:lvl1pPr marL="0" indent="0" algn="l" defTabSz="1218783" rtl="0" eaLnBrk="1" fontAlgn="base" latinLnBrk="0" hangingPunct="1">
              <a:lnSpc>
                <a:spcPct val="80000"/>
              </a:lnSpc>
              <a:spcBef>
                <a:spcPct val="0"/>
              </a:spcBef>
              <a:spcAft>
                <a:spcPct val="0"/>
              </a:spcAft>
              <a:buClr>
                <a:schemeClr val="tx1"/>
              </a:buClr>
              <a:buSzTx/>
              <a:buFont typeface="Ciscolight" pitchFamily="2" charset="0"/>
              <a:buNone/>
              <a:defRPr lang="en-US" sz="7000" b="0" kern="1200" spc="0" baseline="0" dirty="0">
                <a:solidFill>
                  <a:schemeClr val="accent2"/>
                </a:solidFill>
                <a:latin typeface="+mj-lt"/>
                <a:ea typeface="+mj-ea"/>
                <a:cs typeface="+mj-cs"/>
              </a:defRPr>
            </a:lvl1pPr>
          </a:lstStyle>
          <a:p>
            <a:pPr lvl="0"/>
            <a:r>
              <a:rPr lang="en-US" smtClean="0"/>
              <a:t>Click to edit Master text styles</a:t>
            </a:r>
          </a:p>
        </p:txBody>
      </p:sp>
      <p:sp>
        <p:nvSpPr>
          <p:cNvPr id="6" name="Date Placeholder 5"/>
          <p:cNvSpPr>
            <a:spLocks noGrp="1"/>
          </p:cNvSpPr>
          <p:nvPr>
            <p:ph type="dt" sz="quarter" idx="13"/>
          </p:nvPr>
        </p:nvSpPr>
        <p:spPr>
          <a:xfrm>
            <a:off x="609600" y="6356350"/>
            <a:ext cx="2843213" cy="365125"/>
          </a:xfrm>
          <a:prstGeom prst="rect">
            <a:avLst/>
          </a:prstGeom>
        </p:spPr>
        <p:txBody>
          <a:bodyPr/>
          <a:lstStyle/>
          <a:p>
            <a:pPr>
              <a:buClr>
                <a:srgbClr val="E45785"/>
              </a:buClr>
            </a:pPr>
            <a:fld id="{8681A5D9-A869-4A57-99F8-B1C8E9CB1E2D}"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964304296"/>
      </p:ext>
    </p:extLst>
  </p:cSld>
  <p:clrMapOvr>
    <a:masterClrMapping/>
  </p:clrMapOvr>
  <p:transition>
    <p:fade/>
  </p:transition>
  <p:timing>
    <p:tnLst>
      <p:par>
        <p:cTn id="1" dur="indefinite" restart="never" nodeType="tmRoot"/>
      </p:par>
    </p:tnLst>
  </p:timing>
  <p:hf sldNum="0" hdr="0" dt="0"/>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Date Placeholder 3"/>
          <p:cNvSpPr>
            <a:spLocks noGrp="1"/>
          </p:cNvSpPr>
          <p:nvPr>
            <p:ph type="dt" sz="quarter" idx="11"/>
          </p:nvPr>
        </p:nvSpPr>
        <p:spPr>
          <a:xfrm>
            <a:off x="609600" y="6356350"/>
            <a:ext cx="2843213" cy="365125"/>
          </a:xfrm>
          <a:prstGeom prst="rect">
            <a:avLst/>
          </a:prstGeom>
        </p:spPr>
        <p:txBody>
          <a:bodyPr/>
          <a:lstStyle/>
          <a:p>
            <a:pPr>
              <a:buClr>
                <a:srgbClr val="E45785"/>
              </a:buClr>
            </a:pPr>
            <a:fld id="{92B745CE-34D0-44EF-BF90-3FD06ADC8CF7}"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657430631"/>
      </p:ext>
    </p:extLst>
  </p:cSld>
  <p:clrMapOvr>
    <a:masterClrMapping/>
  </p:clrMapOvr>
  <p:transition>
    <p:fade/>
  </p:transition>
  <p:timing>
    <p:tnLst>
      <p:par>
        <p:cTn id="1" dur="indefinite" restart="never" nodeType="tmRoot"/>
      </p:par>
    </p:tnLst>
  </p:timing>
  <p:hf sldNum="0" hdr="0" dt="0"/>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quarter" idx="11"/>
          </p:nvPr>
        </p:nvSpPr>
        <p:spPr>
          <a:xfrm>
            <a:off x="609600" y="6356350"/>
            <a:ext cx="2843213" cy="365125"/>
          </a:xfrm>
          <a:prstGeom prst="rect">
            <a:avLst/>
          </a:prstGeom>
        </p:spPr>
        <p:txBody>
          <a:bodyPr/>
          <a:lstStyle/>
          <a:p>
            <a:pPr>
              <a:buClr>
                <a:srgbClr val="E45785"/>
              </a:buClr>
            </a:pPr>
            <a:fld id="{4381FE06-2D03-4634-8A2C-2C34ED8FDA5F}"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475274111"/>
      </p:ext>
    </p:extLst>
  </p:cSld>
  <p:clrMapOvr>
    <a:masterClrMapping/>
  </p:clrMapOvr>
  <p:transition>
    <p:fade/>
  </p:transition>
  <p:timing>
    <p:tnLst>
      <p:par>
        <p:cTn id="1" dur="indefinite" restart="never" nodeType="tmRoot"/>
      </p:par>
    </p:tnLst>
  </p:timing>
  <p:hf sldNum="0" hdr="0" dt="0"/>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4"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12" name="Rectangle 11"/>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3" name="Straight Connector 12"/>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0" y="6356350"/>
            <a:ext cx="2843213" cy="365125"/>
          </a:xfrm>
          <a:prstGeom prst="rect">
            <a:avLst/>
          </a:prstGeom>
        </p:spPr>
        <p:txBody>
          <a:bodyPr/>
          <a:lstStyle/>
          <a:p>
            <a:pPr>
              <a:buClr>
                <a:srgbClr val="E45785"/>
              </a:buClr>
            </a:pPr>
            <a:fld id="{DAE7A6BA-11BB-4C67-934D-F78CAD9CF7C4}"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655885779"/>
      </p:ext>
    </p:extLst>
  </p:cSld>
  <p:clrMapOvr>
    <a:masterClrMapping/>
  </p:clrMapOvr>
  <p:transition>
    <p:fade/>
  </p:transition>
  <p:timing>
    <p:tnLst>
      <p:par>
        <p:cTn id="1" dur="indefinite" restart="never" nodeType="tmRoot"/>
      </p:par>
    </p:tnLst>
  </p:timing>
  <p:hf sldNum="0" hd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 Half page qu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Rounded Rectangle 3"/>
          <p:cNvSpPr/>
          <p:nvPr userDrawn="1"/>
        </p:nvSpPr>
        <p:spPr>
          <a:xfrm>
            <a:off x="6056324" y="1639740"/>
            <a:ext cx="5057515" cy="3783163"/>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48" tIns="182848" rIns="182848" bIns="182848" rtlCol="0" anchor="ctr"/>
          <a:lstStyle/>
          <a:p>
            <a:pPr algn="ctr">
              <a:buClr>
                <a:srgbClr val="E45785"/>
              </a:buClr>
            </a:pPr>
            <a:endParaRPr lang="en-US" dirty="0">
              <a:solidFill>
                <a:srgbClr val="FFFFFF"/>
              </a:solidFill>
            </a:endParaRPr>
          </a:p>
        </p:txBody>
      </p:sp>
      <p:sp>
        <p:nvSpPr>
          <p:cNvPr id="5" name="Text Placeholder 11"/>
          <p:cNvSpPr>
            <a:spLocks noGrp="1"/>
          </p:cNvSpPr>
          <p:nvPr>
            <p:ph type="body" sz="quarter" idx="11" hasCustomPrompt="1"/>
          </p:nvPr>
        </p:nvSpPr>
        <p:spPr bwMode="white">
          <a:xfrm>
            <a:off x="6204742" y="1747694"/>
            <a:ext cx="4727110" cy="2440001"/>
          </a:xfrm>
          <a:prstGeom prst="rect">
            <a:avLst/>
          </a:prstGeom>
        </p:spPr>
        <p:txBody>
          <a:bodyPr lIns="182848" tIns="182848" rIns="182848" bIns="182848" anchor="ctr">
            <a:noAutofit/>
          </a:bodyPr>
          <a:lstStyle>
            <a:lvl1pPr marL="152345" indent="-152345" algn="l" defTabSz="1218732" rtl="0" eaLnBrk="1" latinLnBrk="0" hangingPunct="1">
              <a:lnSpc>
                <a:spcPct val="90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“This is the sample pull quote.”</a:t>
            </a:r>
          </a:p>
        </p:txBody>
      </p:sp>
      <p:sp>
        <p:nvSpPr>
          <p:cNvPr id="6" name="Text Placeholder 18"/>
          <p:cNvSpPr>
            <a:spLocks noGrp="1"/>
          </p:cNvSpPr>
          <p:nvPr>
            <p:ph type="body" sz="quarter" idx="14" hasCustomPrompt="1"/>
          </p:nvPr>
        </p:nvSpPr>
        <p:spPr bwMode="white">
          <a:xfrm>
            <a:off x="6204744" y="4736592"/>
            <a:ext cx="4727110" cy="338328"/>
          </a:xfrm>
          <a:prstGeom prst="rect">
            <a:avLst/>
          </a:prstGeom>
          <a:noFill/>
        </p:spPr>
        <p:txBody>
          <a:bodyPr wrap="square" lIns="162482" tIns="81240" rIns="162482" bIns="8124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grpSp>
        <p:nvGrpSpPr>
          <p:cNvPr id="8" name="Group 7"/>
          <p:cNvGrpSpPr/>
          <p:nvPr userDrawn="1"/>
        </p:nvGrpSpPr>
        <p:grpSpPr>
          <a:xfrm>
            <a:off x="11113839" y="1639740"/>
            <a:ext cx="1073894" cy="3783163"/>
            <a:chOff x="8406179" y="-263"/>
            <a:chExt cx="737001" cy="6858000"/>
          </a:xfrm>
        </p:grpSpPr>
        <p:sp>
          <p:nvSpPr>
            <p:cNvPr id="9" name="Rectangle 8"/>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0" name="Rectangle 9"/>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1" name="Rectangle 10"/>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13" name="Text Placeholder 12"/>
          <p:cNvSpPr>
            <a:spLocks noGrp="1"/>
          </p:cNvSpPr>
          <p:nvPr>
            <p:ph type="body" sz="quarter" idx="16"/>
          </p:nvPr>
        </p:nvSpPr>
        <p:spPr>
          <a:xfrm>
            <a:off x="436146" y="1639740"/>
            <a:ext cx="5438195" cy="3783163"/>
          </a:xfrm>
          <a:prstGeom prst="rect">
            <a:avLst/>
          </a:prstGeom>
        </p:spPr>
        <p:txBody>
          <a:bodyPr>
            <a:normAutofit/>
          </a:bodyPr>
          <a:lstStyle>
            <a:lvl1pPr marL="224327" indent="-224327">
              <a:buFont typeface="Arial" panose="020B0604020202020204" pitchFamily="34" charset="0"/>
              <a:buChar char="•"/>
              <a:defRPr sz="2400">
                <a:solidFill>
                  <a:schemeClr val="tx1"/>
                </a:solidFill>
              </a:defRPr>
            </a:lvl1pPr>
            <a:lvl2pPr marL="685680" indent="-304747">
              <a:buFont typeface="Arial" panose="020B0604020202020204" pitchFamily="34" charset="0"/>
              <a:buChar char="−"/>
              <a:defRPr sz="2100"/>
            </a:lvl2pPr>
            <a:lvl3pPr>
              <a:defRPr sz="2100"/>
            </a:lvl3pPr>
            <a:lvl4pPr>
              <a:defRPr sz="1900"/>
            </a:lvl4pPr>
            <a:lvl5pPr>
              <a:defRPr sz="1600"/>
            </a:lvl5pPr>
          </a:lstStyle>
          <a:p>
            <a:pPr lvl="0"/>
            <a:r>
              <a:rPr lang="en-US" smtClean="0"/>
              <a:t>Click to edit Master text styles</a:t>
            </a:r>
          </a:p>
        </p:txBody>
      </p:sp>
      <p:sp>
        <p:nvSpPr>
          <p:cNvPr id="7" name="Date Placeholder 6"/>
          <p:cNvSpPr>
            <a:spLocks noGrp="1"/>
          </p:cNvSpPr>
          <p:nvPr>
            <p:ph type="dt" sz="quarter" idx="17"/>
          </p:nvPr>
        </p:nvSpPr>
        <p:spPr>
          <a:xfrm>
            <a:off x="609600" y="6356350"/>
            <a:ext cx="2843213" cy="365125"/>
          </a:xfrm>
          <a:prstGeom prst="rect">
            <a:avLst/>
          </a:prstGeom>
        </p:spPr>
        <p:txBody>
          <a:bodyPr/>
          <a:lstStyle/>
          <a:p>
            <a:pPr>
              <a:buClr>
                <a:srgbClr val="E45785"/>
              </a:buClr>
            </a:pPr>
            <a:fld id="{D1CE8F4E-DC21-45F0-BF1C-998FE44F1FE0}"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005529590"/>
      </p:ext>
    </p:extLst>
  </p:cSld>
  <p:clrMapOvr>
    <a:masterClrMapping/>
  </p:clrMapOvr>
  <p:transition>
    <p:fade/>
  </p:transition>
  <p:timing>
    <p:tnLst>
      <p:par>
        <p:cTn id="1" dur="indefinite" restart="never" nodeType="tmRoot"/>
      </p:par>
    </p:tnLst>
  </p:timing>
  <p:hf sldNum="0" hdr="0" dt="0"/>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 Full page quo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cxnSp>
        <p:nvCxnSpPr>
          <p:cNvPr id="6" name="Straight Connector 5"/>
          <p:cNvCxnSpPr/>
          <p:nvPr userDrawn="1"/>
        </p:nvCxnSpPr>
        <p:spPr bwMode="ltGray">
          <a:xfrm flipH="1">
            <a:off x="1739449" y="1351493"/>
            <a:ext cx="10449378"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 Placeholder 11"/>
          <p:cNvSpPr>
            <a:spLocks noGrp="1"/>
          </p:cNvSpPr>
          <p:nvPr>
            <p:ph type="body" sz="quarter" idx="11" hasCustomPrompt="1"/>
          </p:nvPr>
        </p:nvSpPr>
        <p:spPr bwMode="white">
          <a:xfrm>
            <a:off x="1739450" y="2958685"/>
            <a:ext cx="9168937" cy="991040"/>
          </a:xfrm>
          <a:prstGeom prst="rect">
            <a:avLst/>
          </a:prstGeom>
        </p:spPr>
        <p:txBody>
          <a:bodyPr wrap="square" lIns="121899" tIns="60949" rIns="121899" bIns="60949" anchor="b">
            <a:spAutoFit/>
          </a:bodyPr>
          <a:lstStyle>
            <a:lvl1pPr marL="0" indent="0" algn="l" defTabSz="1218732" rtl="0" eaLnBrk="1" fontAlgn="base" latinLnBrk="0" hangingPunct="1">
              <a:lnSpc>
                <a:spcPct val="90000"/>
              </a:lnSpc>
              <a:spcBef>
                <a:spcPts val="0"/>
              </a:spcBef>
              <a:spcAft>
                <a:spcPct val="0"/>
              </a:spcAft>
              <a:buClr>
                <a:schemeClr val="accent1"/>
              </a:buClr>
              <a:buSzPct val="100000"/>
              <a:buFont typeface="Arial" pitchFamily="34" charset="0"/>
              <a:buNone/>
              <a:defRPr lang="en-US" sz="6000" kern="0" dirty="0" smtClean="0">
                <a:solidFill>
                  <a:schemeClr val="bg1"/>
                </a:solidFill>
                <a:latin typeface="+mn-lt"/>
                <a:ea typeface="+mn-ea"/>
                <a:cs typeface="Arial"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Click to add quote here.</a:t>
            </a:r>
          </a:p>
        </p:txBody>
      </p:sp>
      <p:sp>
        <p:nvSpPr>
          <p:cNvPr id="8" name="Text Placeholder 17"/>
          <p:cNvSpPr>
            <a:spLocks noGrp="1"/>
          </p:cNvSpPr>
          <p:nvPr>
            <p:ph type="body" sz="quarter" idx="12"/>
          </p:nvPr>
        </p:nvSpPr>
        <p:spPr>
          <a:xfrm>
            <a:off x="1739450" y="803278"/>
            <a:ext cx="9200101" cy="480131"/>
          </a:xfrm>
          <a:prstGeom prst="rect">
            <a:avLst/>
          </a:prstGeom>
        </p:spPr>
        <p:txBody>
          <a:bodyPr>
            <a:no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600" kern="0" dirty="0" smtClean="0">
                <a:solidFill>
                  <a:schemeClr val="accent2"/>
                </a:solidFill>
                <a:latin typeface="+mn-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smtClean="0"/>
              <a:t>Click to edit Master text styles</a:t>
            </a:r>
          </a:p>
        </p:txBody>
      </p:sp>
      <p:sp>
        <p:nvSpPr>
          <p:cNvPr id="9" name="Text Placeholder 21"/>
          <p:cNvSpPr>
            <a:spLocks noGrp="1"/>
          </p:cNvSpPr>
          <p:nvPr>
            <p:ph type="body" sz="quarter" idx="13" hasCustomPrompt="1"/>
          </p:nvPr>
        </p:nvSpPr>
        <p:spPr>
          <a:xfrm>
            <a:off x="1807946" y="4505440"/>
            <a:ext cx="9100440" cy="509525"/>
          </a:xfrm>
          <a:prstGeom prst="rect">
            <a:avLst/>
          </a:prstGeom>
        </p:spPr>
        <p:txBody>
          <a:bodyPr>
            <a:noAutofit/>
          </a:bodyPr>
          <a:lstStyle>
            <a:lvl1pPr marL="452887" indent="-452887" algn="l" rtl="0" eaLnBrk="1" fontAlgn="base" hangingPunct="1">
              <a:lnSpc>
                <a:spcPct val="90000"/>
              </a:lnSpc>
              <a:spcBef>
                <a:spcPts val="3199"/>
              </a:spcBef>
              <a:spcAft>
                <a:spcPct val="0"/>
              </a:spcAft>
              <a:buClr>
                <a:schemeClr val="bg1"/>
              </a:buClr>
              <a:buSzPct val="100000"/>
              <a:buFont typeface="Arial" panose="020B0604020202020204" pitchFamily="34" charset="0"/>
              <a:buChar char="−"/>
              <a:defRPr lang="en-US" sz="4000" kern="0" baseline="0" dirty="0">
                <a:solidFill>
                  <a:schemeClr val="bg1"/>
                </a:solidFill>
                <a:latin typeface="+mj-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dirty="0" smtClean="0"/>
              <a:t>Click to add source name here</a:t>
            </a:r>
            <a:endParaRPr lang="en-US" dirty="0"/>
          </a:p>
        </p:txBody>
      </p:sp>
      <p:sp>
        <p:nvSpPr>
          <p:cNvPr id="10" name="Text Placeholder 25"/>
          <p:cNvSpPr>
            <a:spLocks noGrp="1"/>
          </p:cNvSpPr>
          <p:nvPr>
            <p:ph type="body" sz="quarter" idx="14" hasCustomPrompt="1"/>
          </p:nvPr>
        </p:nvSpPr>
        <p:spPr>
          <a:xfrm>
            <a:off x="2281606" y="5041442"/>
            <a:ext cx="8626781" cy="413937"/>
          </a:xfrm>
          <a:prstGeom prst="rect">
            <a:avLst/>
          </a:prstGeom>
        </p:spPr>
        <p:txBody>
          <a:bodyPr wrap="square">
            <a:sp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2100" kern="0" dirty="0">
                <a:solidFill>
                  <a:schemeClr val="bg1"/>
                </a:solidFill>
                <a:latin typeface="+mn-lt"/>
                <a:ea typeface="+mn-ea"/>
                <a:cs typeface="Arial" pitchFamily="34" charset="0"/>
              </a:defRPr>
            </a:lvl1pPr>
          </a:lstStyle>
          <a:p>
            <a:pPr lvl="0"/>
            <a:r>
              <a:rPr lang="en-US" dirty="0" smtClean="0"/>
              <a:t>Click to add title here</a:t>
            </a:r>
            <a:endParaRPr lang="en-US" dirty="0"/>
          </a:p>
        </p:txBody>
      </p:sp>
      <p:cxnSp>
        <p:nvCxnSpPr>
          <p:cNvPr id="11" name="Straight Connector 10"/>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5"/>
          </p:nvPr>
        </p:nvSpPr>
        <p:spPr>
          <a:xfrm>
            <a:off x="609600" y="6356350"/>
            <a:ext cx="2843213" cy="365125"/>
          </a:xfrm>
          <a:prstGeom prst="rect">
            <a:avLst/>
          </a:prstGeom>
        </p:spPr>
        <p:txBody>
          <a:bodyPr/>
          <a:lstStyle/>
          <a:p>
            <a:pPr>
              <a:buClr>
                <a:srgbClr val="E45785"/>
              </a:buClr>
            </a:pPr>
            <a:fld id="{1FD88B5C-C890-400D-B4BA-9DF251CE6B29}"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584029046"/>
      </p:ext>
    </p:extLst>
  </p:cSld>
  <p:clrMapOvr>
    <a:masterClrMapping/>
  </p:clrMapOvr>
  <p:transition>
    <p:fade/>
  </p:transition>
  <p:timing>
    <p:tnLst>
      <p:par>
        <p:cTn id="1" dur="indefinite" restart="never" nodeType="tmRoot"/>
      </p:par>
    </p:tnLst>
  </p:timing>
  <p:hf sldNum="0" hdr="0" dt="0"/>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tory tell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Text Placeholder 3"/>
          <p:cNvSpPr>
            <a:spLocks noGrp="1"/>
          </p:cNvSpPr>
          <p:nvPr>
            <p:ph type="body" sz="quarter" idx="11"/>
          </p:nvPr>
        </p:nvSpPr>
        <p:spPr>
          <a:xfrm>
            <a:off x="5481794" y="904223"/>
            <a:ext cx="6372691" cy="5120640"/>
          </a:xfrm>
          <a:prstGeom prst="rect">
            <a:avLst/>
          </a:prstGeom>
        </p:spPr>
        <p:txBody>
          <a:bodyPr lIns="162482" tIns="81240" rIns="162482" bIns="81240" anchor="ctr" anchorCtr="0">
            <a:noAutofit/>
          </a:bodyPr>
          <a:lstStyle>
            <a:lvl1pPr marL="0" indent="0">
              <a:buFontTx/>
              <a:buNone/>
              <a:defRPr sz="3200" baseline="0">
                <a:solidFill>
                  <a:schemeClr val="tx1"/>
                </a:solidFill>
                <a:latin typeface="+mn-lt"/>
              </a:defRPr>
            </a:lvl1pPr>
            <a:lvl2pPr>
              <a:defRPr sz="2700"/>
            </a:lvl2pPr>
            <a:lvl3pPr>
              <a:defRPr sz="2700"/>
            </a:lvl3pPr>
            <a:lvl4pPr>
              <a:defRPr sz="2700"/>
            </a:lvl4pPr>
            <a:lvl5pPr>
              <a:defRPr sz="2700"/>
            </a:lvl5pPr>
          </a:lstStyle>
          <a:p>
            <a:pPr lvl="0"/>
            <a:r>
              <a:rPr lang="en-US" smtClean="0"/>
              <a:t>Click to edit Master text styles</a:t>
            </a:r>
          </a:p>
        </p:txBody>
      </p:sp>
      <p:cxnSp>
        <p:nvCxnSpPr>
          <p:cNvPr id="5" name="Straight Connector 4"/>
          <p:cNvCxnSpPr/>
          <p:nvPr userDrawn="1"/>
        </p:nvCxnSpPr>
        <p:spPr>
          <a:xfrm>
            <a:off x="5228909" y="844343"/>
            <a:ext cx="0" cy="5313679"/>
          </a:xfrm>
          <a:prstGeom prst="line">
            <a:avLst/>
          </a:prstGeom>
          <a:ln w="38100" cap="flat"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450903" y="1950278"/>
            <a:ext cx="4490214" cy="3020519"/>
          </a:xfrm>
        </p:spPr>
        <p:txBody>
          <a:bodyPr vert="horz" lIns="109687" tIns="60940" rIns="109687" bIns="60940" rtlCol="0" anchor="ctr" anchorCtr="0">
            <a:noAutofit/>
          </a:bodyPr>
          <a:lstStyle>
            <a:lvl1pPr marL="0" indent="0" algn="l" defTabSz="1218783" rtl="0" eaLnBrk="1" latinLnBrk="0" hangingPunct="1">
              <a:lnSpc>
                <a:spcPct val="80000"/>
              </a:lnSpc>
              <a:spcBef>
                <a:spcPct val="0"/>
              </a:spcBef>
              <a:buClr>
                <a:schemeClr val="tx1"/>
              </a:buClr>
              <a:buFont typeface="Ciscolight" pitchFamily="2" charset="0"/>
              <a:buNone/>
              <a:defRPr lang="en-US" sz="6000" b="0" kern="1200" spc="0" baseline="0" dirty="0">
                <a:solidFill>
                  <a:schemeClr val="tx2">
                    <a:lumMod val="75000"/>
                  </a:schemeClr>
                </a:solidFill>
                <a:latin typeface="+mj-lt"/>
                <a:ea typeface="+mj-ea"/>
                <a:cs typeface="+mj-cs"/>
              </a:defRPr>
            </a:lvl1pPr>
          </a:lstStyle>
          <a:p>
            <a:r>
              <a:rPr lang="en-US" smtClean="0"/>
              <a:t>Click to edit Master title style</a:t>
            </a:r>
            <a:endParaRPr lang="en-US" dirty="0"/>
          </a:p>
        </p:txBody>
      </p:sp>
      <p:sp>
        <p:nvSpPr>
          <p:cNvPr id="2" name="Date Placeholder 1"/>
          <p:cNvSpPr>
            <a:spLocks noGrp="1"/>
          </p:cNvSpPr>
          <p:nvPr>
            <p:ph type="dt" sz="quarter" idx="12"/>
          </p:nvPr>
        </p:nvSpPr>
        <p:spPr>
          <a:xfrm>
            <a:off x="609600" y="6356350"/>
            <a:ext cx="2843213" cy="365125"/>
          </a:xfrm>
          <a:prstGeom prst="rect">
            <a:avLst/>
          </a:prstGeom>
        </p:spPr>
        <p:txBody>
          <a:bodyPr/>
          <a:lstStyle/>
          <a:p>
            <a:pPr>
              <a:buClr>
                <a:srgbClr val="E45785"/>
              </a:buClr>
            </a:pPr>
            <a:fld id="{1A6D43A5-06D0-4CAE-B04A-6AD2ECAC9401}"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662680167"/>
      </p:ext>
    </p:extLst>
  </p:cSld>
  <p:clrMapOvr>
    <a:masterClrMapping/>
  </p:clrMapOvr>
  <p:transition>
    <p:fade/>
  </p:transition>
  <p:timing>
    <p:tnLst>
      <p:par>
        <p:cTn id="1" dur="indefinite" restart="never" nodeType="tmRoot"/>
      </p:par>
    </p:tnLst>
  </p:timing>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Blank ">
    <p:spTree>
      <p:nvGrpSpPr>
        <p:cNvPr id="1" name=""/>
        <p:cNvGrpSpPr/>
        <p:nvPr/>
      </p:nvGrpSpPr>
      <p:grpSpPr>
        <a:xfrm>
          <a:off x="0" y="0"/>
          <a:ext cx="0" cy="0"/>
          <a:chOff x="0" y="0"/>
          <a:chExt cx="0" cy="0"/>
        </a:xfrm>
      </p:grpSpPr>
      <p:sp>
        <p:nvSpPr>
          <p:cNvPr id="4" name="Date" hidden="1"/>
          <p:cNvSpPr>
            <a:spLocks noGrp="1"/>
          </p:cNvSpPr>
          <p:nvPr>
            <p:ph type="dt" sz="half" idx="11"/>
          </p:nvPr>
        </p:nvSpPr>
        <p:spPr>
          <a:xfrm>
            <a:off x="609600" y="6356350"/>
            <a:ext cx="2843213" cy="365125"/>
          </a:xfrm>
          <a:prstGeom prst="rect">
            <a:avLst/>
          </a:prstGeom>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3449353769"/>
      </p:ext>
    </p:extLst>
  </p:cSld>
  <p:clrMapOvr>
    <a:masterClrMapping/>
  </p:clrMapOvr>
  <p:transition>
    <p:fade/>
  </p:transition>
  <p:timing>
    <p:tnLst>
      <p:par>
        <p:cTn id="1" dur="indefinite" restart="never" nodeType="tmRoot"/>
      </p:par>
    </p:tnLst>
  </p:timing>
  <p:hf sldNum="0" hdr="0" ftr="0" dt="0"/>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 summary points">
    <p:spTree>
      <p:nvGrpSpPr>
        <p:cNvPr id="1" name=""/>
        <p:cNvGrpSpPr/>
        <p:nvPr/>
      </p:nvGrpSpPr>
      <p:grpSpPr>
        <a:xfrm>
          <a:off x="0" y="0"/>
          <a:ext cx="0" cy="0"/>
          <a:chOff x="0" y="0"/>
          <a:chExt cx="0" cy="0"/>
        </a:xfrm>
      </p:grpSpPr>
      <p:sp>
        <p:nvSpPr>
          <p:cNvPr id="17" name="Rectangle 16"/>
          <p:cNvSpPr/>
          <p:nvPr userDrawn="1"/>
        </p:nvSpPr>
        <p:spPr bwMode="auto">
          <a:xfrm>
            <a:off x="2" y="3810000"/>
            <a:ext cx="2981607" cy="1929384"/>
          </a:xfrm>
          <a:prstGeom prst="rect">
            <a:avLst/>
          </a:prstGeom>
          <a:solidFill>
            <a:schemeClr val="tx1"/>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16" name="Rectangle 15"/>
          <p:cNvSpPr/>
          <p:nvPr userDrawn="1"/>
        </p:nvSpPr>
        <p:spPr bwMode="auto">
          <a:xfrm>
            <a:off x="2" y="1507212"/>
            <a:ext cx="2981607" cy="1929384"/>
          </a:xfrm>
          <a:prstGeom prst="rect">
            <a:avLst/>
          </a:prstGeom>
          <a:solidFill>
            <a:schemeClr val="tx1"/>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grpSp>
        <p:nvGrpSpPr>
          <p:cNvPr id="4" name="Group 3"/>
          <p:cNvGrpSpPr/>
          <p:nvPr userDrawn="1"/>
        </p:nvGrpSpPr>
        <p:grpSpPr>
          <a:xfrm>
            <a:off x="2287683" y="3810000"/>
            <a:ext cx="694763" cy="1929384"/>
            <a:chOff x="336126" y="3390202"/>
            <a:chExt cx="788837" cy="1929384"/>
          </a:xfrm>
        </p:grpSpPr>
        <p:sp>
          <p:nvSpPr>
            <p:cNvPr id="5" name="Rectangle 4"/>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6" name="Rectangle 5"/>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7" name="Rectangle 6"/>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8" name="Rectangle 7"/>
          <p:cNvSpPr/>
          <p:nvPr userDrawn="1"/>
        </p:nvSpPr>
        <p:spPr bwMode="auto">
          <a:xfrm>
            <a:off x="2982452" y="3810000"/>
            <a:ext cx="9206379" cy="1929384"/>
          </a:xfrm>
          <a:prstGeom prst="rect">
            <a:avLst/>
          </a:prstGeom>
          <a:solidFill>
            <a:schemeClr val="accent2"/>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grpSp>
        <p:nvGrpSpPr>
          <p:cNvPr id="9" name="Group 8"/>
          <p:cNvGrpSpPr/>
          <p:nvPr userDrawn="1"/>
        </p:nvGrpSpPr>
        <p:grpSpPr>
          <a:xfrm>
            <a:off x="2287683" y="1507212"/>
            <a:ext cx="694763" cy="1929384"/>
            <a:chOff x="336126" y="3390202"/>
            <a:chExt cx="788837" cy="1929384"/>
          </a:xfrm>
        </p:grpSpPr>
        <p:sp>
          <p:nvSpPr>
            <p:cNvPr id="10" name="Rectangle 9"/>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1" name="Rectangle 10"/>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2" name="Rectangle 11"/>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3" name="Rectangle 12"/>
          <p:cNvSpPr/>
          <p:nvPr userDrawn="1"/>
        </p:nvSpPr>
        <p:spPr bwMode="auto">
          <a:xfrm>
            <a:off x="2982452" y="1507212"/>
            <a:ext cx="9206379" cy="1929384"/>
          </a:xfrm>
          <a:prstGeom prst="rect">
            <a:avLst/>
          </a:prstGeom>
          <a:solidFill>
            <a:schemeClr val="accent2"/>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14" name="T_1"/>
          <p:cNvSpPr>
            <a:spLocks noGrp="1"/>
          </p:cNvSpPr>
          <p:nvPr>
            <p:ph type="body" sz="quarter" idx="13"/>
          </p:nvPr>
        </p:nvSpPr>
        <p:spPr bwMode="white">
          <a:xfrm>
            <a:off x="2982450" y="1513937"/>
            <a:ext cx="8719673" cy="1922660"/>
          </a:xfrm>
          <a:prstGeom prst="rect">
            <a:avLst/>
          </a:prstGeom>
        </p:spPr>
        <p:txBody>
          <a:bodyPr anchor="ctr">
            <a:normAutofit/>
          </a:bodyPr>
          <a:lstStyle>
            <a:lvl1pPr marL="609493" indent="0">
              <a:buFontTx/>
              <a:buNone/>
              <a:defRPr sz="4000" baseline="0">
                <a:solidFill>
                  <a:schemeClr val="bg1"/>
                </a:solidFill>
              </a:defRPr>
            </a:lvl1pPr>
          </a:lstStyle>
          <a:p>
            <a:pPr lvl="0"/>
            <a:r>
              <a:rPr lang="en-US" smtClean="0"/>
              <a:t>Click to edit Master text styles</a:t>
            </a:r>
          </a:p>
        </p:txBody>
      </p:sp>
      <p:sp>
        <p:nvSpPr>
          <p:cNvPr id="15" name="Text Placeholder 11"/>
          <p:cNvSpPr>
            <a:spLocks noGrp="1"/>
          </p:cNvSpPr>
          <p:nvPr>
            <p:ph type="body" sz="quarter" idx="16"/>
          </p:nvPr>
        </p:nvSpPr>
        <p:spPr bwMode="white">
          <a:xfrm>
            <a:off x="2981613" y="3810000"/>
            <a:ext cx="8720511" cy="1928813"/>
          </a:xfrm>
          <a:prstGeom prst="rect">
            <a:avLst/>
          </a:prstGeom>
        </p:spPr>
        <p:txBody>
          <a:bodyPr anchor="ctr" anchorCtr="0">
            <a:normAutofit/>
          </a:bodyPr>
          <a:lstStyle>
            <a:lvl1pPr marL="609493" indent="0" algn="l" rtl="0" eaLnBrk="1" fontAlgn="base" hangingPunct="1">
              <a:lnSpc>
                <a:spcPct val="90000"/>
              </a:lnSpc>
              <a:spcBef>
                <a:spcPts val="3199"/>
              </a:spcBef>
              <a:spcAft>
                <a:spcPct val="0"/>
              </a:spcAft>
              <a:buClr>
                <a:schemeClr val="accent1"/>
              </a:buClr>
              <a:buSzPct val="100000"/>
              <a:buFontTx/>
              <a:buNone/>
              <a:defRPr lang="en-US" sz="4000" baseline="0" dirty="0">
                <a:solidFill>
                  <a:schemeClr val="bg1"/>
                </a:solidFill>
                <a:latin typeface="+mn-lt"/>
                <a:ea typeface="+mn-ea"/>
                <a:cs typeface="Arial" pitchFamily="34" charset="0"/>
              </a:defRPr>
            </a:lvl1pPr>
          </a:lstStyle>
          <a:p>
            <a:pPr marL="609493" lvl="0" indent="0" algn="l" rtl="0" eaLnBrk="1" fontAlgn="base" hangingPunct="1">
              <a:lnSpc>
                <a:spcPct val="90000"/>
              </a:lnSpc>
              <a:spcBef>
                <a:spcPts val="3199"/>
              </a:spcBef>
              <a:spcAft>
                <a:spcPct val="0"/>
              </a:spcAft>
              <a:buClr>
                <a:schemeClr val="accent1"/>
              </a:buClr>
              <a:buSzPct val="100000"/>
              <a:buFontTx/>
              <a:buNone/>
            </a:pPr>
            <a:r>
              <a:rPr lang="en-US" smtClean="0"/>
              <a:t>Click to edit Master text styles</a:t>
            </a:r>
          </a:p>
        </p:txBody>
      </p:sp>
      <p:sp>
        <p:nvSpPr>
          <p:cNvPr id="19" name="Content Placeholder 18"/>
          <p:cNvSpPr>
            <a:spLocks noGrp="1"/>
          </p:cNvSpPr>
          <p:nvPr>
            <p:ph sz="quarter" idx="17" hasCustomPrompt="1"/>
          </p:nvPr>
        </p:nvSpPr>
        <p:spPr bwMode="white">
          <a:xfrm>
            <a:off x="4" y="1421434"/>
            <a:ext cx="2287681" cy="2100943"/>
          </a:xfrm>
          <a:prstGeom prst="rect">
            <a:avLst/>
          </a:prstGeom>
        </p:spPr>
        <p:txBody>
          <a:bodyPr lIns="243797" tIns="243797" rIns="243797" bIns="365696" anchor="ctr">
            <a:noAutofit/>
          </a:bodyPr>
          <a:lstStyle>
            <a:lvl1pPr marL="0" indent="0" algn="ctr">
              <a:buFontTx/>
              <a:buNone/>
              <a:defRPr sz="12000" b="1">
                <a:solidFill>
                  <a:schemeClr val="bg1"/>
                </a:solidFill>
              </a:defRPr>
            </a:lvl1pPr>
          </a:lstStyle>
          <a:p>
            <a:pPr lvl="0"/>
            <a:r>
              <a:rPr lang="en-US" dirty="0" smtClean="0"/>
              <a:t>#</a:t>
            </a:r>
            <a:endParaRPr lang="en-US" dirty="0"/>
          </a:p>
        </p:txBody>
      </p:sp>
      <p:sp>
        <p:nvSpPr>
          <p:cNvPr id="20" name="Content Placeholder 18"/>
          <p:cNvSpPr>
            <a:spLocks noGrp="1"/>
          </p:cNvSpPr>
          <p:nvPr>
            <p:ph sz="quarter" idx="18" hasCustomPrompt="1"/>
          </p:nvPr>
        </p:nvSpPr>
        <p:spPr bwMode="white">
          <a:xfrm>
            <a:off x="6" y="3722847"/>
            <a:ext cx="2287681" cy="2103120"/>
          </a:xfrm>
          <a:prstGeom prst="rect">
            <a:avLst/>
          </a:prstGeom>
        </p:spPr>
        <p:txBody>
          <a:bodyPr lIns="243797" tIns="243797" rIns="243797" bIns="365696" anchor="ctr">
            <a:noAutofit/>
          </a:bodyPr>
          <a:lstStyle>
            <a:lvl1pPr marL="0" indent="0" algn="ctr">
              <a:buFontTx/>
              <a:buNone/>
              <a:defRPr sz="12000" b="1">
                <a:solidFill>
                  <a:schemeClr val="bg1"/>
                </a:solidFill>
              </a:defRPr>
            </a:lvl1pPr>
          </a:lstStyle>
          <a:p>
            <a:pPr lvl="0"/>
            <a:r>
              <a:rPr lang="en-US" dirty="0" smtClean="0"/>
              <a:t>#</a:t>
            </a:r>
            <a:endParaRPr lang="en-US" dirty="0"/>
          </a:p>
        </p:txBody>
      </p:sp>
      <p:sp>
        <p:nvSpPr>
          <p:cNvPr id="18" name="Date Placeholder 17"/>
          <p:cNvSpPr>
            <a:spLocks noGrp="1"/>
          </p:cNvSpPr>
          <p:nvPr>
            <p:ph type="dt" sz="quarter" idx="19"/>
          </p:nvPr>
        </p:nvSpPr>
        <p:spPr>
          <a:xfrm>
            <a:off x="609600" y="6356350"/>
            <a:ext cx="2843213" cy="365125"/>
          </a:xfrm>
          <a:prstGeom prst="rect">
            <a:avLst/>
          </a:prstGeom>
        </p:spPr>
        <p:txBody>
          <a:bodyPr/>
          <a:lstStyle/>
          <a:p>
            <a:pPr>
              <a:buClr>
                <a:srgbClr val="E45785"/>
              </a:buClr>
            </a:pPr>
            <a:fld id="{FFE56EC1-6DBD-4000-AB3B-9B294DF759A4}"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621529805"/>
      </p:ext>
    </p:extLst>
  </p:cSld>
  <p:clrMapOvr>
    <a:masterClrMapping/>
  </p:clrMapOvr>
  <p:transition>
    <p:fade/>
  </p:transition>
  <p:timing>
    <p:tnLst>
      <p:par>
        <p:cTn id="1" dur="indefinite" restart="never" nodeType="tmRoot"/>
      </p:par>
    </p:tnLst>
  </p:timing>
  <p:hf sldNum="0" hdr="0" dt="0"/>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 3 key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Rectangle 3"/>
          <p:cNvSpPr/>
          <p:nvPr userDrawn="1"/>
        </p:nvSpPr>
        <p:spPr bwMode="auto">
          <a:xfrm>
            <a:off x="1278609" y="2859159"/>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3200" dirty="0" smtClean="0">
              <a:solidFill>
                <a:srgbClr val="F599B1"/>
              </a:solidFill>
              <a:latin typeface="Arial"/>
            </a:endParaRPr>
          </a:p>
        </p:txBody>
      </p:sp>
      <p:sp>
        <p:nvSpPr>
          <p:cNvPr id="5" name="Rectangle 4"/>
          <p:cNvSpPr/>
          <p:nvPr userDrawn="1"/>
        </p:nvSpPr>
        <p:spPr bwMode="auto">
          <a:xfrm>
            <a:off x="1278609" y="1480461"/>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3200" b="1" dirty="0" smtClean="0">
              <a:solidFill>
                <a:srgbClr val="F599B1"/>
              </a:solidFill>
              <a:latin typeface="Arial"/>
            </a:endParaRPr>
          </a:p>
        </p:txBody>
      </p:sp>
      <p:sp>
        <p:nvSpPr>
          <p:cNvPr id="6" name="Text Placeholder 11"/>
          <p:cNvSpPr>
            <a:spLocks noGrp="1"/>
          </p:cNvSpPr>
          <p:nvPr>
            <p:ph type="body" sz="quarter" idx="11" hasCustomPrompt="1"/>
          </p:nvPr>
        </p:nvSpPr>
        <p:spPr bwMode="white">
          <a:xfrm>
            <a:off x="2208020" y="1531939"/>
            <a:ext cx="9464477" cy="528637"/>
          </a:xfrm>
        </p:spPr>
        <p:txBody>
          <a:bodyPr anchor="ctr">
            <a:normAutofit/>
          </a:bodyPr>
          <a:lstStyle>
            <a:lvl1pPr marL="609493" indent="0">
              <a:lnSpc>
                <a:spcPct val="90000"/>
              </a:lnSpc>
              <a:spcBef>
                <a:spcPts val="800"/>
              </a:spcBef>
              <a:spcAft>
                <a:spcPts val="0"/>
              </a:spcAft>
              <a:buNone/>
              <a:defRPr>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7" name="Rectangle 6"/>
          <p:cNvSpPr/>
          <p:nvPr userDrawn="1"/>
        </p:nvSpPr>
        <p:spPr bwMode="auto">
          <a:xfrm>
            <a:off x="1278609" y="4237854"/>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2100" dirty="0" smtClean="0">
              <a:solidFill>
                <a:srgbClr val="E45785"/>
              </a:solidFill>
              <a:latin typeface="Arial"/>
            </a:endParaRPr>
          </a:p>
        </p:txBody>
      </p:sp>
      <p:sp>
        <p:nvSpPr>
          <p:cNvPr id="8" name="Text Placeholder 11"/>
          <p:cNvSpPr>
            <a:spLocks noGrp="1"/>
          </p:cNvSpPr>
          <p:nvPr>
            <p:ph type="body" sz="quarter" idx="15" hasCustomPrompt="1"/>
          </p:nvPr>
        </p:nvSpPr>
        <p:spPr bwMode="white">
          <a:xfrm>
            <a:off x="2208020" y="2893620"/>
            <a:ext cx="9464477" cy="528637"/>
          </a:xfrm>
        </p:spPr>
        <p:txBody>
          <a:bodyPr anchor="ctr">
            <a:normAutofit/>
          </a:bodyPr>
          <a:lstStyle>
            <a:lvl1pPr marL="609493" indent="0">
              <a:lnSpc>
                <a:spcPct val="90000"/>
              </a:lnSpc>
              <a:spcBef>
                <a:spcPts val="800"/>
              </a:spcBef>
              <a:spcAft>
                <a:spcPts val="0"/>
              </a:spcAft>
              <a:buNone/>
              <a:defRPr>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9" name="Text Placeholder 11"/>
          <p:cNvSpPr>
            <a:spLocks noGrp="1"/>
          </p:cNvSpPr>
          <p:nvPr>
            <p:ph type="body" sz="quarter" idx="17" hasCustomPrompt="1"/>
          </p:nvPr>
        </p:nvSpPr>
        <p:spPr bwMode="white">
          <a:xfrm>
            <a:off x="2208020" y="4286924"/>
            <a:ext cx="9464477" cy="528637"/>
          </a:xfrm>
        </p:spPr>
        <p:txBody>
          <a:bodyPr anchor="ctr">
            <a:normAutofit/>
          </a:bodyPr>
          <a:lstStyle>
            <a:lvl1pPr marL="609493" indent="0">
              <a:lnSpc>
                <a:spcPct val="90000"/>
              </a:lnSpc>
              <a:spcBef>
                <a:spcPts val="800"/>
              </a:spcBef>
              <a:spcAft>
                <a:spcPts val="0"/>
              </a:spcAft>
              <a:buNone/>
              <a:defRPr b="0">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10" name="Text Placeholder 22"/>
          <p:cNvSpPr>
            <a:spLocks noGrp="1"/>
          </p:cNvSpPr>
          <p:nvPr>
            <p:ph type="body" sz="quarter" idx="19" hasCustomPrompt="1"/>
          </p:nvPr>
        </p:nvSpPr>
        <p:spPr>
          <a:xfrm>
            <a:off x="1240044" y="5562609"/>
            <a:ext cx="9708738" cy="528639"/>
          </a:xfrm>
        </p:spPr>
        <p:txBody>
          <a:bodyPr anchor="ctr">
            <a:noAutofit/>
          </a:bodyPr>
          <a:lstStyle>
            <a:lvl1pPr marL="0" indent="0" algn="ctr">
              <a:lnSpc>
                <a:spcPct val="100000"/>
              </a:lnSpc>
              <a:spcBef>
                <a:spcPts val="0"/>
              </a:spcBef>
              <a:spcAft>
                <a:spcPts val="0"/>
              </a:spcAft>
              <a:buNone/>
              <a:defRPr sz="3600" b="1" baseline="0">
                <a:solidFill>
                  <a:schemeClr val="tx1"/>
                </a:solidFill>
              </a:defRPr>
            </a:lvl1pPr>
          </a:lstStyle>
          <a:p>
            <a:pPr lvl="0"/>
            <a:r>
              <a:rPr lang="en-US" dirty="0" smtClean="0"/>
              <a:t>Click to add key take away here</a:t>
            </a:r>
            <a:endParaRPr lang="en-US" dirty="0"/>
          </a:p>
        </p:txBody>
      </p:sp>
      <p:sp>
        <p:nvSpPr>
          <p:cNvPr id="11" name="Text Placeholder 10"/>
          <p:cNvSpPr>
            <a:spLocks noGrp="1"/>
          </p:cNvSpPr>
          <p:nvPr>
            <p:ph type="body" sz="quarter" idx="23" hasCustomPrompt="1"/>
          </p:nvPr>
        </p:nvSpPr>
        <p:spPr bwMode="white">
          <a:xfrm>
            <a:off x="2208019" y="1971680"/>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1)</a:t>
            </a:r>
            <a:endParaRPr lang="en-US" dirty="0"/>
          </a:p>
        </p:txBody>
      </p:sp>
      <p:sp>
        <p:nvSpPr>
          <p:cNvPr id="12" name="Text Placeholder 10"/>
          <p:cNvSpPr>
            <a:spLocks noGrp="1"/>
          </p:cNvSpPr>
          <p:nvPr>
            <p:ph type="body" sz="quarter" idx="28" hasCustomPrompt="1"/>
          </p:nvPr>
        </p:nvSpPr>
        <p:spPr bwMode="white">
          <a:xfrm>
            <a:off x="2208019" y="3352807"/>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2)</a:t>
            </a:r>
            <a:endParaRPr lang="en-US" dirty="0"/>
          </a:p>
        </p:txBody>
      </p:sp>
      <p:sp>
        <p:nvSpPr>
          <p:cNvPr id="13" name="Text Placeholder 10"/>
          <p:cNvSpPr>
            <a:spLocks noGrp="1"/>
          </p:cNvSpPr>
          <p:nvPr>
            <p:ph type="body" sz="quarter" idx="29" hasCustomPrompt="1"/>
          </p:nvPr>
        </p:nvSpPr>
        <p:spPr bwMode="white">
          <a:xfrm>
            <a:off x="2208019" y="4724409"/>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3)</a:t>
            </a:r>
            <a:endParaRPr lang="en-US" dirty="0"/>
          </a:p>
        </p:txBody>
      </p:sp>
      <p:sp>
        <p:nvSpPr>
          <p:cNvPr id="14" name="Rectangle 13"/>
          <p:cNvSpPr/>
          <p:nvPr userDrawn="1"/>
        </p:nvSpPr>
        <p:spPr bwMode="auto">
          <a:xfrm>
            <a:off x="2" y="1480003"/>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15" name="Group 14"/>
          <p:cNvGrpSpPr/>
          <p:nvPr userDrawn="1"/>
        </p:nvGrpSpPr>
        <p:grpSpPr>
          <a:xfrm>
            <a:off x="1729815" y="1480003"/>
            <a:ext cx="694763" cy="1059544"/>
            <a:chOff x="336126" y="3390202"/>
            <a:chExt cx="788837" cy="1929384"/>
          </a:xfrm>
        </p:grpSpPr>
        <p:sp>
          <p:nvSpPr>
            <p:cNvPr id="16" name="Rectangle 1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7" name="Rectangle 1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8" name="Rectangle 1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9" name="Rectangle 18"/>
          <p:cNvSpPr/>
          <p:nvPr userDrawn="1"/>
        </p:nvSpPr>
        <p:spPr bwMode="auto">
          <a:xfrm>
            <a:off x="2" y="2857500"/>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0" name="Group 19"/>
          <p:cNvGrpSpPr/>
          <p:nvPr userDrawn="1"/>
        </p:nvGrpSpPr>
        <p:grpSpPr>
          <a:xfrm>
            <a:off x="1729815" y="2857500"/>
            <a:ext cx="694763" cy="1059544"/>
            <a:chOff x="336126" y="3390202"/>
            <a:chExt cx="788837" cy="1929384"/>
          </a:xfrm>
        </p:grpSpPr>
        <p:sp>
          <p:nvSpPr>
            <p:cNvPr id="21" name="Rectangle 20"/>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2" name="Rectangle 21"/>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3" name="Rectangle 22"/>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4" name="Rectangle 23"/>
          <p:cNvSpPr/>
          <p:nvPr userDrawn="1"/>
        </p:nvSpPr>
        <p:spPr bwMode="auto">
          <a:xfrm>
            <a:off x="2" y="4238625"/>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5" name="Group 24"/>
          <p:cNvGrpSpPr/>
          <p:nvPr userDrawn="1"/>
        </p:nvGrpSpPr>
        <p:grpSpPr>
          <a:xfrm>
            <a:off x="1729815" y="4238625"/>
            <a:ext cx="694763" cy="1059544"/>
            <a:chOff x="336126" y="3390202"/>
            <a:chExt cx="788837" cy="1929384"/>
          </a:xfrm>
        </p:grpSpPr>
        <p:sp>
          <p:nvSpPr>
            <p:cNvPr id="26" name="Rectangle 2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7" name="Rectangle 2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8" name="Rectangle 2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9" name="Content Placeholder 7"/>
          <p:cNvSpPr>
            <a:spLocks noGrp="1"/>
          </p:cNvSpPr>
          <p:nvPr>
            <p:ph sz="quarter" idx="31" hasCustomPrompt="1"/>
          </p:nvPr>
        </p:nvSpPr>
        <p:spPr>
          <a:xfrm>
            <a:off x="9" y="1480003"/>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0" name="Content Placeholder 7"/>
          <p:cNvSpPr>
            <a:spLocks noGrp="1"/>
          </p:cNvSpPr>
          <p:nvPr>
            <p:ph sz="quarter" idx="32" hasCustomPrompt="1"/>
          </p:nvPr>
        </p:nvSpPr>
        <p:spPr>
          <a:xfrm>
            <a:off x="9" y="2855875"/>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1" name="Content Placeholder 7"/>
          <p:cNvSpPr>
            <a:spLocks noGrp="1"/>
          </p:cNvSpPr>
          <p:nvPr>
            <p:ph sz="quarter" idx="33" hasCustomPrompt="1"/>
          </p:nvPr>
        </p:nvSpPr>
        <p:spPr>
          <a:xfrm>
            <a:off x="9" y="4240555"/>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2" name="Date Placeholder 31"/>
          <p:cNvSpPr>
            <a:spLocks noGrp="1"/>
          </p:cNvSpPr>
          <p:nvPr>
            <p:ph type="dt" sz="quarter" idx="34"/>
          </p:nvPr>
        </p:nvSpPr>
        <p:spPr>
          <a:xfrm>
            <a:off x="609600" y="6356350"/>
            <a:ext cx="2843213" cy="365125"/>
          </a:xfrm>
          <a:prstGeom prst="rect">
            <a:avLst/>
          </a:prstGeom>
        </p:spPr>
        <p:txBody>
          <a:bodyPr/>
          <a:lstStyle/>
          <a:p>
            <a:pPr>
              <a:buClr>
                <a:srgbClr val="E45785"/>
              </a:buClr>
            </a:pPr>
            <a:fld id="{31C3FD25-CC75-41F7-BB11-775DC560E7B0}"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79889749"/>
      </p:ext>
    </p:extLst>
  </p:cSld>
  <p:clrMapOvr>
    <a:masterClrMapping/>
  </p:clrMapOvr>
  <p:transition>
    <p:fade/>
  </p:transition>
  <p:timing>
    <p:tnLst>
      <p:par>
        <p:cTn id="1" dur="indefinite" restart="never" nodeType="tmRoot"/>
      </p:par>
    </p:tnLst>
  </p:timing>
  <p:hf sldNum="0" hdr="0" dt="0"/>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15" name="Rectangle 14"/>
          <p:cNvSpPr/>
          <p:nvPr userDrawn="1"/>
        </p:nvSpPr>
        <p:spPr bwMode="auto">
          <a:xfrm>
            <a:off x="4" y="1104901"/>
            <a:ext cx="12188825" cy="4762499"/>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Rectangle 3"/>
          <p:cNvSpPr/>
          <p:nvPr userDrawn="1"/>
        </p:nvSpPr>
        <p:spPr bwMode="auto">
          <a:xfrm>
            <a:off x="4" y="5105452"/>
            <a:ext cx="12188825" cy="914872"/>
          </a:xfrm>
          <a:prstGeom prst="rect">
            <a:avLst/>
          </a:prstGeom>
          <a:solidFill>
            <a:schemeClr val="accent2"/>
          </a:solidFill>
          <a:ln w="12700" algn="ctr">
            <a:noFill/>
            <a:miter lim="800000"/>
            <a:headEnd/>
            <a:tailEnd/>
          </a:ln>
          <a:effectLst/>
          <a:extLst/>
        </p:spPr>
        <p:txBody>
          <a:bodyPr lIns="304747" tIns="60949" rIns="304747" bIns="60949" rtlCol="0" anchor="ctr">
            <a:normAutofit/>
          </a:bodyPr>
          <a:lstStyle/>
          <a:p>
            <a:pPr algn="ctr">
              <a:spcBef>
                <a:spcPts val="0"/>
              </a:spcBef>
              <a:buClr>
                <a:srgbClr val="DB3977"/>
              </a:buClr>
            </a:pPr>
            <a:endParaRPr lang="en-US" sz="3200" b="1" dirty="0">
              <a:solidFill>
                <a:srgbClr val="FFFFFF"/>
              </a:solidFill>
              <a:latin typeface="Arial"/>
            </a:endParaRPr>
          </a:p>
        </p:txBody>
      </p:sp>
      <p:sp>
        <p:nvSpPr>
          <p:cNvPr id="5" name="Text Placeholder 8"/>
          <p:cNvSpPr>
            <a:spLocks noGrp="1"/>
          </p:cNvSpPr>
          <p:nvPr>
            <p:ph type="body" sz="quarter" idx="12"/>
          </p:nvPr>
        </p:nvSpPr>
        <p:spPr bwMode="white">
          <a:xfrm>
            <a:off x="4" y="5124451"/>
            <a:ext cx="12188825" cy="914400"/>
          </a:xfrm>
          <a:prstGeom prst="rect">
            <a:avLst/>
          </a:prstGeom>
        </p:spPr>
        <p:txBody>
          <a:bodyPr anchor="ctr"/>
          <a:lstStyle>
            <a:lvl1pPr marL="0" indent="0" algn="ctr">
              <a:buNone/>
              <a:defRPr b="1" baseline="0">
                <a:solidFill>
                  <a:schemeClr val="bg1"/>
                </a:solidFill>
              </a:defRPr>
            </a:lvl1pPr>
          </a:lstStyle>
          <a:p>
            <a:pPr lvl="0"/>
            <a:r>
              <a:rPr lang="en-US" smtClean="0"/>
              <a:t>Click to edit Master text styles</a:t>
            </a:r>
          </a:p>
        </p:txBody>
      </p:sp>
      <p:sp>
        <p:nvSpPr>
          <p:cNvPr id="7" name="Text Placeholder 6"/>
          <p:cNvSpPr>
            <a:spLocks noGrp="1"/>
          </p:cNvSpPr>
          <p:nvPr>
            <p:ph type="body" sz="quarter" idx="11" hasCustomPrompt="1"/>
          </p:nvPr>
        </p:nvSpPr>
        <p:spPr bwMode="white">
          <a:xfrm>
            <a:off x="4" y="1714507"/>
            <a:ext cx="12188825" cy="2336999"/>
          </a:xfrm>
          <a:prstGeom prst="rect">
            <a:avLst/>
          </a:prstGeom>
          <a:noFill/>
        </p:spPr>
        <p:txBody>
          <a:bodyPr anchor="ctr">
            <a:noAutofit/>
          </a:bodyPr>
          <a:lstStyle>
            <a:lvl1pPr marL="0" marR="0" indent="0" algn="ctr" defTabSz="1218987"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sz="21000" b="1" baseline="0">
                <a:solidFill>
                  <a:schemeClr val="bg1"/>
                </a:solidFill>
              </a:defRPr>
            </a:lvl1pPr>
          </a:lstStyle>
          <a:p>
            <a:pPr marL="0" marR="0" lvl="0" indent="0" algn="ctr" defTabSz="1218987"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a:pPr>
            <a:r>
              <a:rPr lang="en-US" dirty="0" smtClean="0"/>
              <a:t>Edit%</a:t>
            </a:r>
          </a:p>
        </p:txBody>
      </p:sp>
      <p:grpSp>
        <p:nvGrpSpPr>
          <p:cNvPr id="9" name="Group 8"/>
          <p:cNvGrpSpPr/>
          <p:nvPr userDrawn="1"/>
        </p:nvGrpSpPr>
        <p:grpSpPr>
          <a:xfrm rot="16200000">
            <a:off x="5690272" y="-1391663"/>
            <a:ext cx="805631" cy="12187255"/>
            <a:chOff x="8406179" y="-263"/>
            <a:chExt cx="737001" cy="6858000"/>
          </a:xfrm>
        </p:grpSpPr>
        <p:sp>
          <p:nvSpPr>
            <p:cNvPr id="10" name="Rectangle 9"/>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1" name="Rectangle 10"/>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2" name="Rectangle 11"/>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2" name="Date Placeholder 1"/>
          <p:cNvSpPr>
            <a:spLocks noGrp="1"/>
          </p:cNvSpPr>
          <p:nvPr>
            <p:ph type="dt" sz="quarter" idx="13"/>
          </p:nvPr>
        </p:nvSpPr>
        <p:spPr>
          <a:xfrm>
            <a:off x="609600" y="6356350"/>
            <a:ext cx="2843213" cy="365125"/>
          </a:xfrm>
          <a:prstGeom prst="rect">
            <a:avLst/>
          </a:prstGeom>
        </p:spPr>
        <p:txBody>
          <a:bodyPr/>
          <a:lstStyle/>
          <a:p>
            <a:pPr>
              <a:buClr>
                <a:srgbClr val="E45785"/>
              </a:buClr>
            </a:pPr>
            <a:fld id="{E12EEEF6-8C0E-4026-A662-C2864DF43D18}"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532439055"/>
      </p:ext>
    </p:extLst>
  </p:cSld>
  <p:clrMapOvr>
    <a:masterClrMapping/>
  </p:clrMapOvr>
  <p:transition>
    <p:fade/>
  </p:transition>
  <p:timing>
    <p:tnLst>
      <p:par>
        <p:cTn id="1" dur="indefinite" restart="never" nodeType="tmRoot"/>
      </p:par>
    </p:tnLst>
  </p:timing>
  <p:hf sldNum="0" hdr="0" dt="0"/>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ig statement in Pi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Text Placeholder 6"/>
          <p:cNvSpPr>
            <a:spLocks noGrp="1"/>
          </p:cNvSpPr>
          <p:nvPr>
            <p:ph type="body" sz="quarter" idx="11"/>
          </p:nvPr>
        </p:nvSpPr>
        <p:spPr>
          <a:xfrm>
            <a:off x="609445" y="1533526"/>
            <a:ext cx="10969943" cy="317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9" tIns="60949" rIns="121899" bIns="60949" numCol="1" anchor="b" anchorCtr="0" compatLnSpc="1">
            <a:prstTxWarp prst="textNoShape">
              <a:avLst/>
            </a:prstTxWarp>
            <a:normAutofit/>
          </a:bodyPr>
          <a:lstStyle>
            <a:lvl1pPr marL="0" indent="0">
              <a:buNone/>
              <a:defRPr lang="en-US" sz="7200" b="0" i="0" spc="0" baseline="0" smtClean="0">
                <a:solidFill>
                  <a:schemeClr val="accent2"/>
                </a:solidFill>
                <a:latin typeface="+mj-lt"/>
                <a:ea typeface="+mj-ea"/>
                <a:cs typeface="Arial" panose="020B0604020202020204" pitchFamily="34" charset="0"/>
              </a:defRPr>
            </a:lvl1pPr>
            <a:lvl2pPr>
              <a:defRPr lang="en-US" sz="3700" b="1" smtClean="0">
                <a:solidFill>
                  <a:srgbClr val="4E4E4E"/>
                </a:solidFill>
                <a:latin typeface="Helvetica" pitchFamily="34" charset="0"/>
              </a:defRPr>
            </a:lvl2pPr>
            <a:lvl3pPr>
              <a:defRPr lang="en-US" sz="3700" b="1" smtClean="0">
                <a:solidFill>
                  <a:srgbClr val="4E4E4E"/>
                </a:solidFill>
                <a:latin typeface="Helvetica" pitchFamily="34" charset="0"/>
              </a:defRPr>
            </a:lvl3pPr>
            <a:lvl4pPr>
              <a:defRPr lang="en-US" sz="3700" b="1" smtClean="0">
                <a:solidFill>
                  <a:srgbClr val="4E4E4E"/>
                </a:solidFill>
                <a:latin typeface="Helvetica" pitchFamily="34" charset="0"/>
              </a:defRPr>
            </a:lvl4pPr>
            <a:lvl5pPr>
              <a:defRPr lang="en-US" sz="3700" b="1">
                <a:solidFill>
                  <a:srgbClr val="4E4E4E"/>
                </a:solidFill>
                <a:latin typeface="Helvetica" pitchFamily="34" charset="0"/>
              </a:defRPr>
            </a:lvl5pPr>
          </a:lstStyle>
          <a:p>
            <a:pPr lvl="0">
              <a:spcBef>
                <a:spcPct val="0"/>
              </a:spcBef>
            </a:pPr>
            <a:r>
              <a:rPr lang="en-US" smtClean="0"/>
              <a:t>Click to edit Master text styles</a:t>
            </a:r>
          </a:p>
        </p:txBody>
      </p:sp>
      <p:sp>
        <p:nvSpPr>
          <p:cNvPr id="2" name="Date Placeholder 1"/>
          <p:cNvSpPr>
            <a:spLocks noGrp="1"/>
          </p:cNvSpPr>
          <p:nvPr>
            <p:ph type="dt" sz="quarter" idx="12"/>
          </p:nvPr>
        </p:nvSpPr>
        <p:spPr>
          <a:xfrm>
            <a:off x="609600" y="6356350"/>
            <a:ext cx="2843213" cy="365125"/>
          </a:xfrm>
          <a:prstGeom prst="rect">
            <a:avLst/>
          </a:prstGeom>
        </p:spPr>
        <p:txBody>
          <a:bodyPr/>
          <a:lstStyle/>
          <a:p>
            <a:pPr>
              <a:buClr>
                <a:srgbClr val="E45785"/>
              </a:buClr>
            </a:pPr>
            <a:fld id="{A778BF21-149E-4133-81A6-54491C55A8C2}"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572470013"/>
      </p:ext>
    </p:extLst>
  </p:cSld>
  <p:clrMapOvr>
    <a:masterClrMapping/>
  </p:clrMapOvr>
  <p:transition>
    <p:fade/>
  </p:transition>
  <p:timing>
    <p:tnLst>
      <p:par>
        <p:cTn id="1" dur="indefinite" restart="never" nodeType="tmRoot"/>
      </p:par>
    </p:tnLst>
  </p:timing>
  <p:hf sldNum="0" hdr="0" dt="0"/>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Wide screenvVide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Media Placeholder 39"/>
          <p:cNvSpPr>
            <a:spLocks noGrp="1"/>
          </p:cNvSpPr>
          <p:nvPr>
            <p:ph type="media" sz="quarter" idx="11"/>
          </p:nvPr>
        </p:nvSpPr>
        <p:spPr>
          <a:xfrm>
            <a:off x="853218" y="1097280"/>
            <a:ext cx="1048239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72" tIns="60937" rIns="121872" bIns="60937" rtlCol="0" anchor="ctr">
            <a:normAutofit/>
          </a:bodyPr>
          <a:lstStyle>
            <a:lvl1pPr marL="0" indent="0" algn="ctr" defTabSz="1218732" rtl="0" eaLnBrk="1" latinLnBrk="0" hangingPunct="1">
              <a:lnSpc>
                <a:spcPct val="95000"/>
              </a:lnSpc>
              <a:spcBef>
                <a:spcPts val="1920"/>
              </a:spcBef>
              <a:buClr>
                <a:srgbClr val="92D050"/>
              </a:buClr>
              <a:buSzPct val="90000"/>
              <a:buFont typeface="Arial" pitchFamily="34" charset="0"/>
              <a:buNone/>
              <a:tabLst/>
              <a:defRPr lang="en-US" sz="2500" kern="1200" baseline="0" smtClean="0">
                <a:solidFill>
                  <a:schemeClr val="lt1"/>
                </a:solidFill>
                <a:latin typeface="+mn-lt"/>
                <a:ea typeface="+mn-ea"/>
                <a:cs typeface="Arial" panose="020B0604020202020204" pitchFamily="34" charset="0"/>
              </a:defRPr>
            </a:lvl1pPr>
          </a:lstStyle>
          <a:p>
            <a:r>
              <a:rPr lang="en-US" dirty="0" smtClean="0"/>
              <a:t>Click icon to add media</a:t>
            </a:r>
            <a:endParaRPr lang="en-US" dirty="0"/>
          </a:p>
        </p:txBody>
      </p:sp>
      <p:sp>
        <p:nvSpPr>
          <p:cNvPr id="2" name="Date Placeholder 1"/>
          <p:cNvSpPr>
            <a:spLocks noGrp="1"/>
          </p:cNvSpPr>
          <p:nvPr>
            <p:ph type="dt" sz="quarter" idx="12"/>
          </p:nvPr>
        </p:nvSpPr>
        <p:spPr>
          <a:xfrm>
            <a:off x="609600" y="6356350"/>
            <a:ext cx="2843213" cy="365125"/>
          </a:xfrm>
          <a:prstGeom prst="rect">
            <a:avLst/>
          </a:prstGeom>
        </p:spPr>
        <p:txBody>
          <a:bodyPr/>
          <a:lstStyle/>
          <a:p>
            <a:pPr>
              <a:buClr>
                <a:srgbClr val="E45785"/>
              </a:buClr>
            </a:pPr>
            <a:fld id="{DEB9C658-DB18-4D96-B5D8-6ACD7076A830}"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091693433"/>
      </p:ext>
    </p:extLst>
  </p:cSld>
  <p:clrMapOvr>
    <a:masterClrMapping/>
  </p:clrMapOvr>
  <p:transition>
    <p:fade/>
  </p:transition>
  <p:timing>
    <p:tnLst>
      <p:par>
        <p:cTn id="1" dur="indefinite" restart="never" nodeType="tmRoot"/>
      </p:par>
    </p:tnLst>
  </p:timing>
  <p:hf sldNum="0" hdr="0" dt="0"/>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Media Placeholder 20"/>
          <p:cNvSpPr>
            <a:spLocks noGrp="1"/>
          </p:cNvSpPr>
          <p:nvPr>
            <p:ph type="media" sz="quarter" idx="11"/>
          </p:nvPr>
        </p:nvSpPr>
        <p:spPr>
          <a:xfrm>
            <a:off x="2163517" y="1097280"/>
            <a:ext cx="7861792"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72" tIns="60937" rIns="121872" bIns="60937" rtlCol="0" anchor="ctr">
            <a:normAutofit/>
          </a:bodyPr>
          <a:lstStyle>
            <a:lvl1pPr marL="0" indent="0" algn="ctr" defTabSz="1218732" rtl="0" eaLnBrk="1" latinLnBrk="0" hangingPunct="1">
              <a:lnSpc>
                <a:spcPct val="95000"/>
              </a:lnSpc>
              <a:spcBef>
                <a:spcPts val="1920"/>
              </a:spcBef>
              <a:buClr>
                <a:srgbClr val="92D050"/>
              </a:buClr>
              <a:buSzPct val="90000"/>
              <a:buFont typeface="Arial" pitchFamily="34" charset="0"/>
              <a:buNone/>
              <a:tabLst/>
              <a:defRPr lang="en-US" sz="2500" kern="1200">
                <a:solidFill>
                  <a:schemeClr val="lt1"/>
                </a:solidFill>
                <a:latin typeface="+mn-lt"/>
                <a:ea typeface="+mn-ea"/>
                <a:cs typeface="Arial" panose="020B0604020202020204" pitchFamily="34" charset="0"/>
              </a:defRPr>
            </a:lvl1pPr>
          </a:lstStyle>
          <a:p>
            <a:r>
              <a:rPr lang="en-US" dirty="0" smtClean="0"/>
              <a:t>Click icon to add media</a:t>
            </a:r>
            <a:endParaRPr lang="en-US" dirty="0"/>
          </a:p>
        </p:txBody>
      </p:sp>
      <p:sp>
        <p:nvSpPr>
          <p:cNvPr id="2" name="Date Placeholder 1"/>
          <p:cNvSpPr>
            <a:spLocks noGrp="1"/>
          </p:cNvSpPr>
          <p:nvPr>
            <p:ph type="dt" sz="quarter" idx="12"/>
          </p:nvPr>
        </p:nvSpPr>
        <p:spPr>
          <a:xfrm>
            <a:off x="609600" y="6356350"/>
            <a:ext cx="2843213" cy="365125"/>
          </a:xfrm>
          <a:prstGeom prst="rect">
            <a:avLst/>
          </a:prstGeom>
        </p:spPr>
        <p:txBody>
          <a:bodyPr/>
          <a:lstStyle/>
          <a:p>
            <a:pPr>
              <a:buClr>
                <a:srgbClr val="E45785"/>
              </a:buClr>
            </a:pPr>
            <a:fld id="{6BFE352D-4386-46B3-894C-8A6FD786CF33}"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131542953"/>
      </p:ext>
    </p:extLst>
  </p:cSld>
  <p:clrMapOvr>
    <a:masterClrMapping/>
  </p:clrMapOvr>
  <p:transition>
    <p:fade/>
  </p:transition>
  <p:timing>
    <p:tnLst>
      <p:par>
        <p:cTn id="1" dur="indefinite" restart="never" nodeType="tmRoot"/>
      </p:par>
    </p:tnLst>
  </p:timing>
  <p:hf sldNum="0" hdr="0" dt="0"/>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2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grpSp>
        <p:nvGrpSpPr>
          <p:cNvPr id="4" name="Group 3"/>
          <p:cNvGrpSpPr/>
          <p:nvPr userDrawn="1"/>
        </p:nvGrpSpPr>
        <p:grpSpPr>
          <a:xfrm flipV="1">
            <a:off x="1387074" y="2061813"/>
            <a:ext cx="4326423" cy="247740"/>
            <a:chOff x="561088" y="5345975"/>
            <a:chExt cx="8179052" cy="170104"/>
          </a:xfrm>
        </p:grpSpPr>
        <p:sp>
          <p:nvSpPr>
            <p:cNvPr id="5" name="Rectangle 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6" name="Straight Connector 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7" name="Text Placeholder 50"/>
          <p:cNvSpPr>
            <a:spLocks noGrp="1"/>
          </p:cNvSpPr>
          <p:nvPr>
            <p:ph type="body" sz="quarter" idx="18"/>
          </p:nvPr>
        </p:nvSpPr>
        <p:spPr>
          <a:xfrm>
            <a:off x="139433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8" name="Text Placeholder 48"/>
          <p:cNvSpPr>
            <a:spLocks noGrp="1"/>
          </p:cNvSpPr>
          <p:nvPr>
            <p:ph type="body" sz="quarter" idx="19" hasCustomPrompt="1"/>
          </p:nvPr>
        </p:nvSpPr>
        <p:spPr>
          <a:xfrm>
            <a:off x="1394340" y="22104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 name="Group 8"/>
          <p:cNvGrpSpPr/>
          <p:nvPr userDrawn="1"/>
        </p:nvGrpSpPr>
        <p:grpSpPr>
          <a:xfrm flipV="1">
            <a:off x="6466867" y="2061813"/>
            <a:ext cx="4326423" cy="247740"/>
            <a:chOff x="561088" y="5345975"/>
            <a:chExt cx="8179052" cy="170104"/>
          </a:xfrm>
        </p:grpSpPr>
        <p:sp>
          <p:nvSpPr>
            <p:cNvPr id="10" name="Rectangle 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 name="Straight Connector 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2" name="Text Placeholder 50"/>
          <p:cNvSpPr>
            <a:spLocks noGrp="1"/>
          </p:cNvSpPr>
          <p:nvPr>
            <p:ph type="body" sz="quarter" idx="22"/>
          </p:nvPr>
        </p:nvSpPr>
        <p:spPr>
          <a:xfrm>
            <a:off x="646686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3" name="Text Placeholder 48"/>
          <p:cNvSpPr>
            <a:spLocks noGrp="1"/>
          </p:cNvSpPr>
          <p:nvPr>
            <p:ph type="body" sz="quarter" idx="23" hasCustomPrompt="1"/>
          </p:nvPr>
        </p:nvSpPr>
        <p:spPr>
          <a:xfrm>
            <a:off x="6466871" y="22104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
        <p:nvSpPr>
          <p:cNvPr id="14" name="Date Placeholder 13"/>
          <p:cNvSpPr>
            <a:spLocks noGrp="1"/>
          </p:cNvSpPr>
          <p:nvPr>
            <p:ph type="dt" sz="quarter" idx="24"/>
          </p:nvPr>
        </p:nvSpPr>
        <p:spPr>
          <a:xfrm>
            <a:off x="609600" y="6356350"/>
            <a:ext cx="2843213" cy="365125"/>
          </a:xfrm>
          <a:prstGeom prst="rect">
            <a:avLst/>
          </a:prstGeom>
        </p:spPr>
        <p:txBody>
          <a:bodyPr/>
          <a:lstStyle/>
          <a:p>
            <a:pPr>
              <a:buClr>
                <a:srgbClr val="E45785"/>
              </a:buClr>
            </a:pPr>
            <a:fld id="{F9638C0F-68DF-4832-A7AD-782A1CC5A67F}"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005816399"/>
      </p:ext>
    </p:extLst>
  </p:cSld>
  <p:clrMapOvr>
    <a:masterClrMapping/>
  </p:clrMapOvr>
  <p:transition>
    <p:fade/>
  </p:transition>
  <p:timing>
    <p:tnLst>
      <p:par>
        <p:cTn id="1" dur="indefinite" restart="never" nodeType="tmRoot"/>
      </p:par>
    </p:tnLst>
  </p:timing>
  <p:hf sldNum="0" hd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 4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grpSp>
        <p:nvGrpSpPr>
          <p:cNvPr id="94" name="Group 93"/>
          <p:cNvGrpSpPr/>
          <p:nvPr userDrawn="1"/>
        </p:nvGrpSpPr>
        <p:grpSpPr>
          <a:xfrm flipV="1">
            <a:off x="1387074" y="1176721"/>
            <a:ext cx="4326423" cy="247740"/>
            <a:chOff x="561088" y="5345975"/>
            <a:chExt cx="8179052" cy="170104"/>
          </a:xfrm>
        </p:grpSpPr>
        <p:sp>
          <p:nvSpPr>
            <p:cNvPr id="95" name="Rectangle 9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96" name="Straight Connector 9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7" name="Text Placeholder 50"/>
          <p:cNvSpPr>
            <a:spLocks noGrp="1"/>
          </p:cNvSpPr>
          <p:nvPr>
            <p:ph type="body" sz="quarter" idx="18"/>
          </p:nvPr>
        </p:nvSpPr>
        <p:spPr>
          <a:xfrm>
            <a:off x="139433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98" name="Text Placeholder 48"/>
          <p:cNvSpPr>
            <a:spLocks noGrp="1"/>
          </p:cNvSpPr>
          <p:nvPr>
            <p:ph type="body" sz="quarter" idx="19" hasCustomPrompt="1"/>
          </p:nvPr>
        </p:nvSpPr>
        <p:spPr>
          <a:xfrm>
            <a:off x="1394340"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9" name="Group 98"/>
          <p:cNvGrpSpPr/>
          <p:nvPr userDrawn="1"/>
        </p:nvGrpSpPr>
        <p:grpSpPr>
          <a:xfrm flipV="1">
            <a:off x="6466867" y="1176721"/>
            <a:ext cx="4326423" cy="247740"/>
            <a:chOff x="561088" y="5345975"/>
            <a:chExt cx="8179052" cy="170104"/>
          </a:xfrm>
        </p:grpSpPr>
        <p:sp>
          <p:nvSpPr>
            <p:cNvPr id="100" name="Rectangle 9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01" name="Straight Connector 10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2" name="Text Placeholder 50"/>
          <p:cNvSpPr>
            <a:spLocks noGrp="1"/>
          </p:cNvSpPr>
          <p:nvPr>
            <p:ph type="body" sz="quarter" idx="22"/>
          </p:nvPr>
        </p:nvSpPr>
        <p:spPr>
          <a:xfrm>
            <a:off x="646686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3" name="Text Placeholder 48"/>
          <p:cNvSpPr>
            <a:spLocks noGrp="1"/>
          </p:cNvSpPr>
          <p:nvPr>
            <p:ph type="body" sz="quarter" idx="23" hasCustomPrompt="1"/>
          </p:nvPr>
        </p:nvSpPr>
        <p:spPr>
          <a:xfrm>
            <a:off x="6466871"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4" name="Group 103"/>
          <p:cNvGrpSpPr/>
          <p:nvPr userDrawn="1"/>
        </p:nvGrpSpPr>
        <p:grpSpPr>
          <a:xfrm flipV="1">
            <a:off x="1387074" y="3846379"/>
            <a:ext cx="4326423" cy="247740"/>
            <a:chOff x="561088" y="5345975"/>
            <a:chExt cx="8179052" cy="170104"/>
          </a:xfrm>
        </p:grpSpPr>
        <p:sp>
          <p:nvSpPr>
            <p:cNvPr id="105" name="Rectangle 10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06" name="Straight Connector 10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7" name="Text Placeholder 50"/>
          <p:cNvSpPr>
            <a:spLocks noGrp="1"/>
          </p:cNvSpPr>
          <p:nvPr>
            <p:ph type="body" sz="quarter" idx="24"/>
          </p:nvPr>
        </p:nvSpPr>
        <p:spPr>
          <a:xfrm>
            <a:off x="139433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8" name="Text Placeholder 48"/>
          <p:cNvSpPr>
            <a:spLocks noGrp="1"/>
          </p:cNvSpPr>
          <p:nvPr>
            <p:ph type="body" sz="quarter" idx="25" hasCustomPrompt="1"/>
          </p:nvPr>
        </p:nvSpPr>
        <p:spPr>
          <a:xfrm>
            <a:off x="1394340" y="3994971"/>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9" name="Group 108"/>
          <p:cNvGrpSpPr/>
          <p:nvPr userDrawn="1"/>
        </p:nvGrpSpPr>
        <p:grpSpPr>
          <a:xfrm flipV="1">
            <a:off x="6466867" y="3846379"/>
            <a:ext cx="4326423" cy="247740"/>
            <a:chOff x="561088" y="5345975"/>
            <a:chExt cx="8179052" cy="170104"/>
          </a:xfrm>
        </p:grpSpPr>
        <p:sp>
          <p:nvSpPr>
            <p:cNvPr id="110" name="Rectangle 10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1" name="Straight Connector 1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12" name="Text Placeholder 50"/>
          <p:cNvSpPr>
            <a:spLocks noGrp="1"/>
          </p:cNvSpPr>
          <p:nvPr>
            <p:ph type="body" sz="quarter" idx="26"/>
          </p:nvPr>
        </p:nvSpPr>
        <p:spPr>
          <a:xfrm>
            <a:off x="646686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13" name="Text Placeholder 48"/>
          <p:cNvSpPr>
            <a:spLocks noGrp="1"/>
          </p:cNvSpPr>
          <p:nvPr>
            <p:ph type="body" sz="quarter" idx="27" hasCustomPrompt="1"/>
          </p:nvPr>
        </p:nvSpPr>
        <p:spPr>
          <a:xfrm>
            <a:off x="6466871" y="3994971"/>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
        <p:nvSpPr>
          <p:cNvPr id="4" name="Date Placeholder 3"/>
          <p:cNvSpPr>
            <a:spLocks noGrp="1"/>
          </p:cNvSpPr>
          <p:nvPr>
            <p:ph type="dt" sz="quarter" idx="28"/>
          </p:nvPr>
        </p:nvSpPr>
        <p:spPr>
          <a:xfrm>
            <a:off x="609600" y="6356350"/>
            <a:ext cx="2843213" cy="365125"/>
          </a:xfrm>
          <a:prstGeom prst="rect">
            <a:avLst/>
          </a:prstGeom>
        </p:spPr>
        <p:txBody>
          <a:bodyPr/>
          <a:lstStyle/>
          <a:p>
            <a:pPr>
              <a:buClr>
                <a:srgbClr val="E45785"/>
              </a:buClr>
            </a:pPr>
            <a:fld id="{94FABEC2-FB76-48D1-9F0B-54C9FB68F4DE}"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250658671"/>
      </p:ext>
    </p:extLst>
  </p:cSld>
  <p:clrMapOvr>
    <a:masterClrMapping/>
  </p:clrMapOvr>
  <p:transition>
    <p:fade/>
  </p:transition>
  <p:timing>
    <p:tnLst>
      <p:par>
        <p:cTn id="1" dur="indefinite" restart="never" nodeType="tmRoot"/>
      </p:par>
    </p:tnLst>
  </p:timing>
  <p:hf sldNum="0" hdr="0" dt="0"/>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tx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2" name="Straight Connector 11"/>
          <p:cNvCxnSpPr/>
          <p:nvPr userDrawn="1"/>
        </p:nvCxnSpPr>
        <p:spPr bwMode="auto">
          <a:xfrm>
            <a:off x="4"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4" name="Text Placeholder 15"/>
          <p:cNvSpPr>
            <a:spLocks noGrp="1"/>
          </p:cNvSpPr>
          <p:nvPr>
            <p:ph type="body" sz="quarter" idx="12"/>
          </p:nvPr>
        </p:nvSpPr>
        <p:spPr>
          <a:xfrm>
            <a:off x="774498" y="4991109"/>
            <a:ext cx="11146225" cy="438151"/>
          </a:xfrm>
          <a:prstGeom prst="rect">
            <a:avLst/>
          </a:prstGeom>
        </p:spPr>
        <p:txBody>
          <a:bodyPr>
            <a:normAutofit/>
          </a:bodyPr>
          <a:lstStyle>
            <a:lvl1pPr marL="0" indent="0">
              <a:lnSpc>
                <a:spcPct val="100000"/>
              </a:lnSpc>
              <a:spcBef>
                <a:spcPts val="0"/>
              </a:spcBef>
              <a:buNone/>
              <a:defRPr sz="3200" b="0" baseline="0">
                <a:solidFill>
                  <a:schemeClr val="bg1"/>
                </a:solidFill>
              </a:defRPr>
            </a:lvl1pPr>
            <a:lvl2pPr marL="380933" indent="0">
              <a:buNone/>
              <a:defRPr/>
            </a:lvl2pPr>
            <a:lvl3pPr marL="761867" indent="0">
              <a:buNone/>
              <a:defRPr/>
            </a:lvl3pPr>
            <a:lvl4pPr marL="1066613" indent="0">
              <a:buNone/>
              <a:defRPr/>
            </a:lvl4pPr>
            <a:lvl5pPr marL="1371360" indent="0">
              <a:buNone/>
              <a:defRPr/>
            </a:lvl5pPr>
          </a:lstStyle>
          <a:p>
            <a:pPr lvl="0"/>
            <a:r>
              <a:rPr lang="en-US" smtClean="0"/>
              <a:t>Click to edit Master text styles</a:t>
            </a:r>
          </a:p>
        </p:txBody>
      </p:sp>
      <p:sp>
        <p:nvSpPr>
          <p:cNvPr id="5" name="Text Placeholder 15"/>
          <p:cNvSpPr>
            <a:spLocks noGrp="1"/>
          </p:cNvSpPr>
          <p:nvPr>
            <p:ph type="body" sz="quarter" idx="13"/>
          </p:nvPr>
        </p:nvSpPr>
        <p:spPr>
          <a:xfrm>
            <a:off x="774498" y="5485074"/>
            <a:ext cx="11146225" cy="634789"/>
          </a:xfrm>
          <a:prstGeom prst="rect">
            <a:avLst/>
          </a:prstGeom>
        </p:spPr>
        <p:txBody>
          <a:bodyPr>
            <a:normAutofit/>
          </a:bodyPr>
          <a:lstStyle>
            <a:lvl1pPr marL="0" indent="0">
              <a:buNone/>
              <a:defRPr sz="3200" b="1">
                <a:solidFill>
                  <a:srgbClr val="E45785"/>
                </a:solidFill>
              </a:defRPr>
            </a:lvl1pPr>
            <a:lvl2pPr marL="380933" indent="0">
              <a:buNone/>
              <a:defRPr/>
            </a:lvl2pPr>
            <a:lvl3pPr marL="761867" indent="0">
              <a:buNone/>
              <a:defRPr/>
            </a:lvl3pPr>
            <a:lvl4pPr marL="1066613" indent="0">
              <a:buNone/>
              <a:defRPr/>
            </a:lvl4pPr>
            <a:lvl5pPr marL="1371360" indent="0">
              <a:buNone/>
              <a:defRPr/>
            </a:lvl5pPr>
          </a:lstStyle>
          <a:p>
            <a:pPr lvl="0"/>
            <a:r>
              <a:rPr lang="en-US" smtClean="0"/>
              <a:t>Click to edit Master text styles</a:t>
            </a:r>
          </a:p>
        </p:txBody>
      </p:sp>
      <p:sp>
        <p:nvSpPr>
          <p:cNvPr id="6" name="Text Placeholder 13"/>
          <p:cNvSpPr>
            <a:spLocks noGrp="1"/>
          </p:cNvSpPr>
          <p:nvPr>
            <p:ph type="body" sz="quarter" idx="15"/>
          </p:nvPr>
        </p:nvSpPr>
        <p:spPr>
          <a:xfrm>
            <a:off x="774500" y="1819656"/>
            <a:ext cx="10525558" cy="3200400"/>
          </a:xfrm>
          <a:prstGeom prst="rect">
            <a:avLst/>
          </a:prstGeom>
        </p:spPr>
        <p:txBody>
          <a:bodyPr>
            <a:normAutofit/>
          </a:bodyPr>
          <a:lstStyle>
            <a:lvl1pPr marL="0" indent="0">
              <a:lnSpc>
                <a:spcPts val="6000"/>
              </a:lnSpc>
              <a:spcBef>
                <a:spcPts val="0"/>
              </a:spcBef>
              <a:buNone/>
              <a:defRPr sz="6000">
                <a:solidFill>
                  <a:schemeClr val="bg1"/>
                </a:solidFill>
              </a:defRPr>
            </a:lvl1pPr>
            <a:lvl2pPr marL="380933" indent="0">
              <a:buNone/>
              <a:defRPr/>
            </a:lvl2pPr>
          </a:lstStyle>
          <a:p>
            <a:pPr lvl="0"/>
            <a:r>
              <a:rPr lang="en-US" smtClean="0"/>
              <a:t>Click to edit Master text styles</a:t>
            </a:r>
          </a:p>
        </p:txBody>
      </p:sp>
      <p:sp>
        <p:nvSpPr>
          <p:cNvPr id="7" name="Text Placeholder 15"/>
          <p:cNvSpPr>
            <a:spLocks noGrp="1"/>
          </p:cNvSpPr>
          <p:nvPr>
            <p:ph type="body" sz="quarter" idx="16"/>
          </p:nvPr>
        </p:nvSpPr>
        <p:spPr>
          <a:xfrm>
            <a:off x="774500" y="714377"/>
            <a:ext cx="10525558" cy="809623"/>
          </a:xfrm>
          <a:prstGeom prst="rect">
            <a:avLst/>
          </a:prstGeom>
        </p:spPr>
        <p:txBody>
          <a:bodyPr>
            <a:noAutofit/>
          </a:bodyPr>
          <a:lstStyle>
            <a:lvl1pPr marL="0" indent="0">
              <a:lnSpc>
                <a:spcPts val="6000"/>
              </a:lnSpc>
              <a:spcBef>
                <a:spcPts val="0"/>
              </a:spcBef>
              <a:buNone/>
              <a:defRPr sz="6000" b="1" i="0">
                <a:solidFill>
                  <a:schemeClr val="accent2"/>
                </a:solidFill>
                <a:latin typeface="+mj-lt"/>
                <a:cs typeface="Arial" panose="020B0604020202020204" pitchFamily="34" charset="0"/>
              </a:defRPr>
            </a:lvl1pPr>
          </a:lstStyle>
          <a:p>
            <a:pPr lvl="0"/>
            <a:r>
              <a:rPr lang="en-US" smtClean="0"/>
              <a:t>Click to edit Master text styles</a:t>
            </a:r>
          </a:p>
        </p:txBody>
      </p:sp>
      <p:cxnSp>
        <p:nvCxnSpPr>
          <p:cNvPr id="15" name="Straight Connector 14"/>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7"/>
          </p:nvPr>
        </p:nvSpPr>
        <p:spPr>
          <a:xfrm>
            <a:off x="609600" y="6356350"/>
            <a:ext cx="2843213" cy="365125"/>
          </a:xfrm>
          <a:prstGeom prst="rect">
            <a:avLst/>
          </a:prstGeom>
        </p:spPr>
        <p:txBody>
          <a:bodyPr/>
          <a:lstStyle/>
          <a:p>
            <a:pPr>
              <a:buClr>
                <a:srgbClr val="E45785"/>
              </a:buClr>
            </a:pPr>
            <a:fld id="{EA9D9862-B00B-4BDD-9680-E5DDE752DE39}"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760778413"/>
      </p:ext>
    </p:extLst>
  </p:cSld>
  <p:clrMapOvr>
    <a:masterClrMapping/>
  </p:clrMapOvr>
  <p:transition>
    <p:fade/>
  </p:transition>
  <p:timing>
    <p:tnLst>
      <p:par>
        <p:cTn id="1" dur="indefinite" restart="never" nodeType="tmRoot"/>
      </p:par>
    </p:tnLst>
  </p:timing>
  <p:hf sldNum="0" hdr="0" dt="0"/>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2709" y="2417"/>
            <a:ext cx="12183408" cy="68531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3"/>
          <p:cNvSpPr>
            <a:spLocks noGrp="1"/>
          </p:cNvSpPr>
          <p:nvPr>
            <p:ph type="body" sz="quarter" idx="14" hasCustomPrompt="1"/>
          </p:nvPr>
        </p:nvSpPr>
        <p:spPr>
          <a:xfrm>
            <a:off x="583875" y="2757147"/>
            <a:ext cx="4596129" cy="873845"/>
          </a:xfrm>
          <a:prstGeom prst="rect">
            <a:avLst/>
          </a:prstGeom>
        </p:spPr>
        <p:txBody>
          <a:bodyPr>
            <a:normAutofit/>
          </a:bodyPr>
          <a:lstStyle>
            <a:lvl1pPr marL="0" indent="0">
              <a:buFontTx/>
              <a:buNone/>
              <a:defRPr sz="3800" b="1" cap="all" spc="400" baseline="0">
                <a:solidFill>
                  <a:schemeClr val="tx1">
                    <a:lumMod val="75000"/>
                  </a:schemeClr>
                </a:solidFill>
                <a:latin typeface="+mj-lt"/>
              </a:defRPr>
            </a:lvl1pPr>
          </a:lstStyle>
          <a:p>
            <a:pPr>
              <a:buClrTx/>
              <a:buSzTx/>
            </a:pPr>
            <a:r>
              <a:rPr lang="en-US" kern="0" dirty="0" smtClean="0"/>
              <a:t>THANK YOU</a:t>
            </a:r>
            <a:endParaRPr lang="en-US" kern="0" dirty="0"/>
          </a:p>
        </p:txBody>
      </p:sp>
      <p:sp>
        <p:nvSpPr>
          <p:cNvPr id="8" name="Footer Placeholder 1"/>
          <p:cNvSpPr>
            <a:spLocks noGrp="1"/>
          </p:cNvSpPr>
          <p:nvPr>
            <p:ph type="ftr" sz="quarter" idx="3"/>
          </p:nvPr>
        </p:nvSpPr>
        <p:spPr>
          <a:xfrm>
            <a:off x="4875530" y="6556248"/>
            <a:ext cx="3799400" cy="301752"/>
          </a:xfrm>
          <a:prstGeom prst="rect">
            <a:avLst/>
          </a:prstGeom>
        </p:spPr>
        <p:txBody>
          <a:bodyPr vert="horz" lIns="121899" tIns="60949" rIns="121899" bIns="60949" rtlCol="0" anchor="ctr"/>
          <a:lstStyle>
            <a:lvl1pPr algn="l">
              <a:defRPr sz="1000">
                <a:solidFill>
                  <a:schemeClr val="tx1">
                    <a:lumMod val="50000"/>
                  </a:schemeClr>
                </a:solidFill>
              </a:defRPr>
            </a:lvl1pPr>
          </a:lstStyle>
          <a:p>
            <a:pPr>
              <a:buClr>
                <a:srgbClr val="E45785"/>
              </a:buClr>
            </a:pPr>
            <a:r>
              <a:rPr lang="en-US" dirty="0" smtClean="0">
                <a:solidFill>
                  <a:srgbClr val="4D4D4F">
                    <a:lumMod val="50000"/>
                  </a:srgbClr>
                </a:solidFill>
              </a:rPr>
              <a:t>[Protected] Non-confidential content</a:t>
            </a:r>
            <a:endParaRPr lang="en-US" dirty="0">
              <a:solidFill>
                <a:srgbClr val="4D4D4F">
                  <a:lumMod val="50000"/>
                </a:srgbClr>
              </a:solidFill>
            </a:endParaRPr>
          </a:p>
        </p:txBody>
      </p:sp>
      <p:sp>
        <p:nvSpPr>
          <p:cNvPr id="13"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dirty="0" smtClean="0">
                <a:solidFill>
                  <a:srgbClr val="4D4D4F">
                    <a:lumMod val="50000"/>
                  </a:srgbClr>
                </a:solidFill>
              </a:rPr>
              <a:t>©2016 Check Point Software Technologies Ltd</a:t>
            </a:r>
            <a:r>
              <a:rPr lang="en-US" sz="1000" kern="0" dirty="0" smtClean="0">
                <a:solidFill>
                  <a:srgbClr val="4D4D4F"/>
                </a:solidFill>
              </a:rPr>
              <a:t>. </a:t>
            </a:r>
            <a:endParaRPr lang="en-US" sz="1000" kern="0" dirty="0">
              <a:solidFill>
                <a:srgbClr val="4D4D4F"/>
              </a:solidFill>
            </a:endParaRPr>
          </a:p>
        </p:txBody>
      </p:sp>
      <p:pic>
        <p:nvPicPr>
          <p:cNvPr id="7"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37769" y="512301"/>
            <a:ext cx="1828800" cy="114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5"/>
          </p:nvPr>
        </p:nvSpPr>
        <p:spPr>
          <a:xfrm>
            <a:off x="609600" y="6356350"/>
            <a:ext cx="2843213" cy="365125"/>
          </a:xfrm>
          <a:prstGeom prst="rect">
            <a:avLst/>
          </a:prstGeom>
        </p:spPr>
        <p:txBody>
          <a:bodyPr/>
          <a:lstStyle/>
          <a:p>
            <a:pPr>
              <a:buClr>
                <a:srgbClr val="E45785"/>
              </a:buClr>
            </a:pPr>
            <a:fld id="{D1AE8AD1-E6B4-432D-B26B-328C8EB6FBBE}"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819900198"/>
      </p:ext>
    </p:extLst>
  </p:cSld>
  <p:clrMapOvr>
    <a:masterClrMapping/>
  </p:clrMapOvr>
  <p:transition>
    <p:fade/>
  </p:transition>
  <p:timing>
    <p:tnLst>
      <p:par>
        <p:cTn id="1" dur="indefinite" restart="never" nodeType="tmRoot"/>
      </p:par>
    </p:tnLst>
  </p:timing>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128" name="Group 127"/>
          <p:cNvGrpSpPr/>
          <p:nvPr userDrawn="1"/>
        </p:nvGrpSpPr>
        <p:grpSpPr>
          <a:xfrm>
            <a:off x="-1" y="0"/>
            <a:ext cx="12184672" cy="6860953"/>
            <a:chOff x="-1" y="0"/>
            <a:chExt cx="12184672" cy="6860953"/>
          </a:xfrm>
        </p:grpSpPr>
        <p:pic>
          <p:nvPicPr>
            <p:cNvPr id="120" name="background image"/>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2184671" cy="6860953"/>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userDrawn="1"/>
          </p:nvSpPr>
          <p:spPr bwMode="auto">
            <a:xfrm>
              <a:off x="0" y="0"/>
              <a:ext cx="10409802" cy="6860953"/>
            </a:xfrm>
            <a:prstGeom prst="rect">
              <a:avLst/>
            </a:prstGeom>
            <a:gradFill flip="none" rotWithShape="1">
              <a:gsLst>
                <a:gs pos="0">
                  <a:schemeClr val="bg1">
                    <a:alpha val="54000"/>
                  </a:schemeClr>
                </a:gs>
                <a:gs pos="100000">
                  <a:schemeClr val="bg1">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12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6280" y="706150"/>
              <a:ext cx="2646533" cy="44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Rectangle 85"/>
            <p:cNvSpPr/>
            <p:nvPr userDrawn="1"/>
          </p:nvSpPr>
          <p:spPr bwMode="auto">
            <a:xfrm>
              <a:off x="7220588" y="5146926"/>
              <a:ext cx="3189213" cy="1080655"/>
            </a:xfrm>
            <a:prstGeom prst="rect">
              <a:avLst/>
            </a:prstGeom>
            <a:solidFill>
              <a:srgbClr val="FFFFFF">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123"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49151" y="5373332"/>
              <a:ext cx="2213337" cy="54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1" name="Pink transparency"/>
            <p:cNvSpPr/>
            <p:nvPr/>
          </p:nvSpPr>
          <p:spPr bwMode="auto">
            <a:xfrm>
              <a:off x="-1" y="5143498"/>
              <a:ext cx="7220589" cy="1080655"/>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122"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867601" y="5511953"/>
              <a:ext cx="3416780" cy="34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 name="Pink transparency"/>
            <p:cNvSpPr/>
            <p:nvPr/>
          </p:nvSpPr>
          <p:spPr bwMode="auto">
            <a:xfrm>
              <a:off x="10409802" y="5146926"/>
              <a:ext cx="106061" cy="1080655"/>
            </a:xfrm>
            <a:prstGeom prst="rect">
              <a:avLst/>
            </a:prstGeom>
            <a:solidFill>
              <a:srgbClr val="E45785">
                <a:alpha val="92157"/>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dirty="0" err="1">
                <a:solidFill>
                  <a:srgbClr val="4D4D4F"/>
                </a:solidFill>
              </a:endParaRPr>
            </a:p>
          </p:txBody>
        </p:sp>
      </p:grpSp>
      <p:sp>
        <p:nvSpPr>
          <p:cNvPr id="88" name="Rectangle 87"/>
          <p:cNvSpPr/>
          <p:nvPr userDrawn="1"/>
        </p:nvSpPr>
        <p:spPr bwMode="auto">
          <a:xfrm>
            <a:off x="-1" y="1791731"/>
            <a:ext cx="12184672" cy="2318046"/>
          </a:xfrm>
          <a:prstGeom prst="rect">
            <a:avLst/>
          </a:prstGeom>
          <a:solidFill>
            <a:srgbClr val="FFFFFF">
              <a:alpha val="38824"/>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745992" y="4160017"/>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tx1">
                    <a:lumMod val="75000"/>
                  </a:schemeClr>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tx1"/>
                </a:solidFill>
                <a:latin typeface="+mn-lt"/>
              </a:defRPr>
            </a:lvl1pPr>
          </a:lstStyle>
          <a:p>
            <a:pPr>
              <a:buClr>
                <a:srgbClr val="72183E"/>
              </a:buClr>
            </a:pPr>
            <a:endParaRPr lang="en-US" dirty="0">
              <a:solidFill>
                <a:srgbClr val="4D4D4F"/>
              </a:solidFill>
            </a:endParaRPr>
          </a:p>
        </p:txBody>
      </p:sp>
      <p:sp>
        <p:nvSpPr>
          <p:cNvPr id="17" name="Title"/>
          <p:cNvSpPr>
            <a:spLocks noGrp="1"/>
          </p:cNvSpPr>
          <p:nvPr userDrawn="1">
            <p:ph type="body" sz="quarter" idx="14" hasCustomPrompt="1"/>
          </p:nvPr>
        </p:nvSpPr>
        <p:spPr>
          <a:xfrm>
            <a:off x="695752" y="2426579"/>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tx1">
                    <a:lumMod val="75000"/>
                  </a:schemeClr>
                </a:solidFill>
                <a:latin typeface="+mj-lt"/>
              </a:defRPr>
            </a:lvl1pPr>
          </a:lstStyle>
          <a:p>
            <a:pPr>
              <a:buClrTx/>
              <a:buSzTx/>
            </a:pPr>
            <a:r>
              <a:rPr lang="en-US" kern="0" dirty="0" smtClean="0"/>
              <a:t>PRESENTATION TITLE</a:t>
            </a:r>
          </a:p>
        </p:txBody>
      </p:sp>
    </p:spTree>
    <p:extLst>
      <p:ext uri="{BB962C8B-B14F-4D97-AF65-F5344CB8AC3E}">
        <p14:creationId xmlns:p14="http://schemas.microsoft.com/office/powerpoint/2010/main" val="4261877453"/>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E45785"/>
              </a:buClr>
            </a:pPr>
            <a:r>
              <a:rPr lang="en-US" dirty="0" smtClean="0">
                <a:solidFill>
                  <a:srgbClr val="D5D5D5">
                    <a:lumMod val="50000"/>
                  </a:srgbClr>
                </a:solidFill>
              </a:rPr>
              <a:t> [Restricted] for designated teams ​</a:t>
            </a: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E45785"/>
              </a:buClr>
            </a:pPr>
            <a:fld id="{AB0FD6AF-631B-4935-958E-235DE8D379B4}" type="datetimeFigureOut">
              <a:rPr lang="en-US" sz="3000" smtClean="0">
                <a:solidFill>
                  <a:srgbClr val="4D4D4F"/>
                </a:solidFill>
              </a:rPr>
              <a:pPr>
                <a:buClr>
                  <a:srgbClr val="E45785"/>
                </a:buClr>
              </a:pPr>
              <a:t>2/19/2018</a:t>
            </a:fld>
            <a:endParaRPr lang="en-US" sz="3000" dirty="0">
              <a:solidFill>
                <a:srgbClr val="4D4D4F"/>
              </a:solidFill>
            </a:endParaRPr>
          </a:p>
        </p:txBody>
      </p:sp>
    </p:spTree>
    <p:extLst>
      <p:ext uri="{BB962C8B-B14F-4D97-AF65-F5344CB8AC3E}">
        <p14:creationId xmlns:p14="http://schemas.microsoft.com/office/powerpoint/2010/main" val="4000530845"/>
      </p:ext>
    </p:extLst>
  </p:cSld>
  <p:clrMapOvr>
    <a:masterClrMapping/>
  </p:clrMapOvr>
  <p:transition>
    <p:fade/>
  </p:transition>
  <p:timing>
    <p:tnLst>
      <p:par>
        <p:cTn id="1" dur="indefinite" restart="never" nodeType="tmRoot"/>
      </p:par>
    </p:tnLst>
  </p:timing>
  <p:hf sldNum="0" hdr="0" dt="0"/>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a:xfrm>
            <a:off x="609600" y="6356350"/>
            <a:ext cx="2843213" cy="365125"/>
          </a:xfrm>
          <a:prstGeom prst="rect">
            <a:avLst/>
          </a:prstGeom>
        </p:spPr>
        <p:txBody>
          <a:bodyPr/>
          <a:lstStyle/>
          <a:p>
            <a:pPr>
              <a:buClr>
                <a:srgbClr val="E45785"/>
              </a:buClr>
            </a:pPr>
            <a:fld id="{285138E8-3F3E-4DC5-A5FA-50868B94627A}" type="datetimeFigureOut">
              <a:rPr lang="en-US" sz="3000" smtClean="0">
                <a:solidFill>
                  <a:srgbClr val="4D4D4F"/>
                </a:solidFill>
              </a:rPr>
              <a:pPr>
                <a:buClr>
                  <a:srgbClr val="E45785"/>
                </a:buClr>
              </a:pPr>
              <a:t>2/19/2018</a:t>
            </a:fld>
            <a:endParaRPr lang="en-US" sz="3000" dirty="0">
              <a:solidFill>
                <a:srgbClr val="4D4D4F"/>
              </a:solidFill>
            </a:endParaRPr>
          </a:p>
        </p:txBody>
      </p:sp>
      <p:sp>
        <p:nvSpPr>
          <p:cNvPr id="13" name="Footer_security classification"/>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E45785"/>
              </a:buClr>
            </a:pPr>
            <a:r>
              <a:rPr lang="en-US" dirty="0" smtClean="0">
                <a:solidFill>
                  <a:srgbClr val="F599B1"/>
                </a:solidFill>
              </a:rPr>
              <a:t> [Restricted] for designated teams ​</a:t>
            </a:r>
            <a:endParaRPr lang="en-US" dirty="0">
              <a:solidFill>
                <a:srgbClr val="F599B1"/>
              </a:solidFill>
            </a:endParaRPr>
          </a:p>
        </p:txBody>
      </p:sp>
    </p:spTree>
    <p:extLst>
      <p:ext uri="{BB962C8B-B14F-4D97-AF65-F5344CB8AC3E}">
        <p14:creationId xmlns:p14="http://schemas.microsoft.com/office/powerpoint/2010/main" val="3480190497"/>
      </p:ext>
    </p:extLst>
  </p:cSld>
  <p:clrMapOvr>
    <a:masterClrMapping/>
  </p:clrMapOvr>
  <p:transition>
    <p:fade/>
  </p:transition>
  <p:timing>
    <p:tnLst>
      <p:par>
        <p:cTn id="1" dur="indefinite" restart="never" nodeType="tmRoot"/>
      </p:par>
    </p:tnLst>
  </p:timing>
  <p:hf sldNum="0" hdr="0" dt="0"/>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Tree>
    <p:extLst>
      <p:ext uri="{BB962C8B-B14F-4D97-AF65-F5344CB8AC3E}">
        <p14:creationId xmlns:p14="http://schemas.microsoft.com/office/powerpoint/2010/main" val="4189236382"/>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25417504"/>
      </p:ext>
    </p:extLst>
  </p:cSld>
  <p:clrMapOvr>
    <a:masterClrMapping/>
  </p:clrMapOvr>
  <p:transition>
    <p:fade/>
  </p:transition>
  <p:timing>
    <p:tnLst>
      <p:par>
        <p:cTn id="1" dur="indefinite" restart="never" nodeType="tmRoot"/>
      </p:par>
    </p:tnLst>
  </p:timing>
  <p:hf sldNum="0" hdr="0" ftr="0" dt="0"/>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506517618"/>
      </p:ext>
    </p:extLst>
  </p:cSld>
  <p:clrMapOvr>
    <a:masterClrMapping/>
  </p:clrMapOvr>
  <p:transition>
    <p:fade/>
  </p:transition>
  <p:timing>
    <p:tnLst>
      <p:par>
        <p:cTn id="1" dur="indefinite" restart="never" nodeType="tmRoot"/>
      </p:par>
    </p:tnLst>
  </p:timing>
  <p:hf sldNum="0" hdr="0" ftr="0" dt="0"/>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721849464"/>
      </p:ext>
    </p:extLst>
  </p:cSld>
  <p:clrMapOvr>
    <a:masterClrMapping/>
  </p:clrMapOvr>
  <p:transition>
    <p:fade/>
  </p:transition>
  <p:timing>
    <p:tnLst>
      <p:par>
        <p:cTn id="1" dur="indefinite" restart="never" nodeType="tmRoot"/>
      </p:par>
    </p:tnLst>
  </p:timing>
  <p:hf sldNum="0" hdr="0" ftr="0" dt="0"/>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896718649"/>
      </p:ext>
    </p:extLst>
  </p:cSld>
  <p:clrMapOvr>
    <a:masterClrMapping/>
  </p:clrMapOvr>
  <p:transition>
    <p:fade/>
  </p:transition>
  <p:timing>
    <p:tnLst>
      <p:par>
        <p:cTn id="1" dur="indefinite" restart="never" nodeType="tmRoot"/>
      </p:par>
    </p:tnLst>
  </p:timing>
  <p:hf sldNum="0" hdr="0" ftr="0" dt="0"/>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609819556"/>
      </p:ext>
    </p:extLst>
  </p:cSld>
  <p:clrMapOvr>
    <a:masterClrMapping/>
  </p:clrMapOvr>
  <p:transition>
    <p:fade/>
  </p:transition>
  <p:timing>
    <p:tnLst>
      <p:par>
        <p:cTn id="1" dur="indefinite" restart="never" nodeType="tmRoot"/>
      </p:par>
    </p:tnLst>
  </p:timing>
  <p:hf sldNum="0" hdr="0" ftr="0" dt="0"/>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2962863313"/>
      </p:ext>
    </p:extLst>
  </p:cSld>
  <p:clrMapOvr>
    <a:masterClrMapping/>
  </p:clrMapOvr>
  <p:transition>
    <p:fade/>
  </p:transition>
  <p:timing>
    <p:tnLst>
      <p:par>
        <p:cTn id="1" dur="indefinite" restart="never" nodeType="tmRoot"/>
      </p:par>
    </p:tnLst>
  </p:timing>
  <p:hf sldNum="0" hdr="0" ftr="0" dt="0"/>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222289209"/>
      </p:ext>
    </p:extLst>
  </p:cSld>
  <p:clrMapOvr>
    <a:masterClrMapping/>
  </p:clrMapOvr>
  <p:transition>
    <p:fade/>
  </p:transition>
  <p:timing>
    <p:tnLst>
      <p:par>
        <p:cTn id="1" dur="indefinite" restart="never" nodeType="tmRoot"/>
      </p:par>
    </p:tnLst>
  </p:timing>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endParaRPr lang="en-US" dirty="0"/>
          </a:p>
        </p:txBody>
      </p:sp>
      <p:sp>
        <p:nvSpPr>
          <p:cNvPr id="4" name="Date" hidden="1"/>
          <p:cNvSpPr>
            <a:spLocks noGrp="1"/>
          </p:cNvSpPr>
          <p:nvPr>
            <p:ph type="dt" sz="half" idx="11"/>
          </p:nvPr>
        </p:nvSpPr>
        <p:spPr/>
        <p:txBody>
          <a:bodyPr/>
          <a:lstStyle/>
          <a:p>
            <a:fld id="{285138E8-3F3E-4DC5-A5FA-50868B94627A}" type="datetimeFigureOut">
              <a:rPr lang="en-US" smtClean="0"/>
              <a:t>2/19/2018</a:t>
            </a:fld>
            <a:endParaRPr lang="en-US" dirty="0"/>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517431086"/>
      </p:ext>
    </p:extLst>
  </p:cSld>
  <p:clrMapOvr>
    <a:masterClrMapping/>
  </p:clrMapOvr>
  <p:transition>
    <p:fade/>
  </p:transition>
  <p:timing>
    <p:tnLst>
      <p:par>
        <p:cTn id="1" dur="indefinite" restart="never" nodeType="tmRoot"/>
      </p:par>
    </p:tnLst>
  </p:timing>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7" name="Check Point Logo"/>
          <p:cNvGrpSpPr/>
          <p:nvPr userDrawn="1"/>
        </p:nvGrpSpPr>
        <p:grpSpPr>
          <a:xfrm>
            <a:off x="3" y="0"/>
            <a:ext cx="12188815" cy="6857922"/>
            <a:chOff x="3" y="0"/>
            <a:chExt cx="12188815" cy="6857922"/>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 y="0"/>
              <a:ext cx="12188815" cy="6857922"/>
            </a:xfrm>
            <a:prstGeom prst="rect">
              <a:avLst/>
            </a:prstGeom>
          </p:spPr>
        </p:pic>
        <p:grpSp>
          <p:nvGrpSpPr>
            <p:cNvPr id="2" name="Group 4"/>
            <p:cNvGrpSpPr>
              <a:grpSpLocks noChangeAspect="1"/>
            </p:cNvGrpSpPr>
            <p:nvPr userDrawn="1"/>
          </p:nvGrpSpPr>
          <p:grpSpPr bwMode="auto">
            <a:xfrm>
              <a:off x="600692" y="251666"/>
              <a:ext cx="1717578" cy="1072556"/>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343286976"/>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730235007"/>
      </p:ext>
    </p:extLst>
  </p:cSld>
  <p:clrMapOvr>
    <a:masterClrMapping/>
  </p:clrMapOvr>
  <p:transition>
    <p:fade/>
  </p:transition>
  <p:timing>
    <p:tnLst>
      <p:par>
        <p:cTn id="1" dur="indefinite" restart="never" nodeType="tmRoot"/>
      </p:par>
    </p:tnLst>
  </p:timing>
  <p:hf sldNum="0"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899766092"/>
      </p:ext>
    </p:extLst>
  </p:cSld>
  <p:clrMapOvr>
    <a:masterClrMapping/>
  </p:clrMapOvr>
  <p:transition>
    <p:fade/>
  </p:transition>
  <p:timing>
    <p:tnLst>
      <p:par>
        <p:cTn id="1" dur="indefinite" restart="never" nodeType="tmRoot"/>
      </p:par>
    </p:tnLst>
  </p:timing>
  <p:hf sldNum="0" hdr="0" ftr="0" dt="0"/>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72183E"/>
              </a:buClr>
            </a:pPr>
            <a:fld id="{AB0FD6AF-631B-4935-958E-235DE8D379B4}"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2537955198"/>
      </p:ext>
    </p:extLst>
  </p:cSld>
  <p:clrMapOvr>
    <a:masterClrMapping/>
  </p:clrMapOvr>
  <p:transition>
    <p:fade/>
  </p:transition>
  <p:timing>
    <p:tnLst>
      <p:par>
        <p:cTn id="1" dur="indefinite" restart="never" nodeType="tmRoot"/>
      </p:par>
    </p:tnLst>
  </p:timing>
  <p:hf sldNum="0" hdr="0" ftr="0" dt="0"/>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half" idx="11"/>
          </p:nvPr>
        </p:nvSpPr>
        <p:spPr/>
        <p:txBody>
          <a:bodyPr/>
          <a:lstStyle/>
          <a:p>
            <a:pPr>
              <a:buClr>
                <a:srgbClr val="72183E"/>
              </a:buClr>
            </a:pPr>
            <a:fld id="{297200CB-6FD6-42F5-9203-59FA3E2A606E}"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1987711360"/>
      </p:ext>
    </p:extLst>
  </p:cSld>
  <p:clrMapOvr>
    <a:masterClrMapping/>
  </p:clrMapOvr>
  <p:transition>
    <p:fade/>
  </p:transition>
  <p:timing>
    <p:tnLst>
      <p:par>
        <p:cTn id="1" dur="indefinite" restart="never" nodeType="tmRoot"/>
      </p:par>
    </p:tnLst>
  </p:timing>
  <p:hf sldNum="0" hdr="0" dt="0"/>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1_Blank, dark gray">
    <p:bg>
      <p:bgPr>
        <a:solidFill>
          <a:srgbClr val="000000"/>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a:xfrm>
            <a:off x="4875531" y="6556248"/>
            <a:ext cx="3799400" cy="301752"/>
          </a:xfrm>
          <a:prstGeom prst="rect">
            <a:avLst/>
          </a:prstGeom>
        </p:spPr>
        <p:txBody>
          <a:bodyPr lIns="121907" tIns="60953" rIns="121907" bIns="60953"/>
          <a:lstStyle/>
          <a:p>
            <a:pPr fontAlgn="auto">
              <a:spcBef>
                <a:spcPts val="0"/>
              </a:spcBef>
              <a:spcAft>
                <a:spcPts val="0"/>
              </a:spcAft>
              <a:buClr>
                <a:srgbClr val="E45785"/>
              </a:buClr>
              <a:buSzTx/>
            </a:pPr>
            <a:r>
              <a:rPr lang="en-US" sz="1900" smtClean="0">
                <a:solidFill>
                  <a:srgbClr val="E45785"/>
                </a:solidFill>
              </a:rPr>
              <a:t>[Restricted] ONLY for designated groups and individuals</a:t>
            </a:r>
            <a:endParaRPr lang="en-US" sz="1900" dirty="0">
              <a:solidFill>
                <a:srgbClr val="E45785"/>
              </a:solidFil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Rectangle 1"/>
          <p:cNvSpPr/>
          <p:nvPr userDrawn="1"/>
        </p:nvSpPr>
        <p:spPr bwMode="auto">
          <a:xfrm>
            <a:off x="0" y="6537960"/>
            <a:ext cx="12188825" cy="320040"/>
          </a:xfrm>
          <a:prstGeom prst="rect">
            <a:avLst/>
          </a:prstGeom>
          <a:solidFill>
            <a:srgbClr val="000000">
              <a:alpha val="30980"/>
            </a:srgbClr>
          </a:solidFill>
          <a:ln w="12700" algn="ctr">
            <a:noFill/>
            <a:miter lim="800000"/>
            <a:headEnd/>
            <a:tailEnd/>
          </a:ln>
          <a:effectLst/>
          <a:extLst/>
        </p:spPr>
        <p:txBody>
          <a:bodyPr rot="0" spcFirstLastPara="0" vertOverflow="overflow" horzOverflow="overflow" vert="horz" wrap="square" lIns="103823" tIns="51912" rIns="103823" bIns="51912" numCol="1" spcCol="0" rtlCol="0" fromWordArt="0" anchor="ctr" anchorCtr="0" forceAA="0" compatLnSpc="1">
            <a:prstTxWarp prst="textNoShape">
              <a:avLst/>
            </a:prstTxWarp>
            <a:noAutofit/>
          </a:bodyPr>
          <a:lstStyle/>
          <a:p>
            <a:pPr algn="ctr" fontAlgn="auto">
              <a:lnSpc>
                <a:spcPct val="80000"/>
              </a:lnSpc>
              <a:spcBef>
                <a:spcPts val="1364"/>
              </a:spcBef>
              <a:spcAft>
                <a:spcPts val="0"/>
              </a:spcAft>
              <a:buClr>
                <a:srgbClr val="E45785"/>
              </a:buClr>
              <a:buSzPct val="115000"/>
              <a:buFontTx/>
              <a:buNone/>
            </a:pPr>
            <a:endParaRPr lang="en-US" sz="2700" dirty="0" err="1" smtClean="0">
              <a:solidFill>
                <a:srgbClr val="4D4D4F"/>
              </a:solidFill>
              <a:latin typeface="Arial"/>
            </a:endParaRPr>
          </a:p>
        </p:txBody>
      </p:sp>
    </p:spTree>
    <p:extLst>
      <p:ext uri="{BB962C8B-B14F-4D97-AF65-F5344CB8AC3E}">
        <p14:creationId xmlns:p14="http://schemas.microsoft.com/office/powerpoint/2010/main" val="982019440"/>
      </p:ext>
    </p:extLst>
  </p:cSld>
  <p:clrMapOvr>
    <a:masterClrMapping/>
  </p:clrMapOvr>
  <p:transition>
    <p:fade/>
  </p:transition>
  <p:timing>
    <p:tnLst>
      <p:par>
        <p:cTn id="1" dur="indefinite" restart="never" nodeType="tmRoot"/>
      </p:par>
    </p:tn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88" name="Group 87"/>
          <p:cNvGrpSpPr/>
          <p:nvPr userDrawn="1"/>
        </p:nvGrpSpPr>
        <p:grpSpPr>
          <a:xfrm>
            <a:off x="-1" y="35"/>
            <a:ext cx="12188825" cy="6857929"/>
            <a:chOff x="-1" y="35"/>
            <a:chExt cx="12188825" cy="6857929"/>
          </a:xfrm>
        </p:grpSpPr>
        <p:pic>
          <p:nvPicPr>
            <p:cNvPr id="86" name="Picture 8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5"/>
              <a:ext cx="12188825" cy="6857929"/>
            </a:xfrm>
            <a:prstGeom prst="rect">
              <a:avLst/>
            </a:prstGeom>
          </p:spPr>
        </p:pic>
        <p:grpSp>
          <p:nvGrpSpPr>
            <p:cNvPr id="2" name="Group 4"/>
            <p:cNvGrpSpPr>
              <a:grpSpLocks noChangeAspect="1"/>
            </p:cNvGrpSpPr>
            <p:nvPr userDrawn="1"/>
          </p:nvGrpSpPr>
          <p:grpSpPr bwMode="auto">
            <a:xfrm>
              <a:off x="600692" y="223091"/>
              <a:ext cx="1644584" cy="1026974"/>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lumMod val="75000"/>
                  </a:srgbClr>
                </a:solidFill>
              </a:rPr>
              <a:t>©2017 Check Point Software Technologies Ltd. </a:t>
            </a:r>
            <a:endParaRPr lang="en-US" sz="1000" kern="0" dirty="0">
              <a:solidFill>
                <a:srgbClr val="FFFFFF">
                  <a:lumMod val="75000"/>
                </a:srgbClr>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lumMod val="75000"/>
                  </a:schemeClr>
                </a:solidFill>
                <a:latin typeface="+mn-lt"/>
              </a:defRPr>
            </a:lvl1pPr>
          </a:lstStyle>
          <a:p>
            <a:pPr>
              <a:buClr>
                <a:srgbClr val="72183E"/>
              </a:buClr>
            </a:pPr>
            <a:endParaRPr lang="en-US" dirty="0">
              <a:solidFill>
                <a:srgbClr val="FFFFFF">
                  <a:lumMod val="75000"/>
                </a:srgbClr>
              </a:solidFill>
            </a:endParaRPr>
          </a:p>
        </p:txBody>
      </p:sp>
    </p:spTree>
    <p:extLst>
      <p:ext uri="{BB962C8B-B14F-4D97-AF65-F5344CB8AC3E}">
        <p14:creationId xmlns:p14="http://schemas.microsoft.com/office/powerpoint/2010/main" val="1849059665"/>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490389039"/>
      </p:ext>
    </p:extLst>
  </p:cSld>
  <p:clrMapOvr>
    <a:masterClrMapping/>
  </p:clrMapOvr>
  <p:transition>
    <p:fade/>
  </p:transition>
  <p:timing>
    <p:tnLst>
      <p:par>
        <p:cTn id="1" dur="indefinite" restart="never" nodeType="tmRoot"/>
      </p:par>
    </p:tnLst>
  </p:timing>
  <p:hf sldNum="0" hdr="0" ftr="0" dt="0"/>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672847338"/>
      </p:ext>
    </p:extLst>
  </p:cSld>
  <p:clrMapOvr>
    <a:masterClrMapping/>
  </p:clrMapOvr>
  <p:transition>
    <p:fade/>
  </p:transition>
  <p:timing>
    <p:tnLst>
      <p:par>
        <p:cTn id="1" dur="indefinite" restart="never" nodeType="tmRoot"/>
      </p:par>
    </p:tnLst>
  </p:timing>
  <p:hf sldNum="0" hdr="0" ftr="0" dt="0"/>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432517313"/>
      </p:ext>
    </p:extLst>
  </p:cSld>
  <p:clrMapOvr>
    <a:masterClrMapping/>
  </p:clrMapOvr>
  <p:transition>
    <p:fade/>
  </p:transition>
  <p:timing>
    <p:tnLst>
      <p:par>
        <p:cTn id="1" dur="indefinite" restart="never" nodeType="tmRoot"/>
      </p:par>
    </p:tnLst>
  </p:timing>
  <p:hf sldNum="0" hdr="0" ftr="0" dt="0"/>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172441370"/>
      </p:ext>
    </p:extLst>
  </p:cSld>
  <p:clrMapOvr>
    <a:masterClrMapping/>
  </p:clrMapOvr>
  <p:transition>
    <p:fade/>
  </p:transition>
  <p:timing>
    <p:tnLst>
      <p:par>
        <p:cTn id="1" dur="indefinite" restart="never" nodeType="tmRoot"/>
      </p:par>
    </p:tnLst>
  </p:timing>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Agenda">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590031400"/>
      </p:ext>
    </p:extLst>
  </p:cSld>
  <p:clrMapOvr>
    <a:masterClrMapping/>
  </p:clrMapOvr>
  <p:transition>
    <p:fade/>
  </p:transition>
  <p:timing>
    <p:tnLst>
      <p:par>
        <p:cTn id="1" dur="indefinite" restart="never" nodeType="tmRoot"/>
      </p:par>
    </p:tnLst>
  </p:timing>
  <p:hf sldNum="0" hdr="0" ftr="0" dt="0"/>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067376256"/>
      </p:ext>
    </p:extLst>
  </p:cSld>
  <p:clrMapOvr>
    <a:masterClrMapping/>
  </p:clrMapOvr>
  <p:transition>
    <p:fade/>
  </p:transition>
  <p:timing>
    <p:tnLst>
      <p:par>
        <p:cTn id="1" dur="indefinite" restart="never" nodeType="tmRoot"/>
      </p:par>
    </p:tnLst>
  </p:timing>
  <p:hf sldNum="0" hdr="0" ftr="0" dt="0"/>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88215993"/>
      </p:ext>
    </p:extLst>
  </p:cSld>
  <p:clrMapOvr>
    <a:masterClrMapping/>
  </p:clrMapOvr>
  <p:transition>
    <p:fade/>
  </p:transition>
  <p:timing>
    <p:tnLst>
      <p:par>
        <p:cTn id="1" dur="indefinite" restart="never" nodeType="tmRoot"/>
      </p:par>
    </p:tnLst>
  </p:timing>
  <p:hf sldNum="0" hdr="0" ftr="0" dt="0"/>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684328611"/>
      </p:ext>
    </p:extLst>
  </p:cSld>
  <p:clrMapOvr>
    <a:masterClrMapping/>
  </p:clrMapOvr>
  <p:transition>
    <p:fade/>
  </p:transition>
  <p:timing>
    <p:tnLst>
      <p:par>
        <p:cTn id="1" dur="indefinite" restart="never" nodeType="tmRoot"/>
      </p:par>
    </p:tnLst>
  </p:timing>
  <p:hf sldNum="0" hdr="0" ftr="0" dt="0"/>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2046323995"/>
      </p:ext>
    </p:extLst>
  </p:cSld>
  <p:clrMapOvr>
    <a:masterClrMapping/>
  </p:clrMapOvr>
  <p:transition>
    <p:fade/>
  </p:transition>
  <p:timing>
    <p:tnLst>
      <p:par>
        <p:cTn id="1" dur="indefinite" restart="never" nodeType="tmRoot"/>
      </p:par>
    </p:tnLst>
  </p:timing>
  <p:hf sldNum="0" hdr="0" ftr="0" dt="0"/>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2966574545"/>
      </p:ext>
    </p:extLst>
  </p:cSld>
  <p:clrMapOvr>
    <a:masterClrMapping/>
  </p:clrMapOvr>
  <p:transition>
    <p:fade/>
  </p:transition>
  <p:timing>
    <p:tnLst>
      <p:par>
        <p:cTn id="1" dur="indefinite" restart="never" nodeType="tmRoot"/>
      </p:par>
    </p:tnLst>
  </p:timing>
  <p:hf sldNum="0" hdr="0" ftr="0" dt="0"/>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72183E"/>
              </a:buClr>
            </a:pPr>
            <a:fld id="{AB0FD6AF-631B-4935-958E-235DE8D379B4}"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1008010579"/>
      </p:ext>
    </p:extLst>
  </p:cSld>
  <p:clrMapOvr>
    <a:masterClrMapping/>
  </p:clrMapOvr>
  <p:transition>
    <p:fade/>
  </p:transition>
  <p:timing>
    <p:tnLst>
      <p:par>
        <p:cTn id="1" dur="indefinite" restart="never" nodeType="tmRoot"/>
      </p:par>
    </p:tnLst>
  </p:timing>
  <p:hf sldNum="0" hdr="0" ftr="0" dt="0"/>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 name="Date Placeholder 1"/>
          <p:cNvSpPr>
            <a:spLocks noGrp="1"/>
          </p:cNvSpPr>
          <p:nvPr>
            <p:ph type="dt" sz="half" idx="11"/>
          </p:nvPr>
        </p:nvSpPr>
        <p:spPr/>
        <p:txBody>
          <a:bodyPr/>
          <a:lstStyle/>
          <a:p>
            <a:pPr>
              <a:buClr>
                <a:srgbClr val="72183E"/>
              </a:buClr>
            </a:pPr>
            <a:fld id="{297200CB-6FD6-42F5-9203-59FA3E2A606E}"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4289923167"/>
      </p:ext>
    </p:extLst>
  </p:cSld>
  <p:clrMapOvr>
    <a:masterClrMapping/>
  </p:clrMapOvr>
  <p:transition>
    <p:fade/>
  </p:transition>
  <p:timing>
    <p:tnLst>
      <p:par>
        <p:cTn id="1" dur="indefinite" restart="never" nodeType="tmRoot"/>
      </p:par>
    </p:tnLst>
  </p:timing>
  <p:hf sldNum="0" hdr="0" dt="0"/>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a:solidFill>
                  <a:srgbClr val="E45785"/>
                </a:solidFill>
              </a:rPr>
              <a:t>[Protected] Non-confidential content
</a:t>
            </a:r>
          </a:p>
        </p:txBody>
      </p:sp>
      <p:sp>
        <p:nvSpPr>
          <p:cNvPr id="12" name="Rectangle 11"/>
          <p:cNvSpPr/>
          <p:nvPr userDrawn="1"/>
        </p:nvSpPr>
        <p:spPr bwMode="auto">
          <a:xfrm>
            <a:off x="0" y="2"/>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604418" y="192919"/>
            <a:ext cx="1242364"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609602" y="6356351"/>
            <a:ext cx="2843213" cy="365125"/>
          </a:xfrm>
          <a:prstGeom prst="rect">
            <a:avLst/>
          </a:prstGeom>
        </p:spPr>
        <p:txBody>
          <a:bodyPr/>
          <a:lstStyle/>
          <a:p>
            <a:pPr>
              <a:buClr>
                <a:srgbClr val="72183E"/>
              </a:buClr>
            </a:pPr>
            <a:fld id="{69A53E69-AFE3-4539-BC28-0EA7868DAA6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174188955"/>
      </p:ext>
    </p:extLst>
  </p:cSld>
  <p:clrMapOvr>
    <a:masterClrMapping/>
  </p:clrMapOvr>
  <p:transition>
    <p:fade/>
  </p:transition>
  <p:hf sldNum="0" hdr="0" dt="0"/>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6"/>
            <a:ext cx="12188825" cy="6857929"/>
          </a:xfrm>
          <a:prstGeom prst="rect">
            <a:avLst/>
          </a:prstGeom>
        </p:spPr>
      </p:pic>
      <p:sp>
        <p:nvSpPr>
          <p:cNvPr id="93" name="Date" hidden="1"/>
          <p:cNvSpPr>
            <a:spLocks noGrp="1"/>
          </p:cNvSpPr>
          <p:nvPr userDrawn="1">
            <p:ph type="dt" sz="half" idx="2"/>
          </p:nvPr>
        </p:nvSpPr>
        <p:spPr>
          <a:xfrm>
            <a:off x="609600" y="6356356"/>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FFFFFF">
                    <a:tint val="75000"/>
                  </a:srgbClr>
                </a:solidFill>
              </a:rPr>
              <a:pPr>
                <a:buClr>
                  <a:srgbClr val="72183E"/>
                </a:buClr>
              </a:pPr>
              <a:t>2/19/2018</a:t>
            </a:fld>
            <a:endParaRPr lang="en-US" dirty="0">
              <a:solidFill>
                <a:srgbClr val="FFFFFF">
                  <a:tint val="75000"/>
                </a:srgbClr>
              </a:solidFill>
            </a:endParaRPr>
          </a:p>
        </p:txBody>
      </p:sp>
      <p:sp>
        <p:nvSpPr>
          <p:cNvPr id="16" name="Speaker name and date"/>
          <p:cNvSpPr>
            <a:spLocks noGrp="1"/>
          </p:cNvSpPr>
          <p:nvPr userDrawn="1">
            <p:ph type="subTitle" idx="1" hasCustomPrompt="1"/>
          </p:nvPr>
        </p:nvSpPr>
        <p:spPr>
          <a:xfrm>
            <a:off x="485696" y="5115001"/>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tx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6"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tx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6" y="2158457"/>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tx1"/>
                </a:solidFill>
                <a:latin typeface="+mj-lt"/>
              </a:defRPr>
            </a:lvl1pPr>
          </a:lstStyle>
          <a:p>
            <a:pPr>
              <a:buClrTx/>
              <a:buSzTx/>
            </a:pPr>
            <a:r>
              <a:rPr lang="en-US" kern="0" dirty="0" smtClean="0"/>
              <a:t>PRESENTATION TITLE</a:t>
            </a:r>
          </a:p>
        </p:txBody>
      </p:sp>
      <p:pic>
        <p:nvPicPr>
          <p:cNvPr id="75"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80879" y="259332"/>
            <a:ext cx="1609165" cy="1009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_page number"/>
          <p:cNvSpPr txBox="1">
            <a:spLocks/>
          </p:cNvSpPr>
          <p:nvPr userDrawn="1"/>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13" name="Footer_copyright"/>
          <p:cNvSpPr txBox="1">
            <a:spLocks/>
          </p:cNvSpPr>
          <p:nvPr userDrawn="1"/>
        </p:nvSpPr>
        <p:spPr>
          <a:xfrm>
            <a:off x="800161" y="652766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D5D5D5"/>
                </a:solidFill>
              </a:rPr>
              <a:t>©2018 Check Point Software Technologies Ltd. </a:t>
            </a:r>
            <a:endParaRPr lang="en-US" kern="0" dirty="0">
              <a:solidFill>
                <a:srgbClr val="D5D5D5"/>
              </a:solidFill>
            </a:endParaRPr>
          </a:p>
        </p:txBody>
      </p:sp>
      <p:grpSp>
        <p:nvGrpSpPr>
          <p:cNvPr id="14" name="Group 13"/>
          <p:cNvGrpSpPr/>
          <p:nvPr userDrawn="1"/>
        </p:nvGrpSpPr>
        <p:grpSpPr>
          <a:xfrm>
            <a:off x="3" y="6430508"/>
            <a:ext cx="12188825" cy="101600"/>
            <a:chOff x="-76200" y="6495052"/>
            <a:chExt cx="12188825" cy="101600"/>
          </a:xfrm>
        </p:grpSpPr>
        <p:cxnSp>
          <p:nvCxnSpPr>
            <p:cNvPr id="18" name="Footer line"/>
            <p:cNvCxnSpPr/>
            <p:nvPr userDrawn="1"/>
          </p:nvCxnSpPr>
          <p:spPr bwMode="auto">
            <a:xfrm>
              <a:off x="-76200" y="6541347"/>
              <a:ext cx="831574"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9"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Footer line"/>
            <p:cNvCxnSpPr/>
            <p:nvPr userDrawn="1"/>
          </p:nvCxnSpPr>
          <p:spPr bwMode="auto">
            <a:xfrm>
              <a:off x="4161767" y="6545184"/>
              <a:ext cx="7950858"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548356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6"/>
            <a:ext cx="12188825" cy="6857929"/>
          </a:xfrm>
          <a:prstGeom prst="rect">
            <a:avLst/>
          </a:prstGeom>
        </p:spPr>
      </p:pic>
      <p:sp>
        <p:nvSpPr>
          <p:cNvPr id="93" name="Date" hidden="1"/>
          <p:cNvSpPr>
            <a:spLocks noGrp="1"/>
          </p:cNvSpPr>
          <p:nvPr userDrawn="1">
            <p:ph type="dt" sz="half" idx="2"/>
          </p:nvPr>
        </p:nvSpPr>
        <p:spPr>
          <a:xfrm>
            <a:off x="609600" y="6356356"/>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FFFFFF">
                    <a:tint val="75000"/>
                  </a:srgbClr>
                </a:solidFill>
              </a:rPr>
              <a:pPr>
                <a:buClr>
                  <a:srgbClr val="72183E"/>
                </a:buClr>
              </a:pPr>
              <a:t>2/19/2018</a:t>
            </a:fld>
            <a:endParaRPr lang="en-US" dirty="0">
              <a:solidFill>
                <a:srgbClr val="FFFFFF">
                  <a:tint val="75000"/>
                </a:srgbClr>
              </a:solidFill>
            </a:endParaRPr>
          </a:p>
        </p:txBody>
      </p:sp>
      <p:sp>
        <p:nvSpPr>
          <p:cNvPr id="16" name="Speaker name and date"/>
          <p:cNvSpPr>
            <a:spLocks noGrp="1"/>
          </p:cNvSpPr>
          <p:nvPr userDrawn="1">
            <p:ph type="subTitle" idx="1" hasCustomPrompt="1"/>
          </p:nvPr>
        </p:nvSpPr>
        <p:spPr>
          <a:xfrm>
            <a:off x="485696" y="5115001"/>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lumMod val="50000"/>
                  </a:schemeClr>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6"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tx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6" y="2158457"/>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tx1"/>
                </a:solidFill>
                <a:latin typeface="+mj-lt"/>
              </a:defRPr>
            </a:lvl1pPr>
          </a:lstStyle>
          <a:p>
            <a:pPr>
              <a:buClrTx/>
              <a:buSzTx/>
            </a:pPr>
            <a:r>
              <a:rPr lang="en-US" kern="0" dirty="0" smtClean="0"/>
              <a:t>PRESENTATION TITLE</a:t>
            </a:r>
          </a:p>
        </p:txBody>
      </p:sp>
      <p:pic>
        <p:nvPicPr>
          <p:cNvPr id="11" name="Picture 3"/>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80879" y="259332"/>
            <a:ext cx="1609165" cy="1009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Footer_page number"/>
          <p:cNvSpPr txBox="1">
            <a:spLocks/>
          </p:cNvSpPr>
          <p:nvPr userDrawn="1"/>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12" name="Footer_copyright"/>
          <p:cNvSpPr txBox="1">
            <a:spLocks/>
          </p:cNvSpPr>
          <p:nvPr userDrawn="1"/>
        </p:nvSpPr>
        <p:spPr>
          <a:xfrm>
            <a:off x="800161" y="652766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4D4D4F">
                    <a:lumMod val="75000"/>
                  </a:srgbClr>
                </a:solidFill>
              </a:rPr>
              <a:t>©2018 Check Point Software Technologies Ltd. </a:t>
            </a:r>
            <a:endParaRPr lang="en-US" kern="0" dirty="0">
              <a:solidFill>
                <a:srgbClr val="4D4D4F">
                  <a:lumMod val="75000"/>
                </a:srgbClr>
              </a:solidFill>
            </a:endParaRPr>
          </a:p>
        </p:txBody>
      </p:sp>
      <p:grpSp>
        <p:nvGrpSpPr>
          <p:cNvPr id="13" name="Group 12"/>
          <p:cNvGrpSpPr/>
          <p:nvPr userDrawn="1"/>
        </p:nvGrpSpPr>
        <p:grpSpPr>
          <a:xfrm>
            <a:off x="3" y="6430508"/>
            <a:ext cx="12188825" cy="101600"/>
            <a:chOff x="-76200" y="6495052"/>
            <a:chExt cx="12188825" cy="101600"/>
          </a:xfrm>
        </p:grpSpPr>
        <p:cxnSp>
          <p:nvCxnSpPr>
            <p:cNvPr id="14" name="Footer line"/>
            <p:cNvCxnSpPr/>
            <p:nvPr userDrawn="1"/>
          </p:nvCxnSpPr>
          <p:spPr bwMode="auto">
            <a:xfrm>
              <a:off x="-76200" y="6541347"/>
              <a:ext cx="831574"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8"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9" name="Footer line"/>
            <p:cNvCxnSpPr/>
            <p:nvPr userDrawn="1"/>
          </p:nvCxnSpPr>
          <p:spPr bwMode="auto">
            <a:xfrm>
              <a:off x="4161767" y="6545184"/>
              <a:ext cx="7950858"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5190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777279745"/>
      </p:ext>
    </p:extLst>
  </p:cSld>
  <p:clrMapOvr>
    <a:masterClrMapping/>
  </p:clrMapOvr>
  <p:transition>
    <p:fade/>
  </p:transition>
  <p:timing>
    <p:tnLst>
      <p:par>
        <p:cTn id="1" dur="indefinite" restart="never" nodeType="tmRoot"/>
      </p:par>
    </p:tnLst>
  </p:timing>
  <p:hf sldNum="0" hdr="0" ftr="0" dt="0"/>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FFFFFF">
                    <a:tint val="75000"/>
                  </a:srgbClr>
                </a:solidFill>
              </a:rPr>
              <a:pPr>
                <a:buClr>
                  <a:srgbClr val="72183E"/>
                </a:buClr>
              </a:pPr>
              <a:t>2/19/2018</a:t>
            </a:fld>
            <a:endParaRPr lang="en-US" dirty="0">
              <a:solidFill>
                <a:srgbClr val="FFFFFF">
                  <a:tint val="75000"/>
                </a:srgbClr>
              </a:solidFill>
            </a:endParaRPr>
          </a:p>
        </p:txBody>
      </p:sp>
      <p:sp>
        <p:nvSpPr>
          <p:cNvPr id="6" name="Agenda list"/>
          <p:cNvSpPr>
            <a:spLocks noGrp="1"/>
          </p:cNvSpPr>
          <p:nvPr>
            <p:ph sz="quarter" idx="12"/>
          </p:nvPr>
        </p:nvSpPr>
        <p:spPr>
          <a:xfrm>
            <a:off x="2243783"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3"/>
            <a:ext cx="8483330" cy="707289"/>
          </a:xfrm>
        </p:spPr>
        <p:txBody>
          <a:bodyPr/>
          <a:lstStyle>
            <a:lvl1pPr>
              <a:defRPr>
                <a:solidFill>
                  <a:schemeClr val="accent1"/>
                </a:solidFill>
              </a:defRPr>
            </a:lvl1pPr>
          </a:lstStyle>
          <a:p>
            <a:r>
              <a:rPr lang="en-US" smtClean="0"/>
              <a:t>Click to edit Master title style</a:t>
            </a:r>
            <a:endParaRPr lang="en-US"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36"/>
            <a:ext cx="12188825" cy="6857929"/>
          </a:xfrm>
          <a:prstGeom prst="rect">
            <a:avLst/>
          </a:prstGeom>
        </p:spPr>
      </p:pic>
      <p:sp>
        <p:nvSpPr>
          <p:cNvPr id="12" name="Footer_page number"/>
          <p:cNvSpPr txBox="1">
            <a:spLocks/>
          </p:cNvSpPr>
          <p:nvPr userDrawn="1"/>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14" name="Footer_copyright"/>
          <p:cNvSpPr txBox="1">
            <a:spLocks/>
          </p:cNvSpPr>
          <p:nvPr userDrawn="1"/>
        </p:nvSpPr>
        <p:spPr>
          <a:xfrm>
            <a:off x="800161" y="652766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D5D5D5"/>
                </a:solidFill>
              </a:rPr>
              <a:t>©2018 Check Point Software Technologies Ltd. </a:t>
            </a:r>
            <a:endParaRPr lang="en-US" kern="0" dirty="0">
              <a:solidFill>
                <a:srgbClr val="D5D5D5"/>
              </a:solidFill>
            </a:endParaRPr>
          </a:p>
        </p:txBody>
      </p:sp>
      <p:grpSp>
        <p:nvGrpSpPr>
          <p:cNvPr id="15" name="Group 14"/>
          <p:cNvGrpSpPr/>
          <p:nvPr userDrawn="1"/>
        </p:nvGrpSpPr>
        <p:grpSpPr>
          <a:xfrm>
            <a:off x="3" y="6430508"/>
            <a:ext cx="12188825" cy="101600"/>
            <a:chOff x="-76200" y="6495052"/>
            <a:chExt cx="12188825" cy="101600"/>
          </a:xfrm>
        </p:grpSpPr>
        <p:cxnSp>
          <p:nvCxnSpPr>
            <p:cNvPr id="16" name="Footer line"/>
            <p:cNvCxnSpPr/>
            <p:nvPr userDrawn="1"/>
          </p:nvCxnSpPr>
          <p:spPr bwMode="auto">
            <a:xfrm>
              <a:off x="-76200" y="6541347"/>
              <a:ext cx="831574"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Footer line"/>
            <p:cNvCxnSpPr/>
            <p:nvPr userDrawn="1"/>
          </p:nvCxnSpPr>
          <p:spPr bwMode="auto">
            <a:xfrm>
              <a:off x="4161767" y="6545184"/>
              <a:ext cx="7950858"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972540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tandard title and bullets">
    <p:bg>
      <p:bgPr>
        <a:solidFill>
          <a:srgbClr val="000000"/>
        </a:solidFill>
        <a:effectLst/>
      </p:bgPr>
    </p:bg>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6"/>
            <a:ext cx="2843213" cy="365125"/>
          </a:xfrm>
          <a:prstGeom prst="rect">
            <a:avLst/>
          </a:prstGeom>
        </p:spPr>
        <p:txBody>
          <a:bodyPr/>
          <a:lstStyle/>
          <a:p>
            <a:pPr>
              <a:buClr>
                <a:srgbClr val="72183E"/>
              </a:buClr>
            </a:pPr>
            <a:fld id="{1C396E99-728E-4BC1-9827-5FA2D157E6FB}" type="datetimeFigureOut">
              <a:rPr lang="en-US" smtClean="0">
                <a:solidFill>
                  <a:srgbClr val="FFFFFF">
                    <a:tint val="75000"/>
                  </a:srgbClr>
                </a:solidFill>
              </a:rPr>
              <a:pPr>
                <a:buClr>
                  <a:srgbClr val="72183E"/>
                </a:buClr>
              </a:pPr>
              <a:t>2/19/2018</a:t>
            </a:fld>
            <a:endParaRPr lang="en-US" dirty="0">
              <a:solidFill>
                <a:srgbClr val="FFFFF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5"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609889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Date" hidden="1"/>
          <p:cNvSpPr>
            <a:spLocks noGrp="1"/>
          </p:cNvSpPr>
          <p:nvPr>
            <p:ph type="dt" sz="quarter" idx="12"/>
          </p:nvPr>
        </p:nvSpPr>
        <p:spPr>
          <a:xfrm>
            <a:off x="609600" y="6356356"/>
            <a:ext cx="2843213" cy="365125"/>
          </a:xfrm>
          <a:prstGeom prst="rect">
            <a:avLst/>
          </a:prstGeom>
        </p:spPr>
        <p:txBody>
          <a:bodyPr/>
          <a:lstStyle/>
          <a:p>
            <a:pPr>
              <a:buClr>
                <a:srgbClr val="72183E"/>
              </a:buClr>
            </a:pPr>
            <a:fld id="{1C396E99-728E-4BC1-9827-5FA2D157E6FB}" type="datetimeFigureOut">
              <a:rPr lang="en-US" smtClean="0">
                <a:solidFill>
                  <a:srgbClr val="FFFFFF">
                    <a:tint val="75000"/>
                  </a:srgbClr>
                </a:solidFill>
              </a:rPr>
              <a:pPr>
                <a:buClr>
                  <a:srgbClr val="72183E"/>
                </a:buClr>
              </a:pPr>
              <a:t>2/19/2018</a:t>
            </a:fld>
            <a:endParaRPr lang="en-US" dirty="0">
              <a:solidFill>
                <a:srgbClr val="FFFFFF">
                  <a:tint val="75000"/>
                </a:srgbClr>
              </a:solidFill>
            </a:endParaRPr>
          </a:p>
        </p:txBody>
      </p:sp>
      <p:sp>
        <p:nvSpPr>
          <p:cNvPr id="2" name="Slide Title"/>
          <p:cNvSpPr>
            <a:spLocks noGrp="1"/>
          </p:cNvSpPr>
          <p:nvPr>
            <p:ph type="title"/>
          </p:nvPr>
        </p:nvSpPr>
        <p:spPr>
          <a:xfrm>
            <a:off x="583845"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13814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FFFFFF">
                    <a:tint val="75000"/>
                  </a:srgbClr>
                </a:solidFill>
              </a:rPr>
              <a:pPr>
                <a:buClr>
                  <a:srgbClr val="72183E"/>
                </a:buClr>
              </a:pPr>
              <a:t>2/19/2018</a:t>
            </a:fld>
            <a:endParaRPr lang="en-US" dirty="0">
              <a:solidFill>
                <a:srgbClr val="FFFFFF">
                  <a:tint val="75000"/>
                </a:srgbClr>
              </a:solidFill>
            </a:endParaRPr>
          </a:p>
        </p:txBody>
      </p:sp>
    </p:spTree>
    <p:extLst>
      <p:ext uri="{BB962C8B-B14F-4D97-AF65-F5344CB8AC3E}">
        <p14:creationId xmlns:p14="http://schemas.microsoft.com/office/powerpoint/2010/main" val="3982116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 y="37"/>
            <a:ext cx="12188889" cy="6857965"/>
          </a:xfrm>
          <a:prstGeom prst="rect">
            <a:avLst/>
          </a:prstGeom>
        </p:spPr>
      </p:pic>
      <p:sp>
        <p:nvSpPr>
          <p:cNvPr id="2" name="Date" hidden="1"/>
          <p:cNvSpPr>
            <a:spLocks noGrp="1"/>
          </p:cNvSpPr>
          <p:nvPr userDrawn="1">
            <p:ph type="dt" sz="quarter" idx="12"/>
          </p:nvPr>
        </p:nvSpPr>
        <p:spPr>
          <a:xfrm>
            <a:off x="609600" y="6356356"/>
            <a:ext cx="2843213" cy="365125"/>
          </a:xfrm>
          <a:prstGeom prst="rect">
            <a:avLst/>
          </a:prstGeom>
        </p:spPr>
        <p:txBody>
          <a:bodyPr/>
          <a:lstStyle/>
          <a:p>
            <a:pPr>
              <a:buClr>
                <a:srgbClr val="72183E"/>
              </a:buClr>
            </a:pPr>
            <a:fld id="{00C1096B-9679-429B-9328-0AF82824D437}" type="datetimeFigureOut">
              <a:rPr lang="en-US" smtClean="0">
                <a:solidFill>
                  <a:srgbClr val="FFFFFF">
                    <a:tint val="75000"/>
                  </a:srgbClr>
                </a:solidFill>
              </a:rPr>
              <a:pPr>
                <a:buClr>
                  <a:srgbClr val="72183E"/>
                </a:buClr>
              </a:pPr>
              <a:t>2/19/2018</a:t>
            </a:fld>
            <a:endParaRPr lang="en-US" dirty="0">
              <a:solidFill>
                <a:srgbClr val="FFFFFF">
                  <a:tint val="75000"/>
                </a:srgbClr>
              </a:solidFill>
            </a:endParaRPr>
          </a:p>
        </p:txBody>
      </p:sp>
      <p:sp>
        <p:nvSpPr>
          <p:cNvPr id="4" name="Key points"/>
          <p:cNvSpPr>
            <a:spLocks noGrp="1"/>
          </p:cNvSpPr>
          <p:nvPr userDrawn="1">
            <p:ph type="body" sz="quarter" idx="11"/>
          </p:nvPr>
        </p:nvSpPr>
        <p:spPr>
          <a:xfrm>
            <a:off x="4875533"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marL="667512" indent="-237744">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pic>
        <p:nvPicPr>
          <p:cNvPr id="10"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10550764" y="290904"/>
            <a:ext cx="1296018" cy="79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userDrawn="1"/>
        </p:nvSpPr>
        <p:spPr bwMode="auto">
          <a:xfrm>
            <a:off x="2" y="3075075"/>
            <a:ext cx="4414345" cy="707886"/>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dirty="0" smtClean="0">
                <a:solidFill>
                  <a:srgbClr val="FFFFFF"/>
                </a:solidFill>
                <a:latin typeface="Calibri"/>
              </a:rPr>
              <a:t>SUMMARY </a:t>
            </a:r>
          </a:p>
        </p:txBody>
      </p:sp>
      <p:sp>
        <p:nvSpPr>
          <p:cNvPr id="8" name="Footer_page number"/>
          <p:cNvSpPr txBox="1">
            <a:spLocks/>
          </p:cNvSpPr>
          <p:nvPr userDrawn="1"/>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11" name="Footer_copyright"/>
          <p:cNvSpPr txBox="1">
            <a:spLocks/>
          </p:cNvSpPr>
          <p:nvPr userDrawn="1"/>
        </p:nvSpPr>
        <p:spPr>
          <a:xfrm>
            <a:off x="800161" y="652766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4D4D4F">
                    <a:lumMod val="75000"/>
                  </a:srgbClr>
                </a:solidFill>
              </a:rPr>
              <a:t>©2018 Check Point Software Technologies Ltd. </a:t>
            </a:r>
            <a:endParaRPr lang="en-US" kern="0" dirty="0">
              <a:solidFill>
                <a:srgbClr val="4D4D4F">
                  <a:lumMod val="75000"/>
                </a:srgbClr>
              </a:solidFill>
            </a:endParaRPr>
          </a:p>
        </p:txBody>
      </p:sp>
      <p:grpSp>
        <p:nvGrpSpPr>
          <p:cNvPr id="12" name="Group 11"/>
          <p:cNvGrpSpPr/>
          <p:nvPr userDrawn="1"/>
        </p:nvGrpSpPr>
        <p:grpSpPr>
          <a:xfrm>
            <a:off x="3" y="6430508"/>
            <a:ext cx="12188825" cy="101600"/>
            <a:chOff x="-76200" y="6495052"/>
            <a:chExt cx="12188825" cy="101600"/>
          </a:xfrm>
        </p:grpSpPr>
        <p:cxnSp>
          <p:nvCxnSpPr>
            <p:cNvPr id="13" name="Footer line"/>
            <p:cNvCxnSpPr/>
            <p:nvPr userDrawn="1"/>
          </p:nvCxnSpPr>
          <p:spPr bwMode="auto">
            <a:xfrm>
              <a:off x="-76200" y="6541347"/>
              <a:ext cx="831574"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Footer line"/>
            <p:cNvCxnSpPr/>
            <p:nvPr userDrawn="1"/>
          </p:nvCxnSpPr>
          <p:spPr bwMode="auto">
            <a:xfrm>
              <a:off x="4161767" y="6545184"/>
              <a:ext cx="7950858"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13631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2" name="Date Placeholder 1"/>
          <p:cNvSpPr>
            <a:spLocks noGrp="1"/>
          </p:cNvSpPr>
          <p:nvPr>
            <p:ph type="dt" sz="quarter" idx="11"/>
          </p:nvPr>
        </p:nvSpPr>
        <p:spPr>
          <a:xfrm>
            <a:off x="609602" y="6356357"/>
            <a:ext cx="2843213" cy="365125"/>
          </a:xfrm>
          <a:prstGeom prst="rect">
            <a:avLst/>
          </a:prstGeom>
        </p:spPr>
        <p:txBody>
          <a:bodyPr/>
          <a:lstStyle/>
          <a:p>
            <a:pPr>
              <a:buClr>
                <a:srgbClr val="72183E"/>
              </a:buClr>
            </a:pPr>
            <a:fld id="{8340BF03-2361-4F98-A84C-A98FC3BD1421}" type="datetimeFigureOut">
              <a:rPr lang="en-US" smtClean="0">
                <a:solidFill>
                  <a:srgbClr val="FFFFFF">
                    <a:tint val="75000"/>
                  </a:srgbClr>
                </a:solidFill>
              </a:rPr>
              <a:pPr>
                <a:buClr>
                  <a:srgbClr val="72183E"/>
                </a:buClr>
              </a:pPr>
              <a:t>2/19/2018</a:t>
            </a:fld>
            <a:endParaRPr lang="en-US">
              <a:solidFill>
                <a:srgbClr val="FFFFFF">
                  <a:tint val="75000"/>
                </a:srgbClr>
              </a:solidFill>
            </a:endParaRPr>
          </a:p>
        </p:txBody>
      </p:sp>
    </p:spTree>
    <p:extLst>
      <p:ext uri="{BB962C8B-B14F-4D97-AF65-F5344CB8AC3E}">
        <p14:creationId xmlns:p14="http://schemas.microsoft.com/office/powerpoint/2010/main" val="2370897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Standard title and bulle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3" name="Content Placeholder 12"/>
          <p:cNvSpPr>
            <a:spLocks noGrp="1"/>
          </p:cNvSpPr>
          <p:nvPr>
            <p:ph sz="quarter" idx="11"/>
          </p:nvPr>
        </p:nvSpPr>
        <p:spPr>
          <a:xfrm>
            <a:off x="463430" y="1325880"/>
            <a:ext cx="11264082" cy="500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quarter" idx="12"/>
          </p:nvPr>
        </p:nvSpPr>
        <p:spPr>
          <a:xfrm>
            <a:off x="609603" y="6356358"/>
            <a:ext cx="2843213" cy="365125"/>
          </a:xfrm>
          <a:prstGeom prst="rect">
            <a:avLst/>
          </a:prstGeom>
        </p:spPr>
        <p:txBody>
          <a:bodyPr/>
          <a:lstStyle/>
          <a:p>
            <a:pPr>
              <a:buClr>
                <a:srgbClr val="72183E"/>
              </a:buClr>
            </a:pPr>
            <a:fld id="{2D778769-F6EC-45AD-8515-D931A4A61760}" type="datetimeFigureOut">
              <a:rPr lang="en-US" smtClean="0">
                <a:solidFill>
                  <a:srgbClr val="FFFFFF">
                    <a:tint val="75000"/>
                  </a:srgbClr>
                </a:solidFill>
              </a:rPr>
              <a:pPr>
                <a:buClr>
                  <a:srgbClr val="72183E"/>
                </a:buClr>
              </a:pPr>
              <a:t>2/19/2018</a:t>
            </a:fld>
            <a:endParaRPr lang="en-US">
              <a:solidFill>
                <a:srgbClr val="FFFFFF">
                  <a:tint val="75000"/>
                </a:srgbClr>
              </a:solidFill>
            </a:endParaRPr>
          </a:p>
        </p:txBody>
      </p:sp>
    </p:spTree>
    <p:extLst>
      <p:ext uri="{BB962C8B-B14F-4D97-AF65-F5344CB8AC3E}">
        <p14:creationId xmlns:p14="http://schemas.microsoft.com/office/powerpoint/2010/main" val="2288169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2293393918"/>
      </p:ext>
    </p:extLst>
  </p:cSld>
  <p:clrMapOvr>
    <a:masterClrMapping/>
  </p:clrMapOvr>
  <p:transition>
    <p:fade/>
  </p:transition>
  <p:timing>
    <p:tnLst>
      <p:par>
        <p:cTn id="1" dur="indefinite" restart="never" nodeType="tmRoot"/>
      </p:par>
    </p:tnLst>
  </p:timing>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4260250"/>
      </p:ext>
    </p:extLst>
  </p:cSld>
  <p:clrMapOvr>
    <a:masterClrMapping/>
  </p:clrMapOvr>
  <p:transition>
    <p:fade/>
  </p:transition>
  <p:timing>
    <p:tnLst>
      <p:par>
        <p:cTn id="1" dur="indefinite" restart="never" nodeType="tmRoot"/>
      </p:par>
    </p:tnLst>
  </p:timing>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14257303"/>
      </p:ext>
    </p:extLst>
  </p:cSld>
  <p:clrMapOvr>
    <a:masterClrMapping/>
  </p:clrMapOvr>
  <p:transition>
    <p:fade/>
  </p:transition>
  <p:timing>
    <p:tnLst>
      <p:par>
        <p:cTn id="1" dur="indefinite" restart="never" nodeType="tmRoot"/>
      </p:par>
    </p:tnLst>
  </p:timing>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2139872906"/>
      </p:ext>
    </p:extLst>
  </p:cSld>
  <p:clrMapOvr>
    <a:masterClrMapping/>
  </p:clrMapOvr>
  <p:transition>
    <p:fade/>
  </p:transition>
  <p:timing>
    <p:tnLst>
      <p:par>
        <p:cTn id="1" dur="indefinite" restart="never" nodeType="tmRoot"/>
      </p:par>
    </p:tnLst>
  </p:timing>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39632268"/>
      </p:ext>
    </p:extLst>
  </p:cSld>
  <p:clrMapOvr>
    <a:masterClrMapping/>
  </p:clrMapOvr>
  <p:transition>
    <p:fade/>
  </p:transition>
  <p:timing>
    <p:tnLst>
      <p:par>
        <p:cTn id="1" dur="indefinite" restart="never" nodeType="tmRoot"/>
      </p:par>
    </p:tnLst>
  </p:timing>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1731136404"/>
      </p:ext>
    </p:extLst>
  </p:cSld>
  <p:clrMapOvr>
    <a:masterClrMapping/>
  </p:clrMapOvr>
  <p:transition>
    <p:fade/>
  </p:transition>
  <p:timing>
    <p:tnLst>
      <p:par>
        <p:cTn id="1" dur="indefinite" restart="never" nodeType="tmRoot"/>
      </p:par>
    </p:tnLst>
  </p:timing>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3016403568"/>
      </p:ext>
    </p:extLst>
  </p:cSld>
  <p:clrMapOvr>
    <a:masterClrMapping/>
  </p:clrMapOvr>
  <p:transition>
    <p:fade/>
  </p:transition>
  <p:timing>
    <p:tnLst>
      <p:par>
        <p:cTn id="1" dur="indefinite" restart="never" nodeType="tmRoot"/>
      </p:par>
    </p:tnLst>
  </p:timing>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endParaRPr lang="en-US" dirty="0"/>
          </a:p>
        </p:txBody>
      </p:sp>
      <p:sp>
        <p:nvSpPr>
          <p:cNvPr id="4" name="Date" hidden="1"/>
          <p:cNvSpPr>
            <a:spLocks noGrp="1"/>
          </p:cNvSpPr>
          <p:nvPr>
            <p:ph type="dt" sz="half" idx="11"/>
          </p:nvPr>
        </p:nvSpPr>
        <p:spPr/>
        <p:txBody>
          <a:bodyPr/>
          <a:lstStyle/>
          <a:p>
            <a:fld id="{285138E8-3F3E-4DC5-A5FA-50868B94627A}" type="datetimeFigureOut">
              <a:rPr lang="en-US" smtClean="0"/>
              <a:t>2/19/2018</a:t>
            </a:fld>
            <a:endParaRPr lang="en-US" dirty="0"/>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899616874"/>
      </p:ext>
    </p:extLst>
  </p:cSld>
  <p:clrMapOvr>
    <a:masterClrMapping/>
  </p:clrMapOvr>
  <p:transition>
    <p:fade/>
  </p:transition>
  <p:timing>
    <p:tnLst>
      <p:par>
        <p:cTn id="1" dur="indefinite" restart="never" nodeType="tmRoot"/>
      </p:par>
    </p:tnLst>
  </p:timing>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7_Standard title and bullets ">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a:xfrm>
            <a:off x="4473748" y="6888757"/>
            <a:ext cx="3799400" cy="301752"/>
          </a:xfrm>
          <a:prstGeom prst="rect">
            <a:avLst/>
          </a:prstGeom>
        </p:spPr>
        <p:txBody>
          <a:bodyPr/>
          <a:lstStyle>
            <a:lvl1pPr algn="ctr">
              <a:defRPr sz="1200" b="0">
                <a:solidFill>
                  <a:schemeClr val="bg2">
                    <a:lumMod val="50000"/>
                  </a:schemeClr>
                </a:solidFill>
              </a:defRPr>
            </a:lvl1pPr>
          </a:lstStyle>
          <a:p>
            <a:pPr>
              <a:buClr>
                <a:srgbClr val="72183E"/>
              </a:buClr>
            </a:pPr>
            <a:endParaRPr lang="en-US" dirty="0">
              <a:solidFill>
                <a:srgbClr val="D5D5D5">
                  <a:lumMod val="50000"/>
                </a:srgbClr>
              </a:solidFill>
            </a:endParaRPr>
          </a:p>
        </p:txBody>
      </p:sp>
      <p:sp>
        <p:nvSpPr>
          <p:cNvPr id="4" name="Date Placeholder 3"/>
          <p:cNvSpPr>
            <a:spLocks noGrp="1"/>
          </p:cNvSpPr>
          <p:nvPr>
            <p:ph type="dt" sz="half" idx="11"/>
          </p:nvPr>
        </p:nvSpPr>
        <p:spPr>
          <a:xfrm>
            <a:off x="609602" y="6356351"/>
            <a:ext cx="2843213" cy="365125"/>
          </a:xfrm>
          <a:prstGeom prst="rect">
            <a:avLst/>
          </a:prstGeom>
        </p:spPr>
        <p:txBody>
          <a:bodyPr/>
          <a:lstStyle/>
          <a:p>
            <a:pPr>
              <a:buClr>
                <a:srgbClr val="72183E"/>
              </a:buClr>
            </a:pPr>
            <a:fld id="{AB0FD6AF-631B-4935-958E-235DE8D379B4}" type="datetimeFigureOut">
              <a:rPr lang="en-US" smtClean="0">
                <a:solidFill>
                  <a:srgbClr val="4D4D4F">
                    <a:tint val="75000"/>
                  </a:srgbClr>
                </a:solidFill>
              </a:rPr>
              <a:pPr>
                <a:buClr>
                  <a:srgbClr val="72183E"/>
                </a:buClr>
              </a:pPr>
              <a:t>2/19/2018</a:t>
            </a:fld>
            <a:endParaRPr lang="en-US">
              <a:solidFill>
                <a:srgbClr val="4D4D4F">
                  <a:tint val="75000"/>
                </a:srgbClr>
              </a:solidFill>
            </a:endParaRPr>
          </a:p>
        </p:txBody>
      </p:sp>
    </p:spTree>
    <p:extLst>
      <p:ext uri="{BB962C8B-B14F-4D97-AF65-F5344CB8AC3E}">
        <p14:creationId xmlns:p14="http://schemas.microsoft.com/office/powerpoint/2010/main" val="2330913259"/>
      </p:ext>
    </p:extLst>
  </p:cSld>
  <p:clrMapOvr>
    <a:masterClrMapping/>
  </p:clrMapOvr>
  <p:transition>
    <p:fade/>
  </p:transition>
  <p:timing>
    <p:tnLst>
      <p:par>
        <p:cTn id="1" dur="indefinite" restart="never" nodeType="tmRoot"/>
      </p:par>
    </p:tnLst>
  </p:timing>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pSp>
        <p:nvGrpSpPr>
          <p:cNvPr id="128" name="Group 127"/>
          <p:cNvGrpSpPr/>
          <p:nvPr userDrawn="1"/>
        </p:nvGrpSpPr>
        <p:grpSpPr>
          <a:xfrm>
            <a:off x="-1" y="0"/>
            <a:ext cx="12184672" cy="6860953"/>
            <a:chOff x="-1" y="0"/>
            <a:chExt cx="12184672" cy="6860953"/>
          </a:xfrm>
        </p:grpSpPr>
        <p:pic>
          <p:nvPicPr>
            <p:cNvPr id="120" name="background image"/>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12184671" cy="6860953"/>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userDrawn="1"/>
          </p:nvSpPr>
          <p:spPr bwMode="auto">
            <a:xfrm>
              <a:off x="0" y="0"/>
              <a:ext cx="10409802" cy="6860953"/>
            </a:xfrm>
            <a:prstGeom prst="rect">
              <a:avLst/>
            </a:prstGeom>
            <a:gradFill flip="none" rotWithShape="1">
              <a:gsLst>
                <a:gs pos="0">
                  <a:schemeClr val="bg1">
                    <a:alpha val="54000"/>
                  </a:schemeClr>
                </a:gs>
                <a:gs pos="100000">
                  <a:schemeClr val="bg1">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12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6280" y="706150"/>
              <a:ext cx="2646533" cy="446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Rectangle 85"/>
            <p:cNvSpPr/>
            <p:nvPr userDrawn="1"/>
          </p:nvSpPr>
          <p:spPr bwMode="auto">
            <a:xfrm>
              <a:off x="7220588" y="5146926"/>
              <a:ext cx="3189213" cy="1080655"/>
            </a:xfrm>
            <a:prstGeom prst="rect">
              <a:avLst/>
            </a:prstGeom>
            <a:solidFill>
              <a:srgbClr val="FFFFFF">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121" name="Pink transparency"/>
            <p:cNvSpPr/>
            <p:nvPr/>
          </p:nvSpPr>
          <p:spPr bwMode="auto">
            <a:xfrm>
              <a:off x="-1" y="5143498"/>
              <a:ext cx="7220589" cy="1080655"/>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122"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867601" y="5511953"/>
              <a:ext cx="3416780" cy="343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5" name="Pink transparency"/>
            <p:cNvSpPr/>
            <p:nvPr/>
          </p:nvSpPr>
          <p:spPr bwMode="auto">
            <a:xfrm>
              <a:off x="10409802" y="5146926"/>
              <a:ext cx="106061" cy="1080655"/>
            </a:xfrm>
            <a:prstGeom prst="rect">
              <a:avLst/>
            </a:prstGeom>
            <a:solidFill>
              <a:srgbClr val="E45785">
                <a:alpha val="92157"/>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dirty="0" err="1">
                <a:solidFill>
                  <a:srgbClr val="4D4D4F"/>
                </a:solidFill>
              </a:endParaRPr>
            </a:p>
          </p:txBody>
        </p:sp>
      </p:grpSp>
      <p:sp>
        <p:nvSpPr>
          <p:cNvPr id="88" name="Rectangle 87"/>
          <p:cNvSpPr/>
          <p:nvPr userDrawn="1"/>
        </p:nvSpPr>
        <p:spPr bwMode="auto">
          <a:xfrm>
            <a:off x="-1" y="1791731"/>
            <a:ext cx="12184672" cy="2318046"/>
          </a:xfrm>
          <a:prstGeom prst="rect">
            <a:avLst/>
          </a:prstGeom>
          <a:solidFill>
            <a:srgbClr val="FFFFFF">
              <a:alpha val="38824"/>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745992" y="4160017"/>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tx1">
                    <a:lumMod val="75000"/>
                  </a:schemeClr>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tx1"/>
                </a:solidFill>
                <a:latin typeface="+mn-lt"/>
              </a:defRPr>
            </a:lvl1pPr>
          </a:lstStyle>
          <a:p>
            <a:pPr>
              <a:buClr>
                <a:srgbClr val="72183E"/>
              </a:buClr>
            </a:pPr>
            <a:endParaRPr lang="en-US" dirty="0">
              <a:solidFill>
                <a:srgbClr val="4D4D4F"/>
              </a:solidFill>
            </a:endParaRPr>
          </a:p>
        </p:txBody>
      </p:sp>
      <p:sp>
        <p:nvSpPr>
          <p:cNvPr id="17" name="Title"/>
          <p:cNvSpPr>
            <a:spLocks noGrp="1"/>
          </p:cNvSpPr>
          <p:nvPr userDrawn="1">
            <p:ph type="body" sz="quarter" idx="14" hasCustomPrompt="1"/>
          </p:nvPr>
        </p:nvSpPr>
        <p:spPr>
          <a:xfrm>
            <a:off x="695752" y="2426579"/>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tx1">
                    <a:lumMod val="75000"/>
                  </a:schemeClr>
                </a:solidFill>
                <a:latin typeface="+mj-lt"/>
              </a:defRPr>
            </a:lvl1pPr>
          </a:lstStyle>
          <a:p>
            <a:pPr>
              <a:buClrTx/>
              <a:buSzTx/>
            </a:pPr>
            <a:r>
              <a:rPr lang="en-US" kern="0" dirty="0" smtClean="0"/>
              <a:t>PRESENTATION TITLE</a:t>
            </a:r>
          </a:p>
        </p:txBody>
      </p:sp>
    </p:spTree>
    <p:extLst>
      <p:ext uri="{BB962C8B-B14F-4D97-AF65-F5344CB8AC3E}">
        <p14:creationId xmlns:p14="http://schemas.microsoft.com/office/powerpoint/2010/main" val="905231780"/>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pSp>
        <p:nvGrpSpPr>
          <p:cNvPr id="2" name="Group 4"/>
          <p:cNvGrpSpPr>
            <a:grpSpLocks noChangeAspect="1"/>
          </p:cNvGrpSpPr>
          <p:nvPr userDrawn="1"/>
        </p:nvGrpSpPr>
        <p:grpSpPr bwMode="auto">
          <a:xfrm>
            <a:off x="600692" y="251666"/>
            <a:ext cx="1717578" cy="1072556"/>
            <a:chOff x="464" y="323"/>
            <a:chExt cx="1153" cy="720"/>
          </a:xfrm>
        </p:grpSpPr>
        <p:sp>
          <p:nvSpPr>
            <p:cNvPr id="3" name="AutoShape 3"/>
            <p:cNvSpPr>
              <a:spLocks noChangeAspect="1" noChangeArrowheads="1" noTextEdit="1"/>
            </p:cNvSpPr>
            <p:nvPr userDrawn="1"/>
          </p:nvSpPr>
          <p:spPr bwMode="auto">
            <a:xfrm>
              <a:off x="465" y="323"/>
              <a:ext cx="115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 name="Rectangle 5"/>
            <p:cNvSpPr>
              <a:spLocks noChangeArrowheads="1"/>
            </p:cNvSpPr>
            <p:nvPr userDrawn="1"/>
          </p:nvSpPr>
          <p:spPr bwMode="auto">
            <a:xfrm>
              <a:off x="819" y="324"/>
              <a:ext cx="442" cy="389"/>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 name="Freeform 6"/>
            <p:cNvSpPr>
              <a:spLocks/>
            </p:cNvSpPr>
            <p:nvPr userDrawn="1"/>
          </p:nvSpPr>
          <p:spPr bwMode="auto">
            <a:xfrm>
              <a:off x="904" y="344"/>
              <a:ext cx="292" cy="225"/>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 name="Freeform 7"/>
            <p:cNvSpPr>
              <a:spLocks/>
            </p:cNvSpPr>
            <p:nvPr userDrawn="1"/>
          </p:nvSpPr>
          <p:spPr bwMode="auto">
            <a:xfrm>
              <a:off x="935" y="356"/>
              <a:ext cx="230" cy="195"/>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 name="Freeform 8"/>
            <p:cNvSpPr>
              <a:spLocks/>
            </p:cNvSpPr>
            <p:nvPr userDrawn="1"/>
          </p:nvSpPr>
          <p:spPr bwMode="auto">
            <a:xfrm>
              <a:off x="831" y="567"/>
              <a:ext cx="401" cy="137"/>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9" name="Oval 9"/>
            <p:cNvSpPr>
              <a:spLocks noChangeArrowheads="1"/>
            </p:cNvSpPr>
            <p:nvPr userDrawn="1"/>
          </p:nvSpPr>
          <p:spPr bwMode="auto">
            <a:xfrm>
              <a:off x="893" y="628"/>
              <a:ext cx="15"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0" name="Freeform 10"/>
            <p:cNvSpPr>
              <a:spLocks/>
            </p:cNvSpPr>
            <p:nvPr userDrawn="1"/>
          </p:nvSpPr>
          <p:spPr bwMode="auto">
            <a:xfrm>
              <a:off x="938" y="652"/>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1" name="Oval 11"/>
            <p:cNvSpPr>
              <a:spLocks noChangeArrowheads="1"/>
            </p:cNvSpPr>
            <p:nvPr userDrawn="1"/>
          </p:nvSpPr>
          <p:spPr bwMode="auto">
            <a:xfrm>
              <a:off x="913" y="656"/>
              <a:ext cx="15" cy="1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2" name="Freeform 12"/>
            <p:cNvSpPr>
              <a:spLocks/>
            </p:cNvSpPr>
            <p:nvPr userDrawn="1"/>
          </p:nvSpPr>
          <p:spPr bwMode="auto">
            <a:xfrm>
              <a:off x="1011" y="625"/>
              <a:ext cx="16" cy="15"/>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3" name="Oval 13"/>
            <p:cNvSpPr>
              <a:spLocks noChangeArrowheads="1"/>
            </p:cNvSpPr>
            <p:nvPr userDrawn="1"/>
          </p:nvSpPr>
          <p:spPr bwMode="auto">
            <a:xfrm>
              <a:off x="971" y="636"/>
              <a:ext cx="13"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4" name="Freeform 14"/>
            <p:cNvSpPr>
              <a:spLocks/>
            </p:cNvSpPr>
            <p:nvPr userDrawn="1"/>
          </p:nvSpPr>
          <p:spPr bwMode="auto">
            <a:xfrm>
              <a:off x="948" y="628"/>
              <a:ext cx="15" cy="16"/>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19" name="Freeform 15"/>
            <p:cNvSpPr>
              <a:spLocks/>
            </p:cNvSpPr>
            <p:nvPr userDrawn="1"/>
          </p:nvSpPr>
          <p:spPr bwMode="auto">
            <a:xfrm>
              <a:off x="993" y="603"/>
              <a:ext cx="15" cy="13"/>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0" name="Oval 16"/>
            <p:cNvSpPr>
              <a:spLocks noChangeArrowheads="1"/>
            </p:cNvSpPr>
            <p:nvPr userDrawn="1"/>
          </p:nvSpPr>
          <p:spPr bwMode="auto">
            <a:xfrm>
              <a:off x="1015" y="591"/>
              <a:ext cx="15" cy="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1" name="Oval 17"/>
            <p:cNvSpPr>
              <a:spLocks noChangeArrowheads="1"/>
            </p:cNvSpPr>
            <p:nvPr userDrawn="1"/>
          </p:nvSpPr>
          <p:spPr bwMode="auto">
            <a:xfrm>
              <a:off x="889" y="661"/>
              <a:ext cx="10"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2" name="Oval 18"/>
            <p:cNvSpPr>
              <a:spLocks noChangeArrowheads="1"/>
            </p:cNvSpPr>
            <p:nvPr userDrawn="1"/>
          </p:nvSpPr>
          <p:spPr bwMode="auto">
            <a:xfrm>
              <a:off x="954" y="601"/>
              <a:ext cx="11" cy="12"/>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3" name="Oval 19"/>
            <p:cNvSpPr>
              <a:spLocks noChangeArrowheads="1"/>
            </p:cNvSpPr>
            <p:nvPr userDrawn="1"/>
          </p:nvSpPr>
          <p:spPr bwMode="auto">
            <a:xfrm>
              <a:off x="928" y="630"/>
              <a:ext cx="11"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4" name="Oval 20"/>
            <p:cNvSpPr>
              <a:spLocks noChangeArrowheads="1"/>
            </p:cNvSpPr>
            <p:nvPr userDrawn="1"/>
          </p:nvSpPr>
          <p:spPr bwMode="auto">
            <a:xfrm>
              <a:off x="994" y="641"/>
              <a:ext cx="12"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5" name="Freeform 21"/>
            <p:cNvSpPr>
              <a:spLocks/>
            </p:cNvSpPr>
            <p:nvPr userDrawn="1"/>
          </p:nvSpPr>
          <p:spPr bwMode="auto">
            <a:xfrm>
              <a:off x="1098" y="633"/>
              <a:ext cx="21" cy="22"/>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6" name="Oval 22"/>
            <p:cNvSpPr>
              <a:spLocks noChangeArrowheads="1"/>
            </p:cNvSpPr>
            <p:nvPr userDrawn="1"/>
          </p:nvSpPr>
          <p:spPr bwMode="auto">
            <a:xfrm>
              <a:off x="1085" y="597"/>
              <a:ext cx="22" cy="2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7" name="Oval 23"/>
            <p:cNvSpPr>
              <a:spLocks noChangeArrowheads="1"/>
            </p:cNvSpPr>
            <p:nvPr userDrawn="1"/>
          </p:nvSpPr>
          <p:spPr bwMode="auto">
            <a:xfrm>
              <a:off x="1147" y="601"/>
              <a:ext cx="21"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8" name="Oval 24"/>
            <p:cNvSpPr>
              <a:spLocks noChangeArrowheads="1"/>
            </p:cNvSpPr>
            <p:nvPr userDrawn="1"/>
          </p:nvSpPr>
          <p:spPr bwMode="auto">
            <a:xfrm>
              <a:off x="1123" y="621"/>
              <a:ext cx="23" cy="2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29" name="Rectangle 25"/>
            <p:cNvSpPr>
              <a:spLocks noChangeArrowheads="1"/>
            </p:cNvSpPr>
            <p:nvPr userDrawn="1"/>
          </p:nvSpPr>
          <p:spPr bwMode="auto">
            <a:xfrm>
              <a:off x="988" y="399"/>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0" name="Rectangle 26"/>
            <p:cNvSpPr>
              <a:spLocks noChangeArrowheads="1"/>
            </p:cNvSpPr>
            <p:nvPr userDrawn="1"/>
          </p:nvSpPr>
          <p:spPr bwMode="auto">
            <a:xfrm>
              <a:off x="1111" y="385"/>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1" name="Rectangle 27"/>
            <p:cNvSpPr>
              <a:spLocks noChangeArrowheads="1"/>
            </p:cNvSpPr>
            <p:nvPr userDrawn="1"/>
          </p:nvSpPr>
          <p:spPr bwMode="auto">
            <a:xfrm>
              <a:off x="1135" y="461"/>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2" name="Rectangle 28"/>
            <p:cNvSpPr>
              <a:spLocks noChangeArrowheads="1"/>
            </p:cNvSpPr>
            <p:nvPr userDrawn="1"/>
          </p:nvSpPr>
          <p:spPr bwMode="auto">
            <a:xfrm>
              <a:off x="1061" y="477"/>
              <a:ext cx="16"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3" name="Rectangle 29"/>
            <p:cNvSpPr>
              <a:spLocks noChangeArrowheads="1"/>
            </p:cNvSpPr>
            <p:nvPr userDrawn="1"/>
          </p:nvSpPr>
          <p:spPr bwMode="auto">
            <a:xfrm>
              <a:off x="1025" y="473"/>
              <a:ext cx="17" cy="16"/>
            </a:xfrm>
            <a:prstGeom prst="rect">
              <a:avLst/>
            </a:pr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4" name="Freeform 30"/>
            <p:cNvSpPr>
              <a:spLocks/>
            </p:cNvSpPr>
            <p:nvPr userDrawn="1"/>
          </p:nvSpPr>
          <p:spPr bwMode="auto">
            <a:xfrm>
              <a:off x="951" y="489"/>
              <a:ext cx="23" cy="22"/>
            </a:xfrm>
            <a:custGeom>
              <a:avLst/>
              <a:gdLst>
                <a:gd name="T0" fmla="*/ 15 w 23"/>
                <a:gd name="T1" fmla="*/ 22 h 22"/>
                <a:gd name="T2" fmla="*/ 23 w 23"/>
                <a:gd name="T3" fmla="*/ 7 h 22"/>
                <a:gd name="T4" fmla="*/ 8 w 23"/>
                <a:gd name="T5" fmla="*/ 0 h 22"/>
                <a:gd name="T6" fmla="*/ 0 w 23"/>
                <a:gd name="T7" fmla="*/ 15 h 22"/>
                <a:gd name="T8" fmla="*/ 15 w 23"/>
                <a:gd name="T9" fmla="*/ 22 h 22"/>
              </a:gdLst>
              <a:ahLst/>
              <a:cxnLst>
                <a:cxn ang="0">
                  <a:pos x="T0" y="T1"/>
                </a:cxn>
                <a:cxn ang="0">
                  <a:pos x="T2" y="T3"/>
                </a:cxn>
                <a:cxn ang="0">
                  <a:pos x="T4" y="T5"/>
                </a:cxn>
                <a:cxn ang="0">
                  <a:pos x="T6" y="T7"/>
                </a:cxn>
                <a:cxn ang="0">
                  <a:pos x="T8" y="T9"/>
                </a:cxn>
              </a:cxnLst>
              <a:rect l="0" t="0" r="r" b="b"/>
              <a:pathLst>
                <a:path w="23" h="22">
                  <a:moveTo>
                    <a:pt x="15" y="22"/>
                  </a:moveTo>
                  <a:lnTo>
                    <a:pt x="23" y="7"/>
                  </a:lnTo>
                  <a:lnTo>
                    <a:pt x="8" y="0"/>
                  </a:lnTo>
                  <a:lnTo>
                    <a:pt x="0" y="15"/>
                  </a:lnTo>
                  <a:lnTo>
                    <a:pt x="15" y="22"/>
                  </a:lnTo>
                  <a:close/>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5" name="Freeform 31"/>
            <p:cNvSpPr>
              <a:spLocks/>
            </p:cNvSpPr>
            <p:nvPr userDrawn="1"/>
          </p:nvSpPr>
          <p:spPr bwMode="auto">
            <a:xfrm>
              <a:off x="971" y="401"/>
              <a:ext cx="149" cy="79"/>
            </a:xfrm>
            <a:custGeom>
              <a:avLst/>
              <a:gdLst>
                <a:gd name="T0" fmla="*/ 22 w 149"/>
                <a:gd name="T1" fmla="*/ 27 h 79"/>
                <a:gd name="T2" fmla="*/ 0 w 149"/>
                <a:gd name="T3" fmla="*/ 79 h 79"/>
                <a:gd name="T4" fmla="*/ 63 w 149"/>
                <a:gd name="T5" fmla="*/ 58 h 79"/>
                <a:gd name="T6" fmla="*/ 149 w 149"/>
                <a:gd name="T7" fmla="*/ 9 h 79"/>
                <a:gd name="T8" fmla="*/ 149 w 149"/>
                <a:gd name="T9" fmla="*/ 0 h 79"/>
              </a:gdLst>
              <a:ahLst/>
              <a:cxnLst>
                <a:cxn ang="0">
                  <a:pos x="T0" y="T1"/>
                </a:cxn>
                <a:cxn ang="0">
                  <a:pos x="T2" y="T3"/>
                </a:cxn>
                <a:cxn ang="0">
                  <a:pos x="T4" y="T5"/>
                </a:cxn>
                <a:cxn ang="0">
                  <a:pos x="T6" y="T7"/>
                </a:cxn>
                <a:cxn ang="0">
                  <a:pos x="T8" y="T9"/>
                </a:cxn>
              </a:cxnLst>
              <a:rect l="0" t="0" r="r" b="b"/>
              <a:pathLst>
                <a:path w="149" h="79">
                  <a:moveTo>
                    <a:pt x="22" y="27"/>
                  </a:moveTo>
                  <a:lnTo>
                    <a:pt x="0" y="79"/>
                  </a:lnTo>
                  <a:lnTo>
                    <a:pt x="63" y="58"/>
                  </a:lnTo>
                  <a:lnTo>
                    <a:pt x="149" y="9"/>
                  </a:lnTo>
                  <a:lnTo>
                    <a:pt x="149"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6" name="Freeform 32"/>
            <p:cNvSpPr>
              <a:spLocks/>
            </p:cNvSpPr>
            <p:nvPr userDrawn="1"/>
          </p:nvSpPr>
          <p:spPr bwMode="auto">
            <a:xfrm>
              <a:off x="997" y="413"/>
              <a:ext cx="147" cy="36"/>
            </a:xfrm>
            <a:custGeom>
              <a:avLst/>
              <a:gdLst>
                <a:gd name="T0" fmla="*/ 0 w 147"/>
                <a:gd name="T1" fmla="*/ 11 h 36"/>
                <a:gd name="T2" fmla="*/ 60 w 147"/>
                <a:gd name="T3" fmla="*/ 20 h 36"/>
                <a:gd name="T4" fmla="*/ 122 w 147"/>
                <a:gd name="T5" fmla="*/ 0 h 36"/>
                <a:gd name="T6" fmla="*/ 147 w 147"/>
                <a:gd name="T7" fmla="*/ 30 h 36"/>
                <a:gd name="T8" fmla="*/ 113 w 147"/>
                <a:gd name="T9" fmla="*/ 36 h 36"/>
              </a:gdLst>
              <a:ahLst/>
              <a:cxnLst>
                <a:cxn ang="0">
                  <a:pos x="T0" y="T1"/>
                </a:cxn>
                <a:cxn ang="0">
                  <a:pos x="T2" y="T3"/>
                </a:cxn>
                <a:cxn ang="0">
                  <a:pos x="T4" y="T5"/>
                </a:cxn>
                <a:cxn ang="0">
                  <a:pos x="T6" y="T7"/>
                </a:cxn>
                <a:cxn ang="0">
                  <a:pos x="T8" y="T9"/>
                </a:cxn>
              </a:cxnLst>
              <a:rect l="0" t="0" r="r" b="b"/>
              <a:pathLst>
                <a:path w="147" h="36">
                  <a:moveTo>
                    <a:pt x="0" y="11"/>
                  </a:moveTo>
                  <a:lnTo>
                    <a:pt x="60" y="20"/>
                  </a:lnTo>
                  <a:lnTo>
                    <a:pt x="122" y="0"/>
                  </a:lnTo>
                  <a:lnTo>
                    <a:pt x="147" y="30"/>
                  </a:lnTo>
                  <a:lnTo>
                    <a:pt x="113" y="36"/>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7" name="Freeform 33"/>
            <p:cNvSpPr>
              <a:spLocks/>
            </p:cNvSpPr>
            <p:nvPr userDrawn="1"/>
          </p:nvSpPr>
          <p:spPr bwMode="auto">
            <a:xfrm>
              <a:off x="1057" y="441"/>
              <a:ext cx="50" cy="27"/>
            </a:xfrm>
            <a:custGeom>
              <a:avLst/>
              <a:gdLst>
                <a:gd name="T0" fmla="*/ 50 w 50"/>
                <a:gd name="T1" fmla="*/ 6 h 27"/>
                <a:gd name="T2" fmla="*/ 10 w 50"/>
                <a:gd name="T3" fmla="*/ 27 h 27"/>
                <a:gd name="T4" fmla="*/ 0 w 50"/>
                <a:gd name="T5" fmla="*/ 0 h 27"/>
              </a:gdLst>
              <a:ahLst/>
              <a:cxnLst>
                <a:cxn ang="0">
                  <a:pos x="T0" y="T1"/>
                </a:cxn>
                <a:cxn ang="0">
                  <a:pos x="T2" y="T3"/>
                </a:cxn>
                <a:cxn ang="0">
                  <a:pos x="T4" y="T5"/>
                </a:cxn>
              </a:cxnLst>
              <a:rect l="0" t="0" r="r" b="b"/>
              <a:pathLst>
                <a:path w="50" h="27">
                  <a:moveTo>
                    <a:pt x="50" y="6"/>
                  </a:moveTo>
                  <a:lnTo>
                    <a:pt x="10" y="27"/>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8" name="Line 34"/>
            <p:cNvSpPr>
              <a:spLocks noChangeShapeType="1"/>
            </p:cNvSpPr>
            <p:nvPr userDrawn="1"/>
          </p:nvSpPr>
          <p:spPr bwMode="auto">
            <a:xfrm>
              <a:off x="1036" y="461"/>
              <a:ext cx="31" cy="3"/>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39" name="Freeform 35"/>
            <p:cNvSpPr>
              <a:spLocks/>
            </p:cNvSpPr>
            <p:nvPr userDrawn="1"/>
          </p:nvSpPr>
          <p:spPr bwMode="auto">
            <a:xfrm>
              <a:off x="996" y="415"/>
              <a:ext cx="71" cy="49"/>
            </a:xfrm>
            <a:custGeom>
              <a:avLst/>
              <a:gdLst>
                <a:gd name="T0" fmla="*/ 71 w 71"/>
                <a:gd name="T1" fmla="*/ 49 h 49"/>
                <a:gd name="T2" fmla="*/ 0 w 71"/>
                <a:gd name="T3" fmla="*/ 9 h 49"/>
                <a:gd name="T4" fmla="*/ 0 w 71"/>
                <a:gd name="T5" fmla="*/ 0 h 49"/>
              </a:gdLst>
              <a:ahLst/>
              <a:cxnLst>
                <a:cxn ang="0">
                  <a:pos x="T0" y="T1"/>
                </a:cxn>
                <a:cxn ang="0">
                  <a:pos x="T2" y="T3"/>
                </a:cxn>
                <a:cxn ang="0">
                  <a:pos x="T4" y="T5"/>
                </a:cxn>
              </a:cxnLst>
              <a:rect l="0" t="0" r="r" b="b"/>
              <a:pathLst>
                <a:path w="71" h="49">
                  <a:moveTo>
                    <a:pt x="71" y="49"/>
                  </a:moveTo>
                  <a:lnTo>
                    <a:pt x="0" y="9"/>
                  </a:lnTo>
                  <a:lnTo>
                    <a:pt x="0" y="0"/>
                  </a:lnTo>
                </a:path>
              </a:pathLst>
            </a:custGeom>
            <a:noFill/>
            <a:ln w="4763"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0" name="Line 36"/>
            <p:cNvSpPr>
              <a:spLocks noChangeShapeType="1"/>
            </p:cNvSpPr>
            <p:nvPr userDrawn="1"/>
          </p:nvSpPr>
          <p:spPr bwMode="auto">
            <a:xfrm flipH="1">
              <a:off x="1110" y="409"/>
              <a:ext cx="9" cy="32"/>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1" name="Line 37"/>
            <p:cNvSpPr>
              <a:spLocks noChangeShapeType="1"/>
            </p:cNvSpPr>
            <p:nvPr userDrawn="1"/>
          </p:nvSpPr>
          <p:spPr bwMode="auto">
            <a:xfrm>
              <a:off x="1143" y="453"/>
              <a:ext cx="0"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2" name="Line 38"/>
            <p:cNvSpPr>
              <a:spLocks noChangeShapeType="1"/>
            </p:cNvSpPr>
            <p:nvPr userDrawn="1"/>
          </p:nvSpPr>
          <p:spPr bwMode="auto">
            <a:xfrm flipH="1">
              <a:off x="965" y="487"/>
              <a:ext cx="4" cy="8"/>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3" name="Line 39"/>
            <p:cNvSpPr>
              <a:spLocks noChangeShapeType="1"/>
            </p:cNvSpPr>
            <p:nvPr userDrawn="1"/>
          </p:nvSpPr>
          <p:spPr bwMode="auto">
            <a:xfrm>
              <a:off x="1033" y="468"/>
              <a:ext cx="0" cy="5"/>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4" name="Line 40"/>
            <p:cNvSpPr>
              <a:spLocks noChangeShapeType="1"/>
            </p:cNvSpPr>
            <p:nvPr userDrawn="1"/>
          </p:nvSpPr>
          <p:spPr bwMode="auto">
            <a:xfrm>
              <a:off x="1068" y="473"/>
              <a:ext cx="0" cy="6"/>
            </a:xfrm>
            <a:prstGeom prst="line">
              <a:avLst/>
            </a:prstGeom>
            <a:noFill/>
            <a:ln w="4763"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5" name="Oval 41"/>
            <p:cNvSpPr>
              <a:spLocks noChangeArrowheads="1"/>
            </p:cNvSpPr>
            <p:nvPr userDrawn="1"/>
          </p:nvSpPr>
          <p:spPr bwMode="auto">
            <a:xfrm>
              <a:off x="1111" y="407"/>
              <a:ext cx="17"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6" name="Oval 42"/>
            <p:cNvSpPr>
              <a:spLocks noChangeArrowheads="1"/>
            </p:cNvSpPr>
            <p:nvPr userDrawn="1"/>
          </p:nvSpPr>
          <p:spPr bwMode="auto">
            <a:xfrm>
              <a:off x="1025" y="453"/>
              <a:ext cx="17" cy="17"/>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7" name="Oval 43"/>
            <p:cNvSpPr>
              <a:spLocks noChangeArrowheads="1"/>
            </p:cNvSpPr>
            <p:nvPr userDrawn="1"/>
          </p:nvSpPr>
          <p:spPr bwMode="auto">
            <a:xfrm>
              <a:off x="1049" y="428"/>
              <a:ext cx="16" cy="15"/>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8" name="Oval 44"/>
            <p:cNvSpPr>
              <a:spLocks noChangeArrowheads="1"/>
            </p:cNvSpPr>
            <p:nvPr userDrawn="1"/>
          </p:nvSpPr>
          <p:spPr bwMode="auto">
            <a:xfrm>
              <a:off x="965" y="474"/>
              <a:ext cx="14" cy="16"/>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49" name="Oval 45"/>
            <p:cNvSpPr>
              <a:spLocks noChangeArrowheads="1"/>
            </p:cNvSpPr>
            <p:nvPr userDrawn="1"/>
          </p:nvSpPr>
          <p:spPr bwMode="auto">
            <a:xfrm>
              <a:off x="1101" y="440"/>
              <a:ext cx="16" cy="15"/>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0" name="Oval 46"/>
            <p:cNvSpPr>
              <a:spLocks noChangeArrowheads="1"/>
            </p:cNvSpPr>
            <p:nvPr userDrawn="1"/>
          </p:nvSpPr>
          <p:spPr bwMode="auto">
            <a:xfrm>
              <a:off x="988" y="419"/>
              <a:ext cx="15" cy="15"/>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1" name="Oval 47"/>
            <p:cNvSpPr>
              <a:spLocks noChangeArrowheads="1"/>
            </p:cNvSpPr>
            <p:nvPr userDrawn="1"/>
          </p:nvSpPr>
          <p:spPr bwMode="auto">
            <a:xfrm>
              <a:off x="1134" y="439"/>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2" name="Oval 48"/>
            <p:cNvSpPr>
              <a:spLocks noChangeArrowheads="1"/>
            </p:cNvSpPr>
            <p:nvPr userDrawn="1"/>
          </p:nvSpPr>
          <p:spPr bwMode="auto">
            <a:xfrm>
              <a:off x="1061" y="458"/>
              <a:ext cx="16" cy="1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3" name="Freeform 49"/>
            <p:cNvSpPr>
              <a:spLocks/>
            </p:cNvSpPr>
            <p:nvPr userDrawn="1"/>
          </p:nvSpPr>
          <p:spPr bwMode="auto">
            <a:xfrm>
              <a:off x="464" y="791"/>
              <a:ext cx="142" cy="166"/>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4" name="Freeform 50"/>
            <p:cNvSpPr>
              <a:spLocks/>
            </p:cNvSpPr>
            <p:nvPr userDrawn="1"/>
          </p:nvSpPr>
          <p:spPr bwMode="auto">
            <a:xfrm>
              <a:off x="624" y="796"/>
              <a:ext cx="95" cy="15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5" name="Freeform 51"/>
            <p:cNvSpPr>
              <a:spLocks noEditPoints="1"/>
            </p:cNvSpPr>
            <p:nvPr userDrawn="1"/>
          </p:nvSpPr>
          <p:spPr bwMode="auto">
            <a:xfrm>
              <a:off x="730" y="836"/>
              <a:ext cx="107" cy="120"/>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6" name="Freeform 52"/>
            <p:cNvSpPr>
              <a:spLocks/>
            </p:cNvSpPr>
            <p:nvPr userDrawn="1"/>
          </p:nvSpPr>
          <p:spPr bwMode="auto">
            <a:xfrm>
              <a:off x="848" y="836"/>
              <a:ext cx="105" cy="120"/>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FFFFFF"/>
                </a:solidFill>
              </a:endParaRPr>
            </a:p>
          </p:txBody>
        </p:sp>
        <p:sp>
          <p:nvSpPr>
            <p:cNvPr id="57" name="Freeform 53"/>
            <p:cNvSpPr>
              <a:spLocks/>
            </p:cNvSpPr>
            <p:nvPr userDrawn="1"/>
          </p:nvSpPr>
          <p:spPr bwMode="auto">
            <a:xfrm>
              <a:off x="968" y="796"/>
              <a:ext cx="99" cy="157"/>
            </a:xfrm>
            <a:custGeom>
              <a:avLst/>
              <a:gdLst>
                <a:gd name="T0" fmla="*/ 0 w 99"/>
                <a:gd name="T1" fmla="*/ 0 h 157"/>
                <a:gd name="T2" fmla="*/ 19 w 99"/>
                <a:gd name="T3" fmla="*/ 0 h 157"/>
                <a:gd name="T4" fmla="*/ 19 w 99"/>
                <a:gd name="T5" fmla="*/ 93 h 157"/>
                <a:gd name="T6" fmla="*/ 71 w 99"/>
                <a:gd name="T7" fmla="*/ 42 h 157"/>
                <a:gd name="T8" fmla="*/ 96 w 99"/>
                <a:gd name="T9" fmla="*/ 42 h 157"/>
                <a:gd name="T10" fmla="*/ 50 w 99"/>
                <a:gd name="T11" fmla="*/ 84 h 157"/>
                <a:gd name="T12" fmla="*/ 99 w 99"/>
                <a:gd name="T13" fmla="*/ 157 h 157"/>
                <a:gd name="T14" fmla="*/ 75 w 99"/>
                <a:gd name="T15" fmla="*/ 157 h 157"/>
                <a:gd name="T16" fmla="*/ 37 w 99"/>
                <a:gd name="T17" fmla="*/ 97 h 157"/>
                <a:gd name="T18" fmla="*/ 19 w 99"/>
                <a:gd name="T19" fmla="*/ 114 h 157"/>
                <a:gd name="T20" fmla="*/ 19 w 99"/>
                <a:gd name="T21" fmla="*/ 157 h 157"/>
                <a:gd name="T22" fmla="*/ 0 w 99"/>
                <a:gd name="T23" fmla="*/ 157 h 157"/>
                <a:gd name="T24" fmla="*/ 0 w 99"/>
                <a:gd name="T2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57">
                  <a:moveTo>
                    <a:pt x="0" y="0"/>
                  </a:moveTo>
                  <a:lnTo>
                    <a:pt x="19" y="0"/>
                  </a:lnTo>
                  <a:lnTo>
                    <a:pt x="19" y="93"/>
                  </a:lnTo>
                  <a:lnTo>
                    <a:pt x="71" y="42"/>
                  </a:lnTo>
                  <a:lnTo>
                    <a:pt x="96" y="42"/>
                  </a:lnTo>
                  <a:lnTo>
                    <a:pt x="50" y="84"/>
                  </a:lnTo>
                  <a:lnTo>
                    <a:pt x="99" y="157"/>
                  </a:lnTo>
                  <a:lnTo>
                    <a:pt x="75" y="157"/>
                  </a:lnTo>
                  <a:lnTo>
                    <a:pt x="37" y="97"/>
                  </a:lnTo>
                  <a:lnTo>
                    <a:pt x="19" y="114"/>
                  </a:lnTo>
                  <a:lnTo>
                    <a:pt x="19" y="157"/>
                  </a:lnTo>
                  <a:lnTo>
                    <a:pt x="0" y="157"/>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8" name="Freeform 54"/>
            <p:cNvSpPr>
              <a:spLocks noEditPoints="1"/>
            </p:cNvSpPr>
            <p:nvPr userDrawn="1"/>
          </p:nvSpPr>
          <p:spPr bwMode="auto">
            <a:xfrm>
              <a:off x="1135" y="796"/>
              <a:ext cx="119" cy="15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59" name="Freeform 55"/>
            <p:cNvSpPr>
              <a:spLocks noEditPoints="1"/>
            </p:cNvSpPr>
            <p:nvPr userDrawn="1"/>
          </p:nvSpPr>
          <p:spPr bwMode="auto">
            <a:xfrm>
              <a:off x="1260" y="836"/>
              <a:ext cx="111" cy="120"/>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0" name="Freeform 56"/>
            <p:cNvSpPr>
              <a:spLocks noEditPoints="1"/>
            </p:cNvSpPr>
            <p:nvPr userDrawn="1"/>
          </p:nvSpPr>
          <p:spPr bwMode="auto">
            <a:xfrm>
              <a:off x="1390" y="796"/>
              <a:ext cx="18" cy="157"/>
            </a:xfrm>
            <a:custGeom>
              <a:avLst/>
              <a:gdLst>
                <a:gd name="T0" fmla="*/ 18 w 18"/>
                <a:gd name="T1" fmla="*/ 22 h 157"/>
                <a:gd name="T2" fmla="*/ 0 w 18"/>
                <a:gd name="T3" fmla="*/ 22 h 157"/>
                <a:gd name="T4" fmla="*/ 0 w 18"/>
                <a:gd name="T5" fmla="*/ 0 h 157"/>
                <a:gd name="T6" fmla="*/ 18 w 18"/>
                <a:gd name="T7" fmla="*/ 0 h 157"/>
                <a:gd name="T8" fmla="*/ 18 w 18"/>
                <a:gd name="T9" fmla="*/ 22 h 157"/>
                <a:gd name="T10" fmla="*/ 0 w 18"/>
                <a:gd name="T11" fmla="*/ 42 h 157"/>
                <a:gd name="T12" fmla="*/ 18 w 18"/>
                <a:gd name="T13" fmla="*/ 42 h 157"/>
                <a:gd name="T14" fmla="*/ 18 w 18"/>
                <a:gd name="T15" fmla="*/ 157 h 157"/>
                <a:gd name="T16" fmla="*/ 0 w 18"/>
                <a:gd name="T17" fmla="*/ 157 h 157"/>
                <a:gd name="T18" fmla="*/ 0 w 18"/>
                <a:gd name="T19" fmla="*/ 4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57">
                  <a:moveTo>
                    <a:pt x="18" y="22"/>
                  </a:moveTo>
                  <a:lnTo>
                    <a:pt x="0" y="22"/>
                  </a:lnTo>
                  <a:lnTo>
                    <a:pt x="0" y="0"/>
                  </a:lnTo>
                  <a:lnTo>
                    <a:pt x="18" y="0"/>
                  </a:lnTo>
                  <a:lnTo>
                    <a:pt x="18" y="22"/>
                  </a:lnTo>
                  <a:close/>
                  <a:moveTo>
                    <a:pt x="0" y="42"/>
                  </a:moveTo>
                  <a:lnTo>
                    <a:pt x="18" y="42"/>
                  </a:lnTo>
                  <a:lnTo>
                    <a:pt x="18" y="157"/>
                  </a:lnTo>
                  <a:lnTo>
                    <a:pt x="0" y="157"/>
                  </a:lnTo>
                  <a:lnTo>
                    <a:pt x="0" y="4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1" name="Freeform 57"/>
            <p:cNvSpPr>
              <a:spLocks/>
            </p:cNvSpPr>
            <p:nvPr userDrawn="1"/>
          </p:nvSpPr>
          <p:spPr bwMode="auto">
            <a:xfrm>
              <a:off x="1432" y="836"/>
              <a:ext cx="95" cy="117"/>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2" name="Freeform 58"/>
            <p:cNvSpPr>
              <a:spLocks/>
            </p:cNvSpPr>
            <p:nvPr userDrawn="1"/>
          </p:nvSpPr>
          <p:spPr bwMode="auto">
            <a:xfrm>
              <a:off x="1537" y="804"/>
              <a:ext cx="62" cy="149"/>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3" name="Freeform 59"/>
            <p:cNvSpPr>
              <a:spLocks/>
            </p:cNvSpPr>
            <p:nvPr userDrawn="1"/>
          </p:nvSpPr>
          <p:spPr bwMode="auto">
            <a:xfrm>
              <a:off x="470" y="991"/>
              <a:ext cx="40" cy="52"/>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4" name="Freeform 60"/>
            <p:cNvSpPr>
              <a:spLocks noEditPoints="1"/>
            </p:cNvSpPr>
            <p:nvPr userDrawn="1"/>
          </p:nvSpPr>
          <p:spPr bwMode="auto">
            <a:xfrm>
              <a:off x="517" y="991"/>
              <a:ext cx="47"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5" name="Freeform 61"/>
            <p:cNvSpPr>
              <a:spLocks/>
            </p:cNvSpPr>
            <p:nvPr userDrawn="1"/>
          </p:nvSpPr>
          <p:spPr bwMode="auto">
            <a:xfrm>
              <a:off x="575" y="993"/>
              <a:ext cx="32" cy="50"/>
            </a:xfrm>
            <a:custGeom>
              <a:avLst/>
              <a:gdLst>
                <a:gd name="T0" fmla="*/ 0 w 32"/>
                <a:gd name="T1" fmla="*/ 0 h 50"/>
                <a:gd name="T2" fmla="*/ 32 w 32"/>
                <a:gd name="T3" fmla="*/ 0 h 50"/>
                <a:gd name="T4" fmla="*/ 32 w 32"/>
                <a:gd name="T5" fmla="*/ 5 h 50"/>
                <a:gd name="T6" fmla="*/ 7 w 32"/>
                <a:gd name="T7" fmla="*/ 5 h 50"/>
                <a:gd name="T8" fmla="*/ 7 w 32"/>
                <a:gd name="T9" fmla="*/ 20 h 50"/>
                <a:gd name="T10" fmla="*/ 29 w 32"/>
                <a:gd name="T11" fmla="*/ 20 h 50"/>
                <a:gd name="T12" fmla="*/ 29 w 32"/>
                <a:gd name="T13" fmla="*/ 26 h 50"/>
                <a:gd name="T14" fmla="*/ 7 w 32"/>
                <a:gd name="T15" fmla="*/ 26 h 50"/>
                <a:gd name="T16" fmla="*/ 7 w 32"/>
                <a:gd name="T17" fmla="*/ 50 h 50"/>
                <a:gd name="T18" fmla="*/ 0 w 32"/>
                <a:gd name="T19" fmla="*/ 50 h 50"/>
                <a:gd name="T20" fmla="*/ 0 w 32"/>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50">
                  <a:moveTo>
                    <a:pt x="0" y="0"/>
                  </a:moveTo>
                  <a:lnTo>
                    <a:pt x="32" y="0"/>
                  </a:lnTo>
                  <a:lnTo>
                    <a:pt x="32" y="5"/>
                  </a:lnTo>
                  <a:lnTo>
                    <a:pt x="7" y="5"/>
                  </a:lnTo>
                  <a:lnTo>
                    <a:pt x="7" y="20"/>
                  </a:lnTo>
                  <a:lnTo>
                    <a:pt x="29" y="20"/>
                  </a:lnTo>
                  <a:lnTo>
                    <a:pt x="29" y="26"/>
                  </a:lnTo>
                  <a:lnTo>
                    <a:pt x="7" y="26"/>
                  </a:lnTo>
                  <a:lnTo>
                    <a:pt x="7"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6" name="Freeform 62"/>
            <p:cNvSpPr>
              <a:spLocks/>
            </p:cNvSpPr>
            <p:nvPr userDrawn="1"/>
          </p:nvSpPr>
          <p:spPr bwMode="auto">
            <a:xfrm>
              <a:off x="6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7" name="Freeform 63"/>
            <p:cNvSpPr>
              <a:spLocks/>
            </p:cNvSpPr>
            <p:nvPr userDrawn="1"/>
          </p:nvSpPr>
          <p:spPr bwMode="auto">
            <a:xfrm>
              <a:off x="659" y="993"/>
              <a:ext cx="63" cy="50"/>
            </a:xfrm>
            <a:custGeom>
              <a:avLst/>
              <a:gdLst>
                <a:gd name="T0" fmla="*/ 49 w 63"/>
                <a:gd name="T1" fmla="*/ 50 h 50"/>
                <a:gd name="T2" fmla="*/ 43 w 63"/>
                <a:gd name="T3" fmla="*/ 50 h 50"/>
                <a:gd name="T4" fmla="*/ 31 w 63"/>
                <a:gd name="T5" fmla="*/ 7 h 50"/>
                <a:gd name="T6" fmla="*/ 31 w 63"/>
                <a:gd name="T7" fmla="*/ 7 h 50"/>
                <a:gd name="T8" fmla="*/ 20 w 63"/>
                <a:gd name="T9" fmla="*/ 50 h 50"/>
                <a:gd name="T10" fmla="*/ 12 w 63"/>
                <a:gd name="T11" fmla="*/ 50 h 50"/>
                <a:gd name="T12" fmla="*/ 0 w 63"/>
                <a:gd name="T13" fmla="*/ 0 h 50"/>
                <a:gd name="T14" fmla="*/ 6 w 63"/>
                <a:gd name="T15" fmla="*/ 0 h 50"/>
                <a:gd name="T16" fmla="*/ 17 w 63"/>
                <a:gd name="T17" fmla="*/ 41 h 50"/>
                <a:gd name="T18" fmla="*/ 17 w 63"/>
                <a:gd name="T19" fmla="*/ 41 h 50"/>
                <a:gd name="T20" fmla="*/ 28 w 63"/>
                <a:gd name="T21" fmla="*/ 0 h 50"/>
                <a:gd name="T22" fmla="*/ 36 w 63"/>
                <a:gd name="T23" fmla="*/ 0 h 50"/>
                <a:gd name="T24" fmla="*/ 46 w 63"/>
                <a:gd name="T25" fmla="*/ 41 h 50"/>
                <a:gd name="T26" fmla="*/ 46 w 63"/>
                <a:gd name="T27" fmla="*/ 41 h 50"/>
                <a:gd name="T28" fmla="*/ 57 w 63"/>
                <a:gd name="T29" fmla="*/ 0 h 50"/>
                <a:gd name="T30" fmla="*/ 63 w 63"/>
                <a:gd name="T31" fmla="*/ 0 h 50"/>
                <a:gd name="T32" fmla="*/ 49 w 63"/>
                <a:gd name="T3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50">
                  <a:moveTo>
                    <a:pt x="49" y="50"/>
                  </a:moveTo>
                  <a:lnTo>
                    <a:pt x="43" y="50"/>
                  </a:lnTo>
                  <a:lnTo>
                    <a:pt x="31" y="7"/>
                  </a:lnTo>
                  <a:lnTo>
                    <a:pt x="31" y="7"/>
                  </a:lnTo>
                  <a:lnTo>
                    <a:pt x="20" y="50"/>
                  </a:lnTo>
                  <a:lnTo>
                    <a:pt x="12" y="50"/>
                  </a:lnTo>
                  <a:lnTo>
                    <a:pt x="0" y="0"/>
                  </a:lnTo>
                  <a:lnTo>
                    <a:pt x="6" y="0"/>
                  </a:lnTo>
                  <a:lnTo>
                    <a:pt x="17" y="41"/>
                  </a:lnTo>
                  <a:lnTo>
                    <a:pt x="17" y="41"/>
                  </a:lnTo>
                  <a:lnTo>
                    <a:pt x="28" y="0"/>
                  </a:lnTo>
                  <a:lnTo>
                    <a:pt x="36" y="0"/>
                  </a:lnTo>
                  <a:lnTo>
                    <a:pt x="46" y="41"/>
                  </a:lnTo>
                  <a:lnTo>
                    <a:pt x="46" y="41"/>
                  </a:lnTo>
                  <a:lnTo>
                    <a:pt x="57" y="0"/>
                  </a:lnTo>
                  <a:lnTo>
                    <a:pt x="63" y="0"/>
                  </a:lnTo>
                  <a:lnTo>
                    <a:pt x="49" y="5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8" name="Freeform 64"/>
            <p:cNvSpPr>
              <a:spLocks noEditPoints="1"/>
            </p:cNvSpPr>
            <p:nvPr userDrawn="1"/>
          </p:nvSpPr>
          <p:spPr bwMode="auto">
            <a:xfrm>
              <a:off x="722" y="993"/>
              <a:ext cx="45" cy="50"/>
            </a:xfrm>
            <a:custGeom>
              <a:avLst/>
              <a:gdLst>
                <a:gd name="T0" fmla="*/ 19 w 45"/>
                <a:gd name="T1" fmla="*/ 0 h 50"/>
                <a:gd name="T2" fmla="*/ 26 w 45"/>
                <a:gd name="T3" fmla="*/ 0 h 50"/>
                <a:gd name="T4" fmla="*/ 45 w 45"/>
                <a:gd name="T5" fmla="*/ 50 h 50"/>
                <a:gd name="T6" fmla="*/ 38 w 45"/>
                <a:gd name="T7" fmla="*/ 50 h 50"/>
                <a:gd name="T8" fmla="*/ 32 w 45"/>
                <a:gd name="T9" fmla="*/ 34 h 50"/>
                <a:gd name="T10" fmla="*/ 11 w 45"/>
                <a:gd name="T11" fmla="*/ 34 h 50"/>
                <a:gd name="T12" fmla="*/ 5 w 45"/>
                <a:gd name="T13" fmla="*/ 50 h 50"/>
                <a:gd name="T14" fmla="*/ 0 w 45"/>
                <a:gd name="T15" fmla="*/ 50 h 50"/>
                <a:gd name="T16" fmla="*/ 19 w 45"/>
                <a:gd name="T17" fmla="*/ 0 h 50"/>
                <a:gd name="T18" fmla="*/ 13 w 45"/>
                <a:gd name="T19" fmla="*/ 29 h 50"/>
                <a:gd name="T20" fmla="*/ 31 w 45"/>
                <a:gd name="T21" fmla="*/ 29 h 50"/>
                <a:gd name="T22" fmla="*/ 22 w 45"/>
                <a:gd name="T23" fmla="*/ 5 h 50"/>
                <a:gd name="T24" fmla="*/ 22 w 45"/>
                <a:gd name="T25" fmla="*/ 5 h 50"/>
                <a:gd name="T26" fmla="*/ 13 w 45"/>
                <a:gd name="T2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19" y="0"/>
                  </a:moveTo>
                  <a:lnTo>
                    <a:pt x="26" y="0"/>
                  </a:lnTo>
                  <a:lnTo>
                    <a:pt x="45" y="50"/>
                  </a:lnTo>
                  <a:lnTo>
                    <a:pt x="38" y="50"/>
                  </a:lnTo>
                  <a:lnTo>
                    <a:pt x="32" y="34"/>
                  </a:lnTo>
                  <a:lnTo>
                    <a:pt x="11" y="34"/>
                  </a:lnTo>
                  <a:lnTo>
                    <a:pt x="5" y="50"/>
                  </a:lnTo>
                  <a:lnTo>
                    <a:pt x="0" y="50"/>
                  </a:lnTo>
                  <a:lnTo>
                    <a:pt x="19" y="0"/>
                  </a:lnTo>
                  <a:close/>
                  <a:moveTo>
                    <a:pt x="13" y="29"/>
                  </a:moveTo>
                  <a:lnTo>
                    <a:pt x="31" y="29"/>
                  </a:lnTo>
                  <a:lnTo>
                    <a:pt x="22" y="5"/>
                  </a:lnTo>
                  <a:lnTo>
                    <a:pt x="22" y="5"/>
                  </a:lnTo>
                  <a:lnTo>
                    <a:pt x="13"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69" name="Freeform 65"/>
            <p:cNvSpPr>
              <a:spLocks noEditPoints="1"/>
            </p:cNvSpPr>
            <p:nvPr userDrawn="1"/>
          </p:nvSpPr>
          <p:spPr bwMode="auto">
            <a:xfrm>
              <a:off x="775" y="993"/>
              <a:ext cx="40" cy="50"/>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0" name="Freeform 66"/>
            <p:cNvSpPr>
              <a:spLocks/>
            </p:cNvSpPr>
            <p:nvPr userDrawn="1"/>
          </p:nvSpPr>
          <p:spPr bwMode="auto">
            <a:xfrm>
              <a:off x="825" y="993"/>
              <a:ext cx="36" cy="50"/>
            </a:xfrm>
            <a:custGeom>
              <a:avLst/>
              <a:gdLst>
                <a:gd name="T0" fmla="*/ 0 w 36"/>
                <a:gd name="T1" fmla="*/ 0 h 50"/>
                <a:gd name="T2" fmla="*/ 34 w 36"/>
                <a:gd name="T3" fmla="*/ 0 h 50"/>
                <a:gd name="T4" fmla="*/ 34 w 36"/>
                <a:gd name="T5" fmla="*/ 5 h 50"/>
                <a:gd name="T6" fmla="*/ 8 w 36"/>
                <a:gd name="T7" fmla="*/ 5 h 50"/>
                <a:gd name="T8" fmla="*/ 8 w 36"/>
                <a:gd name="T9" fmla="*/ 20 h 50"/>
                <a:gd name="T10" fmla="*/ 33 w 36"/>
                <a:gd name="T11" fmla="*/ 20 h 50"/>
                <a:gd name="T12" fmla="*/ 33 w 36"/>
                <a:gd name="T13" fmla="*/ 26 h 50"/>
                <a:gd name="T14" fmla="*/ 8 w 36"/>
                <a:gd name="T15" fmla="*/ 26 h 50"/>
                <a:gd name="T16" fmla="*/ 8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4" y="0"/>
                  </a:lnTo>
                  <a:lnTo>
                    <a:pt x="34" y="5"/>
                  </a:lnTo>
                  <a:lnTo>
                    <a:pt x="8" y="5"/>
                  </a:lnTo>
                  <a:lnTo>
                    <a:pt x="8" y="20"/>
                  </a:lnTo>
                  <a:lnTo>
                    <a:pt x="33" y="20"/>
                  </a:lnTo>
                  <a:lnTo>
                    <a:pt x="33" y="26"/>
                  </a:lnTo>
                  <a:lnTo>
                    <a:pt x="8" y="26"/>
                  </a:lnTo>
                  <a:lnTo>
                    <a:pt x="8"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1" name="Freeform 67"/>
            <p:cNvSpPr>
              <a:spLocks/>
            </p:cNvSpPr>
            <p:nvPr userDrawn="1"/>
          </p:nvSpPr>
          <p:spPr bwMode="auto">
            <a:xfrm>
              <a:off x="888" y="993"/>
              <a:ext cx="40" cy="50"/>
            </a:xfrm>
            <a:custGeom>
              <a:avLst/>
              <a:gdLst>
                <a:gd name="T0" fmla="*/ 16 w 40"/>
                <a:gd name="T1" fmla="*/ 5 h 50"/>
                <a:gd name="T2" fmla="*/ 0 w 40"/>
                <a:gd name="T3" fmla="*/ 5 h 50"/>
                <a:gd name="T4" fmla="*/ 0 w 40"/>
                <a:gd name="T5" fmla="*/ 0 h 50"/>
                <a:gd name="T6" fmla="*/ 40 w 40"/>
                <a:gd name="T7" fmla="*/ 0 h 50"/>
                <a:gd name="T8" fmla="*/ 40 w 40"/>
                <a:gd name="T9" fmla="*/ 5 h 50"/>
                <a:gd name="T10" fmla="*/ 23 w 40"/>
                <a:gd name="T11" fmla="*/ 5 h 50"/>
                <a:gd name="T12" fmla="*/ 23 w 40"/>
                <a:gd name="T13" fmla="*/ 50 h 50"/>
                <a:gd name="T14" fmla="*/ 16 w 40"/>
                <a:gd name="T15" fmla="*/ 50 h 50"/>
                <a:gd name="T16" fmla="*/ 16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6" y="5"/>
                  </a:moveTo>
                  <a:lnTo>
                    <a:pt x="0" y="5"/>
                  </a:lnTo>
                  <a:lnTo>
                    <a:pt x="0" y="0"/>
                  </a:lnTo>
                  <a:lnTo>
                    <a:pt x="40" y="0"/>
                  </a:lnTo>
                  <a:lnTo>
                    <a:pt x="40" y="5"/>
                  </a:lnTo>
                  <a:lnTo>
                    <a:pt x="23" y="5"/>
                  </a:lnTo>
                  <a:lnTo>
                    <a:pt x="23" y="50"/>
                  </a:lnTo>
                  <a:lnTo>
                    <a:pt x="16" y="50"/>
                  </a:lnTo>
                  <a:lnTo>
                    <a:pt x="16"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2" name="Freeform 68"/>
            <p:cNvSpPr>
              <a:spLocks/>
            </p:cNvSpPr>
            <p:nvPr userDrawn="1"/>
          </p:nvSpPr>
          <p:spPr bwMode="auto">
            <a:xfrm>
              <a:off x="935" y="993"/>
              <a:ext cx="36" cy="50"/>
            </a:xfrm>
            <a:custGeom>
              <a:avLst/>
              <a:gdLst>
                <a:gd name="T0" fmla="*/ 0 w 36"/>
                <a:gd name="T1" fmla="*/ 0 h 50"/>
                <a:gd name="T2" fmla="*/ 36 w 36"/>
                <a:gd name="T3" fmla="*/ 0 h 50"/>
                <a:gd name="T4" fmla="*/ 36 w 36"/>
                <a:gd name="T5" fmla="*/ 5 h 50"/>
                <a:gd name="T6" fmla="*/ 7 w 36"/>
                <a:gd name="T7" fmla="*/ 5 h 50"/>
                <a:gd name="T8" fmla="*/ 7 w 36"/>
                <a:gd name="T9" fmla="*/ 20 h 50"/>
                <a:gd name="T10" fmla="*/ 34 w 36"/>
                <a:gd name="T11" fmla="*/ 20 h 50"/>
                <a:gd name="T12" fmla="*/ 34 w 36"/>
                <a:gd name="T13" fmla="*/ 26 h 50"/>
                <a:gd name="T14" fmla="*/ 7 w 36"/>
                <a:gd name="T15" fmla="*/ 26 h 50"/>
                <a:gd name="T16" fmla="*/ 7 w 36"/>
                <a:gd name="T17" fmla="*/ 44 h 50"/>
                <a:gd name="T18" fmla="*/ 36 w 36"/>
                <a:gd name="T19" fmla="*/ 44 h 50"/>
                <a:gd name="T20" fmla="*/ 36 w 36"/>
                <a:gd name="T21" fmla="*/ 50 h 50"/>
                <a:gd name="T22" fmla="*/ 0 w 36"/>
                <a:gd name="T23" fmla="*/ 50 h 50"/>
                <a:gd name="T24" fmla="*/ 0 w 36"/>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0">
                  <a:moveTo>
                    <a:pt x="0" y="0"/>
                  </a:moveTo>
                  <a:lnTo>
                    <a:pt x="36" y="0"/>
                  </a:lnTo>
                  <a:lnTo>
                    <a:pt x="36" y="5"/>
                  </a:lnTo>
                  <a:lnTo>
                    <a:pt x="7" y="5"/>
                  </a:lnTo>
                  <a:lnTo>
                    <a:pt x="7" y="20"/>
                  </a:lnTo>
                  <a:lnTo>
                    <a:pt x="34" y="20"/>
                  </a:lnTo>
                  <a:lnTo>
                    <a:pt x="34" y="26"/>
                  </a:lnTo>
                  <a:lnTo>
                    <a:pt x="7" y="26"/>
                  </a:lnTo>
                  <a:lnTo>
                    <a:pt x="7" y="44"/>
                  </a:lnTo>
                  <a:lnTo>
                    <a:pt x="36" y="44"/>
                  </a:lnTo>
                  <a:lnTo>
                    <a:pt x="3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3" name="Freeform 69"/>
            <p:cNvSpPr>
              <a:spLocks/>
            </p:cNvSpPr>
            <p:nvPr userDrawn="1"/>
          </p:nvSpPr>
          <p:spPr bwMode="auto">
            <a:xfrm>
              <a:off x="978" y="991"/>
              <a:ext cx="46" cy="52"/>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4" name="Freeform 70"/>
            <p:cNvSpPr>
              <a:spLocks/>
            </p:cNvSpPr>
            <p:nvPr userDrawn="1"/>
          </p:nvSpPr>
          <p:spPr bwMode="auto">
            <a:xfrm>
              <a:off x="1034" y="993"/>
              <a:ext cx="40" cy="50"/>
            </a:xfrm>
            <a:custGeom>
              <a:avLst/>
              <a:gdLst>
                <a:gd name="T0" fmla="*/ 0 w 40"/>
                <a:gd name="T1" fmla="*/ 0 h 50"/>
                <a:gd name="T2" fmla="*/ 6 w 40"/>
                <a:gd name="T3" fmla="*/ 0 h 50"/>
                <a:gd name="T4" fmla="*/ 6 w 40"/>
                <a:gd name="T5" fmla="*/ 20 h 50"/>
                <a:gd name="T6" fmla="*/ 33 w 40"/>
                <a:gd name="T7" fmla="*/ 20 h 50"/>
                <a:gd name="T8" fmla="*/ 33 w 40"/>
                <a:gd name="T9" fmla="*/ 0 h 50"/>
                <a:gd name="T10" fmla="*/ 40 w 40"/>
                <a:gd name="T11" fmla="*/ 0 h 50"/>
                <a:gd name="T12" fmla="*/ 40 w 40"/>
                <a:gd name="T13" fmla="*/ 50 h 50"/>
                <a:gd name="T14" fmla="*/ 33 w 40"/>
                <a:gd name="T15" fmla="*/ 50 h 50"/>
                <a:gd name="T16" fmla="*/ 33 w 40"/>
                <a:gd name="T17" fmla="*/ 26 h 50"/>
                <a:gd name="T18" fmla="*/ 6 w 40"/>
                <a:gd name="T19" fmla="*/ 26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6" y="0"/>
                  </a:lnTo>
                  <a:lnTo>
                    <a:pt x="6" y="20"/>
                  </a:lnTo>
                  <a:lnTo>
                    <a:pt x="33" y="20"/>
                  </a:lnTo>
                  <a:lnTo>
                    <a:pt x="33" y="0"/>
                  </a:lnTo>
                  <a:lnTo>
                    <a:pt x="40" y="0"/>
                  </a:lnTo>
                  <a:lnTo>
                    <a:pt x="40" y="50"/>
                  </a:lnTo>
                  <a:lnTo>
                    <a:pt x="33" y="50"/>
                  </a:lnTo>
                  <a:lnTo>
                    <a:pt x="33" y="26"/>
                  </a:lnTo>
                  <a:lnTo>
                    <a:pt x="6" y="26"/>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5" name="Freeform 71"/>
            <p:cNvSpPr>
              <a:spLocks/>
            </p:cNvSpPr>
            <p:nvPr userDrawn="1"/>
          </p:nvSpPr>
          <p:spPr bwMode="auto">
            <a:xfrm>
              <a:off x="1088" y="993"/>
              <a:ext cx="40" cy="50"/>
            </a:xfrm>
            <a:custGeom>
              <a:avLst/>
              <a:gdLst>
                <a:gd name="T0" fmla="*/ 0 w 40"/>
                <a:gd name="T1" fmla="*/ 0 h 50"/>
                <a:gd name="T2" fmla="*/ 7 w 40"/>
                <a:gd name="T3" fmla="*/ 0 h 50"/>
                <a:gd name="T4" fmla="*/ 32 w 40"/>
                <a:gd name="T5" fmla="*/ 40 h 50"/>
                <a:gd name="T6" fmla="*/ 32 w 40"/>
                <a:gd name="T7" fmla="*/ 40 h 50"/>
                <a:gd name="T8" fmla="*/ 32 w 40"/>
                <a:gd name="T9" fmla="*/ 0 h 50"/>
                <a:gd name="T10" fmla="*/ 40 w 40"/>
                <a:gd name="T11" fmla="*/ 0 h 50"/>
                <a:gd name="T12" fmla="*/ 40 w 40"/>
                <a:gd name="T13" fmla="*/ 50 h 50"/>
                <a:gd name="T14" fmla="*/ 32 w 40"/>
                <a:gd name="T15" fmla="*/ 50 h 50"/>
                <a:gd name="T16" fmla="*/ 6 w 40"/>
                <a:gd name="T17" fmla="*/ 8 h 50"/>
                <a:gd name="T18" fmla="*/ 6 w 40"/>
                <a:gd name="T19" fmla="*/ 8 h 50"/>
                <a:gd name="T20" fmla="*/ 6 w 40"/>
                <a:gd name="T21" fmla="*/ 50 h 50"/>
                <a:gd name="T22" fmla="*/ 0 w 40"/>
                <a:gd name="T23" fmla="*/ 50 h 50"/>
                <a:gd name="T24" fmla="*/ 0 w 40"/>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0" y="0"/>
                  </a:moveTo>
                  <a:lnTo>
                    <a:pt x="7" y="0"/>
                  </a:lnTo>
                  <a:lnTo>
                    <a:pt x="32" y="40"/>
                  </a:lnTo>
                  <a:lnTo>
                    <a:pt x="32" y="40"/>
                  </a:lnTo>
                  <a:lnTo>
                    <a:pt x="32" y="0"/>
                  </a:lnTo>
                  <a:lnTo>
                    <a:pt x="40" y="0"/>
                  </a:lnTo>
                  <a:lnTo>
                    <a:pt x="40" y="50"/>
                  </a:lnTo>
                  <a:lnTo>
                    <a:pt x="32" y="50"/>
                  </a:lnTo>
                  <a:lnTo>
                    <a:pt x="6" y="8"/>
                  </a:lnTo>
                  <a:lnTo>
                    <a:pt x="6" y="8"/>
                  </a:lnTo>
                  <a:lnTo>
                    <a:pt x="6"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6" name="Freeform 72"/>
            <p:cNvSpPr>
              <a:spLocks noEditPoints="1"/>
            </p:cNvSpPr>
            <p:nvPr userDrawn="1"/>
          </p:nvSpPr>
          <p:spPr bwMode="auto">
            <a:xfrm>
              <a:off x="1138" y="991"/>
              <a:ext cx="48" cy="52"/>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7" name="Freeform 73"/>
            <p:cNvSpPr>
              <a:spLocks/>
            </p:cNvSpPr>
            <p:nvPr userDrawn="1"/>
          </p:nvSpPr>
          <p:spPr bwMode="auto">
            <a:xfrm>
              <a:off x="1196" y="993"/>
              <a:ext cx="33" cy="50"/>
            </a:xfrm>
            <a:custGeom>
              <a:avLst/>
              <a:gdLst>
                <a:gd name="T0" fmla="*/ 0 w 33"/>
                <a:gd name="T1" fmla="*/ 0 h 50"/>
                <a:gd name="T2" fmla="*/ 6 w 33"/>
                <a:gd name="T3" fmla="*/ 0 h 50"/>
                <a:gd name="T4" fmla="*/ 6 w 33"/>
                <a:gd name="T5" fmla="*/ 44 h 50"/>
                <a:gd name="T6" fmla="*/ 33 w 33"/>
                <a:gd name="T7" fmla="*/ 44 h 50"/>
                <a:gd name="T8" fmla="*/ 33 w 33"/>
                <a:gd name="T9" fmla="*/ 50 h 50"/>
                <a:gd name="T10" fmla="*/ 0 w 33"/>
                <a:gd name="T11" fmla="*/ 50 h 50"/>
                <a:gd name="T12" fmla="*/ 0 w 33"/>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3" h="50">
                  <a:moveTo>
                    <a:pt x="0" y="0"/>
                  </a:moveTo>
                  <a:lnTo>
                    <a:pt x="6" y="0"/>
                  </a:lnTo>
                  <a:lnTo>
                    <a:pt x="6" y="44"/>
                  </a:lnTo>
                  <a:lnTo>
                    <a:pt x="33" y="44"/>
                  </a:lnTo>
                  <a:lnTo>
                    <a:pt x="33"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8" name="Freeform 74"/>
            <p:cNvSpPr>
              <a:spLocks noEditPoints="1"/>
            </p:cNvSpPr>
            <p:nvPr userDrawn="1"/>
          </p:nvSpPr>
          <p:spPr bwMode="auto">
            <a:xfrm>
              <a:off x="1233" y="991"/>
              <a:ext cx="49" cy="52"/>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79" name="Freeform 75"/>
            <p:cNvSpPr>
              <a:spLocks/>
            </p:cNvSpPr>
            <p:nvPr userDrawn="1"/>
          </p:nvSpPr>
          <p:spPr bwMode="auto">
            <a:xfrm>
              <a:off x="1289" y="991"/>
              <a:ext cx="46" cy="52"/>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0" name="Rectangle 76"/>
            <p:cNvSpPr>
              <a:spLocks noChangeArrowheads="1"/>
            </p:cNvSpPr>
            <p:nvPr userDrawn="1"/>
          </p:nvSpPr>
          <p:spPr bwMode="auto">
            <a:xfrm>
              <a:off x="1349" y="993"/>
              <a:ext cx="6" cy="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1" name="Freeform 77"/>
            <p:cNvSpPr>
              <a:spLocks/>
            </p:cNvSpPr>
            <p:nvPr userDrawn="1"/>
          </p:nvSpPr>
          <p:spPr bwMode="auto">
            <a:xfrm>
              <a:off x="1368" y="993"/>
              <a:ext cx="35" cy="50"/>
            </a:xfrm>
            <a:custGeom>
              <a:avLst/>
              <a:gdLst>
                <a:gd name="T0" fmla="*/ 0 w 35"/>
                <a:gd name="T1" fmla="*/ 0 h 50"/>
                <a:gd name="T2" fmla="*/ 35 w 35"/>
                <a:gd name="T3" fmla="*/ 0 h 50"/>
                <a:gd name="T4" fmla="*/ 35 w 35"/>
                <a:gd name="T5" fmla="*/ 5 h 50"/>
                <a:gd name="T6" fmla="*/ 7 w 35"/>
                <a:gd name="T7" fmla="*/ 5 h 50"/>
                <a:gd name="T8" fmla="*/ 7 w 35"/>
                <a:gd name="T9" fmla="*/ 20 h 50"/>
                <a:gd name="T10" fmla="*/ 33 w 35"/>
                <a:gd name="T11" fmla="*/ 20 h 50"/>
                <a:gd name="T12" fmla="*/ 33 w 35"/>
                <a:gd name="T13" fmla="*/ 26 h 50"/>
                <a:gd name="T14" fmla="*/ 7 w 35"/>
                <a:gd name="T15" fmla="*/ 26 h 50"/>
                <a:gd name="T16" fmla="*/ 7 w 35"/>
                <a:gd name="T17" fmla="*/ 44 h 50"/>
                <a:gd name="T18" fmla="*/ 35 w 35"/>
                <a:gd name="T19" fmla="*/ 44 h 50"/>
                <a:gd name="T20" fmla="*/ 35 w 35"/>
                <a:gd name="T21" fmla="*/ 50 h 50"/>
                <a:gd name="T22" fmla="*/ 0 w 35"/>
                <a:gd name="T23" fmla="*/ 50 h 50"/>
                <a:gd name="T24" fmla="*/ 0 w 35"/>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0">
                  <a:moveTo>
                    <a:pt x="0" y="0"/>
                  </a:moveTo>
                  <a:lnTo>
                    <a:pt x="35" y="0"/>
                  </a:lnTo>
                  <a:lnTo>
                    <a:pt x="35" y="5"/>
                  </a:lnTo>
                  <a:lnTo>
                    <a:pt x="7" y="5"/>
                  </a:lnTo>
                  <a:lnTo>
                    <a:pt x="7" y="20"/>
                  </a:lnTo>
                  <a:lnTo>
                    <a:pt x="33" y="20"/>
                  </a:lnTo>
                  <a:lnTo>
                    <a:pt x="33" y="26"/>
                  </a:lnTo>
                  <a:lnTo>
                    <a:pt x="7" y="26"/>
                  </a:lnTo>
                  <a:lnTo>
                    <a:pt x="7" y="44"/>
                  </a:lnTo>
                  <a:lnTo>
                    <a:pt x="35" y="44"/>
                  </a:lnTo>
                  <a:lnTo>
                    <a:pt x="35"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2" name="Freeform 78"/>
            <p:cNvSpPr>
              <a:spLocks/>
            </p:cNvSpPr>
            <p:nvPr userDrawn="1"/>
          </p:nvSpPr>
          <p:spPr bwMode="auto">
            <a:xfrm>
              <a:off x="1411" y="991"/>
              <a:ext cx="40" cy="52"/>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3" name="Freeform 79"/>
            <p:cNvSpPr>
              <a:spLocks/>
            </p:cNvSpPr>
            <p:nvPr userDrawn="1"/>
          </p:nvSpPr>
          <p:spPr bwMode="auto">
            <a:xfrm>
              <a:off x="1484" y="993"/>
              <a:ext cx="32" cy="50"/>
            </a:xfrm>
            <a:custGeom>
              <a:avLst/>
              <a:gdLst>
                <a:gd name="T0" fmla="*/ 0 w 32"/>
                <a:gd name="T1" fmla="*/ 0 h 50"/>
                <a:gd name="T2" fmla="*/ 5 w 32"/>
                <a:gd name="T3" fmla="*/ 0 h 50"/>
                <a:gd name="T4" fmla="*/ 5 w 32"/>
                <a:gd name="T5" fmla="*/ 44 h 50"/>
                <a:gd name="T6" fmla="*/ 32 w 32"/>
                <a:gd name="T7" fmla="*/ 44 h 50"/>
                <a:gd name="T8" fmla="*/ 32 w 32"/>
                <a:gd name="T9" fmla="*/ 50 h 50"/>
                <a:gd name="T10" fmla="*/ 0 w 32"/>
                <a:gd name="T11" fmla="*/ 50 h 50"/>
                <a:gd name="T12" fmla="*/ 0 w 32"/>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32" h="50">
                  <a:moveTo>
                    <a:pt x="0" y="0"/>
                  </a:moveTo>
                  <a:lnTo>
                    <a:pt x="5" y="0"/>
                  </a:lnTo>
                  <a:lnTo>
                    <a:pt x="5" y="44"/>
                  </a:lnTo>
                  <a:lnTo>
                    <a:pt x="32" y="44"/>
                  </a:lnTo>
                  <a:lnTo>
                    <a:pt x="32" y="50"/>
                  </a:lnTo>
                  <a:lnTo>
                    <a:pt x="0" y="5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4" name="Freeform 80"/>
            <p:cNvSpPr>
              <a:spLocks/>
            </p:cNvSpPr>
            <p:nvPr userDrawn="1"/>
          </p:nvSpPr>
          <p:spPr bwMode="auto">
            <a:xfrm>
              <a:off x="1513" y="993"/>
              <a:ext cx="40" cy="50"/>
            </a:xfrm>
            <a:custGeom>
              <a:avLst/>
              <a:gdLst>
                <a:gd name="T0" fmla="*/ 17 w 40"/>
                <a:gd name="T1" fmla="*/ 5 h 50"/>
                <a:gd name="T2" fmla="*/ 0 w 40"/>
                <a:gd name="T3" fmla="*/ 5 h 50"/>
                <a:gd name="T4" fmla="*/ 0 w 40"/>
                <a:gd name="T5" fmla="*/ 0 h 50"/>
                <a:gd name="T6" fmla="*/ 40 w 40"/>
                <a:gd name="T7" fmla="*/ 0 h 50"/>
                <a:gd name="T8" fmla="*/ 40 w 40"/>
                <a:gd name="T9" fmla="*/ 5 h 50"/>
                <a:gd name="T10" fmla="*/ 24 w 40"/>
                <a:gd name="T11" fmla="*/ 5 h 50"/>
                <a:gd name="T12" fmla="*/ 24 w 40"/>
                <a:gd name="T13" fmla="*/ 50 h 50"/>
                <a:gd name="T14" fmla="*/ 17 w 40"/>
                <a:gd name="T15" fmla="*/ 50 h 50"/>
                <a:gd name="T16" fmla="*/ 17 w 40"/>
                <a:gd name="T17"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50">
                  <a:moveTo>
                    <a:pt x="17" y="5"/>
                  </a:moveTo>
                  <a:lnTo>
                    <a:pt x="0" y="5"/>
                  </a:lnTo>
                  <a:lnTo>
                    <a:pt x="0" y="0"/>
                  </a:lnTo>
                  <a:lnTo>
                    <a:pt x="40" y="0"/>
                  </a:lnTo>
                  <a:lnTo>
                    <a:pt x="40" y="5"/>
                  </a:lnTo>
                  <a:lnTo>
                    <a:pt x="24" y="5"/>
                  </a:lnTo>
                  <a:lnTo>
                    <a:pt x="24" y="50"/>
                  </a:lnTo>
                  <a:lnTo>
                    <a:pt x="17" y="50"/>
                  </a:lnTo>
                  <a:lnTo>
                    <a:pt x="17" y="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5" name="Freeform 81"/>
            <p:cNvSpPr>
              <a:spLocks noEditPoints="1"/>
            </p:cNvSpPr>
            <p:nvPr userDrawn="1"/>
          </p:nvSpPr>
          <p:spPr bwMode="auto">
            <a:xfrm>
              <a:off x="1561" y="993"/>
              <a:ext cx="41" cy="50"/>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sp>
          <p:nvSpPr>
            <p:cNvPr id="87" name="Freeform 83"/>
            <p:cNvSpPr>
              <a:spLocks noEditPoints="1"/>
            </p:cNvSpPr>
            <p:nvPr userDrawn="1"/>
          </p:nvSpPr>
          <p:spPr bwMode="auto">
            <a:xfrm>
              <a:off x="1589" y="803"/>
              <a:ext cx="25" cy="25"/>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dirty="0">
                <a:solidFill>
                  <a:srgbClr val="4D4D4F"/>
                </a:solidFill>
              </a:endParaRPr>
            </a:p>
          </p:txBody>
        </p:sp>
      </p:grpSp>
      <p:sp>
        <p:nvSpPr>
          <p:cNvPr id="89"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93" name="Date" hidden="1"/>
          <p:cNvSpPr>
            <a:spLocks noGrp="1"/>
          </p:cNvSpPr>
          <p:nvPr userDrawn="1">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6" name="Speaker name and date"/>
          <p:cNvSpPr>
            <a:spLocks noGrp="1"/>
          </p:cNvSpPr>
          <p:nvPr userDrawn="1">
            <p:ph type="subTitle" idx="1" hasCustomPrompt="1"/>
          </p:nvPr>
        </p:nvSpPr>
        <p:spPr>
          <a:xfrm>
            <a:off x="485693" y="5114995"/>
            <a:ext cx="5804989" cy="692595"/>
          </a:xfrm>
          <a:prstGeom prst="rect">
            <a:avLst/>
          </a:prstGeom>
        </p:spPr>
        <p:txBody>
          <a:bodyPr lIns="91440" tIns="45720" rIns="91440" bIns="45720" anchor="t" anchorCtr="0">
            <a:noAutofit/>
          </a:bodyPr>
          <a:lstStyle>
            <a:lvl1pPr marL="0" indent="0" algn="l">
              <a:lnSpc>
                <a:spcPts val="2666"/>
              </a:lnSpc>
              <a:spcBef>
                <a:spcPts val="0"/>
              </a:spcBef>
              <a:buNone/>
              <a:defRPr sz="21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  | Speaker Title</a:t>
            </a:r>
          </a:p>
        </p:txBody>
      </p:sp>
      <p:sp>
        <p:nvSpPr>
          <p:cNvPr id="15" name="Sub-title"/>
          <p:cNvSpPr>
            <a:spLocks noGrp="1"/>
          </p:cNvSpPr>
          <p:nvPr userDrawn="1">
            <p:ph type="body" sz="quarter" idx="13" hasCustomPrompt="1"/>
          </p:nvPr>
        </p:nvSpPr>
        <p:spPr>
          <a:xfrm>
            <a:off x="478073" y="3229665"/>
            <a:ext cx="5804989" cy="968848"/>
          </a:xfrm>
          <a:prstGeom prst="rect">
            <a:avLst/>
          </a:prstGeom>
        </p:spPr>
        <p:txBody>
          <a:bodyPr lIns="91440" tIns="45720" rIns="91440" bIns="45720">
            <a:noAutofit/>
          </a:bodyPr>
          <a:lstStyle>
            <a:lvl1pPr marL="0" indent="0">
              <a:buFont typeface="Arial" panose="020B0604020202020204" pitchFamily="34" charset="0"/>
              <a:buNone/>
              <a:defRPr sz="32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17" name="Title"/>
          <p:cNvSpPr>
            <a:spLocks noGrp="1"/>
          </p:cNvSpPr>
          <p:nvPr userDrawn="1">
            <p:ph type="body" sz="quarter" idx="14" hasCustomPrompt="1"/>
          </p:nvPr>
        </p:nvSpPr>
        <p:spPr>
          <a:xfrm>
            <a:off x="478073" y="2158451"/>
            <a:ext cx="5804989" cy="1071215"/>
          </a:xfrm>
          <a:prstGeom prst="rect">
            <a:avLst/>
          </a:prstGeom>
          <a:effectLst/>
        </p:spPr>
        <p:txBody>
          <a:bodyPr>
            <a:noAutofit/>
          </a:bodyPr>
          <a:lstStyle>
            <a:lvl1pPr marL="0" indent="0">
              <a:lnSpc>
                <a:spcPts val="4000"/>
              </a:lnSpc>
              <a:spcBef>
                <a:spcPts val="0"/>
              </a:spcBef>
              <a:buFontTx/>
              <a:buNone/>
              <a:defRPr sz="4000" b="1" cap="all" baseline="0">
                <a:solidFill>
                  <a:schemeClr val="bg1"/>
                </a:solidFill>
                <a:latin typeface="+mj-lt"/>
              </a:defRPr>
            </a:lvl1pPr>
          </a:lstStyle>
          <a:p>
            <a:pPr>
              <a:buClrTx/>
              <a:buSzTx/>
            </a:pPr>
            <a:r>
              <a:rPr lang="en-US" kern="0" dirty="0" smtClean="0"/>
              <a:t>PRESENTATION TITLE</a:t>
            </a:r>
          </a:p>
        </p:txBody>
      </p:sp>
      <p:sp>
        <p:nvSpPr>
          <p:cNvPr id="91"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4252783701"/>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 xmlns:p15="http://schemas.microsoft.com/office/powerpoint/2012/main">
        <p15:guide id="1" orient="horz" pos="216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Agenda">
    <p:bg>
      <p:bgPr>
        <a:blipFill dpi="0" rotWithShape="1">
          <a:blip r:embed="rId2" cstate="email">
            <a:lum/>
            <a:extLst>
              <a:ext uri="{28A0092B-C50C-407E-A947-70E740481C1C}">
                <a14:useLocalDpi xmlns:a14="http://schemas.microsoft.com/office/drawing/2010/main"/>
              </a:ext>
            </a:extLst>
          </a:blip>
          <a:srcRect/>
          <a:stretch>
            <a:fillRect t="-17000" b="-17000"/>
          </a:stretch>
        </a:blipFill>
        <a:effectLst/>
      </p:bgPr>
    </p:bg>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6" name="Agenda list"/>
          <p:cNvSpPr>
            <a:spLocks noGrp="1"/>
          </p:cNvSpPr>
          <p:nvPr>
            <p:ph sz="quarter" idx="12"/>
          </p:nvPr>
        </p:nvSpPr>
        <p:spPr>
          <a:xfrm>
            <a:off x="2243780" y="1752898"/>
            <a:ext cx="9211620" cy="4163242"/>
          </a:xfrm>
        </p:spPr>
        <p:txBody>
          <a:bodyPr/>
          <a:lstStyle>
            <a:lvl1pPr marL="228600" indent="-228600">
              <a:lnSpc>
                <a:spcPct val="120000"/>
              </a:lnSpc>
              <a:buFont typeface="Calibri" panose="020F0502020204030204" pitchFamily="34" charset="0"/>
              <a:buChar char="•"/>
              <a:defRPr sz="2400">
                <a:solidFill>
                  <a:schemeClr val="tx2">
                    <a:lumMod val="75000"/>
                  </a:schemeClr>
                </a:solidFill>
              </a:defRPr>
            </a:lvl1pPr>
            <a:lvl2pPr marL="576072" indent="-228600">
              <a:buFont typeface="Calibri" panose="020F0502020204030204" pitchFamily="34" charset="0"/>
              <a:buChar char="̶"/>
              <a:defRPr>
                <a:solidFill>
                  <a:schemeClr val="tx2">
                    <a:lumMod val="75000"/>
                  </a:schemeClr>
                </a:solidFill>
              </a:defRPr>
            </a:lvl2pPr>
          </a:lstStyle>
          <a:p>
            <a:pPr lvl="0"/>
            <a:r>
              <a:rPr lang="en-US" smtClean="0"/>
              <a:t>Click to edit Master text styles</a:t>
            </a:r>
          </a:p>
          <a:p>
            <a:pPr lvl="1"/>
            <a:r>
              <a:rPr lang="en-US" smtClean="0"/>
              <a:t>Second level</a:t>
            </a:r>
          </a:p>
        </p:txBody>
      </p:sp>
      <p:sp>
        <p:nvSpPr>
          <p:cNvPr id="2" name="Slide Title"/>
          <p:cNvSpPr>
            <a:spLocks noGrp="1"/>
          </p:cNvSpPr>
          <p:nvPr>
            <p:ph type="title"/>
          </p:nvPr>
        </p:nvSpPr>
        <p:spPr>
          <a:xfrm>
            <a:off x="1166813" y="976680"/>
            <a:ext cx="8483330" cy="707289"/>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849980175"/>
      </p:ext>
    </p:extLst>
  </p:cSld>
  <p:clrMapOvr>
    <a:masterClrMapping/>
  </p:clrMapOvr>
  <p:transition>
    <p:fade/>
  </p:transition>
  <p:timing>
    <p:tnLst>
      <p:par>
        <p:cTn id="1" dur="indefinite" restart="never" nodeType="tmRoot"/>
      </p:par>
    </p:tnLst>
  </p:timing>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Standard title and bullet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Bullet text"/>
          <p:cNvSpPr>
            <a:spLocks noGrp="1"/>
          </p:cNvSpPr>
          <p:nvPr>
            <p:ph sz="quarter" idx="11"/>
          </p:nvPr>
        </p:nvSpPr>
        <p:spPr>
          <a:xfrm>
            <a:off x="583074" y="1457960"/>
            <a:ext cx="11000914" cy="467614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2499470756"/>
      </p:ext>
    </p:extLst>
  </p:cSld>
  <p:clrMapOvr>
    <a:masterClrMapping/>
  </p:clrMapOvr>
  <p:transition>
    <p:fade/>
  </p:transition>
  <p:timing>
    <p:tnLst>
      <p:par>
        <p:cTn id="1" dur="indefinite" restart="never" nodeType="tmRoot"/>
      </p:par>
    </p:tnLst>
  </p:timing>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Bullets_2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14400"/>
          </a:xfrm>
        </p:spPr>
        <p:txBody>
          <a:bodyPr/>
          <a:lstStyle/>
          <a:p>
            <a:r>
              <a:rPr lang="en-US" smtClean="0"/>
              <a:t>Click to edit Master title style</a:t>
            </a:r>
            <a:endParaRPr lang="en-US" dirty="0"/>
          </a:p>
        </p:txBody>
      </p:sp>
      <p:sp>
        <p:nvSpPr>
          <p:cNvPr id="7" name="Bullet text_left"/>
          <p:cNvSpPr>
            <a:spLocks noGrp="1"/>
          </p:cNvSpPr>
          <p:nvPr>
            <p:ph sz="half" idx="2"/>
          </p:nvPr>
        </p:nvSpPr>
        <p:spPr>
          <a:xfrm>
            <a:off x="583842"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Bullet text_left"/>
          <p:cNvSpPr>
            <a:spLocks noGrp="1"/>
          </p:cNvSpPr>
          <p:nvPr>
            <p:ph sz="half" idx="12"/>
          </p:nvPr>
        </p:nvSpPr>
        <p:spPr>
          <a:xfrm>
            <a:off x="6500813" y="1525588"/>
            <a:ext cx="5120640" cy="4533380"/>
          </a:xfrm>
          <a:prstGeom prst="rect">
            <a:avLst/>
          </a:prstGeom>
        </p:spPr>
        <p:txBody>
          <a:bodyPr lIns="91440" tIns="45720" rIns="91440" bIns="45720">
            <a:noAutofit/>
          </a:bodyPr>
          <a:lstStyle>
            <a:lvl1pPr marL="228600" indent="-228600">
              <a:lnSpc>
                <a:spcPct val="95000"/>
              </a:lnSpc>
              <a:spcBef>
                <a:spcPts val="1000"/>
              </a:spcBef>
              <a:buClr>
                <a:schemeClr val="accent1"/>
              </a:buClr>
              <a:buSzPct val="85000"/>
              <a:buFont typeface="Calibri" panose="020F0502020204030204" pitchFamily="34" charset="0"/>
              <a:buChar char="•"/>
              <a:defRPr sz="24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2000">
                <a:solidFill>
                  <a:schemeClr val="tx1"/>
                </a:solidFill>
              </a:defRPr>
            </a:lvl2pPr>
            <a:lvl3pPr marL="704088" indent="-155448">
              <a:lnSpc>
                <a:spcPct val="95000"/>
              </a:lnSpc>
              <a:spcBef>
                <a:spcPts val="800"/>
              </a:spcBef>
              <a:buClr>
                <a:schemeClr val="accent1"/>
              </a:buClr>
              <a:buFont typeface="Calibri" panose="020F0502020204030204" pitchFamily="34" charset="0"/>
              <a:buChar char="̶"/>
              <a:defRPr sz="1800">
                <a:solidFill>
                  <a:schemeClr val="tx1"/>
                </a:solidFill>
              </a:defRPr>
            </a:lvl3pPr>
            <a:lvl4pPr marL="905256" indent="-155448">
              <a:lnSpc>
                <a:spcPct val="95000"/>
              </a:lnSpc>
              <a:spcBef>
                <a:spcPts val="800"/>
              </a:spcBef>
              <a:buClr>
                <a:schemeClr val="accent1"/>
              </a:buClr>
              <a:buFont typeface="Calibri" panose="020F0502020204030204" pitchFamily="34" charset="0"/>
              <a:buChar char="̶"/>
              <a:defRPr sz="16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367528695"/>
      </p:ext>
    </p:extLst>
  </p:cSld>
  <p:clrMapOvr>
    <a:masterClrMapping/>
  </p:clrMapOvr>
  <p:transition>
    <p:fade/>
  </p:transition>
  <p:timing>
    <p:tnLst>
      <p:par>
        <p:cTn id="1" dur="indefinite" restart="never" nodeType="tmRoot"/>
      </p:par>
    </p:tnLst>
  </p:timing>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Subtitle+ Bullets_3 Columns">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Sub-title_column 3"/>
          <p:cNvSpPr>
            <a:spLocks noGrp="1"/>
          </p:cNvSpPr>
          <p:nvPr userDrawn="1">
            <p:ph type="body" sz="quarter" idx="16"/>
          </p:nvPr>
        </p:nvSpPr>
        <p:spPr>
          <a:xfrm>
            <a:off x="8289002" y="1525707"/>
            <a:ext cx="3345117"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11" name="Sub-title_column 2"/>
          <p:cNvSpPr>
            <a:spLocks noGrp="1"/>
          </p:cNvSpPr>
          <p:nvPr userDrawn="1">
            <p:ph type="body" sz="quarter" idx="14"/>
          </p:nvPr>
        </p:nvSpPr>
        <p:spPr>
          <a:xfrm>
            <a:off x="4438649" y="1525707"/>
            <a:ext cx="3374116"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6" name="Sub-title_column 1"/>
          <p:cNvSpPr>
            <a:spLocks noGrp="1"/>
          </p:cNvSpPr>
          <p:nvPr>
            <p:ph type="body" sz="quarter" idx="12"/>
          </p:nvPr>
        </p:nvSpPr>
        <p:spPr>
          <a:xfrm>
            <a:off x="584737" y="1525707"/>
            <a:ext cx="3402012" cy="776499"/>
          </a:xfrm>
          <a:prstGeom prst="rect">
            <a:avLst/>
          </a:prstGeom>
        </p:spPr>
        <p:txBody>
          <a:bodyPr lIns="91440" tIns="45720" rIns="91440" bIns="45720" anchor="t" anchorCtr="0">
            <a:noAutofit/>
          </a:bodyPr>
          <a:lstStyle>
            <a:lvl1pPr marL="0" indent="0">
              <a:lnSpc>
                <a:spcPct val="85000"/>
              </a:lnSpc>
              <a:buNone/>
              <a:defRPr sz="2800">
                <a:solidFill>
                  <a:schemeClr val="accent1"/>
                </a:solidFill>
              </a:defRPr>
            </a:lvl1pPr>
          </a:lstStyle>
          <a:p>
            <a:pPr lvl="0"/>
            <a:r>
              <a:rPr lang="en-US" smtClean="0"/>
              <a:t>Click to edit Master text styles</a:t>
            </a:r>
          </a:p>
        </p:txBody>
      </p:sp>
      <p:sp>
        <p:nvSpPr>
          <p:cNvPr id="2" name="Slide Title"/>
          <p:cNvSpPr>
            <a:spLocks noGrp="1"/>
          </p:cNvSpPr>
          <p:nvPr>
            <p:ph type="title"/>
          </p:nvPr>
        </p:nvSpPr>
        <p:spPr>
          <a:xfrm>
            <a:off x="585216" y="460552"/>
            <a:ext cx="9857339" cy="914400"/>
          </a:xfrm>
        </p:spPr>
        <p:txBody>
          <a:bodyPr/>
          <a:lstStyle>
            <a:lvl1pPr>
              <a:defRPr/>
            </a:lvl1pPr>
          </a:lstStyle>
          <a:p>
            <a:r>
              <a:rPr lang="en-US" smtClean="0"/>
              <a:t>Click to edit Master title style</a:t>
            </a:r>
            <a:endParaRPr lang="en-US" dirty="0"/>
          </a:p>
        </p:txBody>
      </p:sp>
      <p:sp>
        <p:nvSpPr>
          <p:cNvPr id="14" name="Text_column 2"/>
          <p:cNvSpPr>
            <a:spLocks noGrp="1"/>
          </p:cNvSpPr>
          <p:nvPr>
            <p:ph sz="half" idx="20"/>
          </p:nvPr>
        </p:nvSpPr>
        <p:spPr>
          <a:xfrm>
            <a:off x="582848"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6" name="Text_column 2"/>
          <p:cNvSpPr>
            <a:spLocks noGrp="1"/>
          </p:cNvSpPr>
          <p:nvPr>
            <p:ph sz="half" idx="21"/>
          </p:nvPr>
        </p:nvSpPr>
        <p:spPr>
          <a:xfrm>
            <a:off x="4434154"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8" name="Text_column 2"/>
          <p:cNvSpPr>
            <a:spLocks noGrp="1"/>
          </p:cNvSpPr>
          <p:nvPr>
            <p:ph sz="half" idx="22"/>
          </p:nvPr>
        </p:nvSpPr>
        <p:spPr>
          <a:xfrm>
            <a:off x="8283370" y="2560972"/>
            <a:ext cx="3337560" cy="3601231"/>
          </a:xfrm>
          <a:prstGeom prst="rect">
            <a:avLst/>
          </a:prstGeom>
        </p:spPr>
        <p:txBody>
          <a:bodyPr lIns="91440" tIns="91440" rIns="91440" bIns="91440">
            <a:noAutofit/>
          </a:bodyPr>
          <a:lstStyle>
            <a:lvl1pPr marL="228600" indent="-228600">
              <a:lnSpc>
                <a:spcPct val="95000"/>
              </a:lnSpc>
              <a:spcBef>
                <a:spcPts val="1000"/>
              </a:spcBef>
              <a:buClr>
                <a:schemeClr val="accent1"/>
              </a:buClr>
              <a:buSzPct val="85000"/>
              <a:buFont typeface="Calibri" panose="020F0502020204030204" pitchFamily="34" charset="0"/>
              <a:buChar char="•"/>
              <a:defRPr sz="2000">
                <a:solidFill>
                  <a:schemeClr val="tx1"/>
                </a:solidFill>
              </a:defRPr>
            </a:lvl1pPr>
            <a:lvl2pPr marL="475488" indent="-228600">
              <a:lnSpc>
                <a:spcPct val="95000"/>
              </a:lnSpc>
              <a:spcBef>
                <a:spcPts val="800"/>
              </a:spcBef>
              <a:buClr>
                <a:schemeClr val="accent1"/>
              </a:buClr>
              <a:buFont typeface="Calibri" panose="020F0502020204030204" pitchFamily="34" charset="0"/>
              <a:buChar char="–"/>
              <a:defRPr sz="1800">
                <a:solidFill>
                  <a:schemeClr val="tx1"/>
                </a:solidFill>
              </a:defRPr>
            </a:lvl2pPr>
            <a:lvl3pPr marL="685800" indent="-155448">
              <a:lnSpc>
                <a:spcPct val="95000"/>
              </a:lnSpc>
              <a:spcBef>
                <a:spcPts val="800"/>
              </a:spcBef>
              <a:buClr>
                <a:schemeClr val="accent1"/>
              </a:buClr>
              <a:buFont typeface="Calibri" panose="020F0502020204030204" pitchFamily="34" charset="0"/>
              <a:buChar char="̶"/>
              <a:tabLst>
                <a:tab pos="688975" algn="l"/>
              </a:tabLst>
              <a:defRPr sz="1600">
                <a:solidFill>
                  <a:schemeClr val="tx1"/>
                </a:solidFill>
              </a:defRPr>
            </a:lvl3pPr>
            <a:lvl4pPr marL="886968" indent="-155448">
              <a:lnSpc>
                <a:spcPct val="95000"/>
              </a:lnSpc>
              <a:spcBef>
                <a:spcPts val="800"/>
              </a:spcBef>
              <a:buClr>
                <a:schemeClr val="accent1"/>
              </a:buClr>
              <a:buFont typeface="Calibri" panose="020F0502020204030204" pitchFamily="34" charset="0"/>
              <a:buChar char="̶"/>
              <a:defRPr sz="1400">
                <a:solidFill>
                  <a:schemeClr val="tx1"/>
                </a:solidFill>
              </a:defRPr>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3287499811"/>
      </p:ext>
    </p:extLst>
  </p:cSld>
  <p:clrMapOvr>
    <a:masterClrMapping/>
  </p:clrMapOvr>
  <p:transition>
    <p:fade/>
  </p:transition>
  <p:timing>
    <p:tnLst>
      <p:par>
        <p:cTn id="1" dur="indefinite" restart="never" nodeType="tmRoot"/>
      </p:par>
    </p:tnLst>
  </p:timing>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pPr>
              <a:buClr>
                <a:srgbClr val="72183E"/>
              </a:buClr>
            </a:pPr>
            <a:endParaRPr lang="en-US" dirty="0">
              <a:solidFill>
                <a:srgbClr val="E45785"/>
              </a:solidFill>
            </a:endParaRPr>
          </a:p>
        </p:txBody>
      </p:sp>
      <p:sp>
        <p:nvSpPr>
          <p:cNvPr id="4" name="Date" hidden="1"/>
          <p:cNvSpPr>
            <a:spLocks noGrp="1"/>
          </p:cNvSpPr>
          <p:nvPr>
            <p:ph type="dt" sz="quarter" idx="12"/>
          </p:nvPr>
        </p:nvSpPr>
        <p:spPr>
          <a:xfrm>
            <a:off x="609600" y="6356350"/>
            <a:ext cx="2843213" cy="365125"/>
          </a:xfrm>
          <a:prstGeom prst="rect">
            <a:avLst/>
          </a:prstGeom>
        </p:spPr>
        <p:txBody>
          <a:bodyPr/>
          <a:lstStyle/>
          <a:p>
            <a:pPr>
              <a:buClr>
                <a:srgbClr val="72183E"/>
              </a:buClr>
            </a:pPr>
            <a:fld id="{1C396E99-728E-4BC1-9827-5FA2D157E6FB}"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136453174"/>
      </p:ext>
    </p:extLst>
  </p:cSld>
  <p:clrMapOvr>
    <a:masterClrMapping/>
  </p:clrMapOvr>
  <p:transition>
    <p:fade/>
  </p:transition>
  <p:timing>
    <p:tnLst>
      <p:par>
        <p:cTn id="1" dur="indefinite" restart="never" nodeType="tmRoot"/>
      </p:par>
    </p:tnLst>
  </p:timing>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Tree>
    <p:extLst>
      <p:ext uri="{BB962C8B-B14F-4D97-AF65-F5344CB8AC3E}">
        <p14:creationId xmlns:p14="http://schemas.microsoft.com/office/powerpoint/2010/main" val="2121531800"/>
      </p:ext>
    </p:extLst>
  </p:cSld>
  <p:clrMapOvr>
    <a:masterClrMapping/>
  </p:clrMapOvr>
  <p:transition>
    <p:fade/>
  </p:transition>
  <p:timing>
    <p:tnLst>
      <p:par>
        <p:cTn id="1" dur="indefinite" restart="never" nodeType="tmRoot"/>
      </p:par>
    </p:tnLst>
  </p:timing>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grp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631CED19-27F7-4D05-847C-E59ED2A84874}"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751102778"/>
      </p:ext>
    </p:extLst>
  </p:cSld>
  <p:clrMapOvr>
    <a:masterClrMapping/>
  </p:clrMapOvr>
  <p:transition>
    <p:fade/>
  </p:transition>
  <p:timing>
    <p:tnLst>
      <p:par>
        <p:cTn id="1" dur="indefinite" restart="never" nodeType="tmRoot"/>
      </p:par>
    </p:tnLst>
  </p:timing>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Footer_security classification" hidden="1"/>
          <p:cNvSpPr>
            <a:spLocks noGrp="1"/>
          </p:cNvSpPr>
          <p:nvPr>
            <p:ph type="ftr" sz="quarter" idx="10"/>
          </p:nvPr>
        </p:nvSpPr>
        <p:spPr/>
        <p:txBody>
          <a:bodyPr/>
          <a:lstStyle/>
          <a:p>
            <a:endParaRPr lang="en-US" dirty="0"/>
          </a:p>
        </p:txBody>
      </p:sp>
      <p:sp>
        <p:nvSpPr>
          <p:cNvPr id="4" name="Date" hidden="1"/>
          <p:cNvSpPr>
            <a:spLocks noGrp="1"/>
          </p:cNvSpPr>
          <p:nvPr>
            <p:ph type="dt" sz="quarter" idx="12"/>
          </p:nvPr>
        </p:nvSpPr>
        <p:spPr>
          <a:xfrm>
            <a:off x="609600" y="6356350"/>
            <a:ext cx="2843213" cy="365125"/>
          </a:xfrm>
          <a:prstGeom prst="rect">
            <a:avLst/>
          </a:prstGeom>
        </p:spPr>
        <p:txBody>
          <a:bodyPr/>
          <a:lstStyle/>
          <a:p>
            <a:fld id="{1C396E99-728E-4BC1-9827-5FA2D157E6FB}" type="datetimeFigureOut">
              <a:rPr lang="en-US" smtClean="0"/>
              <a:t>2/19/2018</a:t>
            </a:fld>
            <a:endParaRPr lang="en-US" dirty="0"/>
          </a:p>
        </p:txBody>
      </p:sp>
      <p:sp>
        <p:nvSpPr>
          <p:cNvPr id="2" name="Slide Title"/>
          <p:cNvSpPr>
            <a:spLocks noGrp="1"/>
          </p:cNvSpPr>
          <p:nvPr>
            <p:ph type="title"/>
          </p:nvPr>
        </p:nvSpPr>
        <p:spPr>
          <a:xfrm>
            <a:off x="583842" y="460552"/>
            <a:ext cx="9857339" cy="923748"/>
          </a:xfrm>
        </p:spPr>
        <p:txBody>
          <a:bodyPr/>
          <a:lstStyle>
            <a:lvl1pPr>
              <a:defRPr>
                <a:solidFill>
                  <a:schemeClr val="accent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41042522"/>
      </p:ext>
    </p:extLst>
  </p:cSld>
  <p:clrMapOvr>
    <a:masterClrMapping/>
  </p:clrMapOvr>
  <p:transition>
    <p:fade/>
  </p:transition>
  <p:timing>
    <p:tnLst>
      <p:par>
        <p:cTn id="1" dur="indefinite" restart="never" nodeType="tmRoot"/>
      </p:par>
    </p:tnLst>
  </p:timing>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_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endParaRPr lang="en-US" sz="3200" dirty="0" smtClean="0">
              <a:solidFill>
                <a:srgbClr val="4D4D4F"/>
              </a:solidFill>
              <a:latin typeface="Calibri"/>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72183E"/>
              </a:buClr>
              <a:buSzPct val="115000"/>
            </a:pPr>
            <a:r>
              <a:rPr lang="en-US" sz="3200" dirty="0" smtClean="0">
                <a:solidFill>
                  <a:srgbClr val="4D4D4F"/>
                </a:solidFill>
                <a:latin typeface="Calibri"/>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©2017 Check Point Software Technologies Ltd. </a:t>
            </a:r>
            <a:endParaRPr lang="en-US" sz="1000" kern="0" dirty="0">
              <a:solidFill>
                <a:srgbClr val="FFFFFF"/>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pPr>
              <a:buClr>
                <a:srgbClr val="72183E"/>
              </a:buClr>
            </a:pPr>
            <a:fld id="{04122083-5F1C-4B60-A9EF-EE0A01B04516}"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pPr>
              <a:buClr>
                <a:srgbClr val="72183E"/>
              </a:buClr>
            </a:pPr>
            <a:endParaRPr lang="en-US" dirty="0">
              <a:solidFill>
                <a:srgbClr val="FFFFFF"/>
              </a:solidFill>
            </a:endParaRPr>
          </a:p>
        </p:txBody>
      </p:sp>
    </p:spTree>
    <p:extLst>
      <p:ext uri="{BB962C8B-B14F-4D97-AF65-F5344CB8AC3E}">
        <p14:creationId xmlns:p14="http://schemas.microsoft.com/office/powerpoint/2010/main" val="1463682717"/>
      </p:ext>
    </p:extLst>
  </p:cSld>
  <p:clrMapOvr>
    <a:masterClrMapping/>
  </p:clrMapOvr>
  <p:transition>
    <p:fade/>
  </p:transition>
  <p:timing>
    <p:tnLst>
      <p:par>
        <p:cTn id="1" dur="indefinite" restart="never" nodeType="tmRoot"/>
      </p:par>
    </p:tnLst>
  </p:timing>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Summary">
    <p:spTree>
      <p:nvGrpSpPr>
        <p:cNvPr id="1" name=""/>
        <p:cNvGrpSpPr/>
        <p:nvPr/>
      </p:nvGrpSpPr>
      <p:grpSpPr>
        <a:xfrm>
          <a:off x="0" y="0"/>
          <a:ext cx="0" cy="0"/>
          <a:chOff x="0" y="0"/>
          <a:chExt cx="0" cy="0"/>
        </a:xfrm>
      </p:grpSpPr>
      <p:sp>
        <p:nvSpPr>
          <p:cNvPr id="7" name="Gray gradient"/>
          <p:cNvSpPr/>
          <p:nvPr userDrawn="1"/>
        </p:nvSpPr>
        <p:spPr bwMode="auto">
          <a:xfrm>
            <a:off x="4149620" y="-1256"/>
            <a:ext cx="8039205" cy="6541257"/>
          </a:xfrm>
          <a:prstGeom prst="rect">
            <a:avLst/>
          </a:prstGeom>
          <a:gradFill flip="none" rotWithShape="1">
            <a:gsLst>
              <a:gs pos="0">
                <a:schemeClr val="bg1">
                  <a:lumMod val="85000"/>
                  <a:alpha val="42000"/>
                </a:schemeClr>
              </a:gs>
              <a:gs pos="100000">
                <a:schemeClr val="bg1">
                  <a:lumMod val="95000"/>
                  <a:shade val="100000"/>
                  <a:satMod val="115000"/>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cxnSp>
        <p:nvCxnSpPr>
          <p:cNvPr id="16" name="Pink vertical line"/>
          <p:cNvCxnSpPr/>
          <p:nvPr userDrawn="1"/>
        </p:nvCxnSpPr>
        <p:spPr bwMode="auto">
          <a:xfrm>
            <a:off x="4122726" y="786856"/>
            <a:ext cx="0" cy="4965032"/>
          </a:xfrm>
          <a:prstGeom prst="line">
            <a:avLst/>
          </a:prstGeom>
          <a:solidFill>
            <a:schemeClr val="bg1"/>
          </a:solidFill>
          <a:ln w="508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_security classification" hidden="1"/>
          <p:cNvSpPr>
            <a:spLocks noGrp="1"/>
          </p:cNvSpPr>
          <p:nvPr userDrawn="1">
            <p:ph type="ftr" sz="quarter" idx="10"/>
          </p:nvPr>
        </p:nvSpPr>
        <p:spPr/>
        <p:txBody>
          <a:bodyPr/>
          <a:lstStyle/>
          <a:p>
            <a:pPr>
              <a:buClr>
                <a:srgbClr val="72183E"/>
              </a:buClr>
            </a:pPr>
            <a:endParaRPr lang="en-US" dirty="0">
              <a:solidFill>
                <a:srgbClr val="E45785"/>
              </a:solidFill>
            </a:endParaRPr>
          </a:p>
        </p:txBody>
      </p:sp>
      <p:sp>
        <p:nvSpPr>
          <p:cNvPr id="2" name="Date" hidden="1"/>
          <p:cNvSpPr>
            <a:spLocks noGrp="1"/>
          </p:cNvSpPr>
          <p:nvPr userDrawn="1">
            <p:ph type="dt" sz="quarter" idx="12"/>
          </p:nvPr>
        </p:nvSpPr>
        <p:spPr>
          <a:xfrm>
            <a:off x="609600" y="6356350"/>
            <a:ext cx="2843213" cy="365125"/>
          </a:xfrm>
          <a:prstGeom prst="rect">
            <a:avLst/>
          </a:prstGeom>
        </p:spPr>
        <p:txBody>
          <a:bodyPr/>
          <a:lstStyle/>
          <a:p>
            <a:pPr>
              <a:buClr>
                <a:srgbClr val="72183E"/>
              </a:buClr>
            </a:pPr>
            <a:fld id="{00C1096B-9679-429B-9328-0AF82824D437}"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4" name="Key points"/>
          <p:cNvSpPr>
            <a:spLocks noGrp="1"/>
          </p:cNvSpPr>
          <p:nvPr userDrawn="1">
            <p:ph type="body" sz="quarter" idx="11"/>
          </p:nvPr>
        </p:nvSpPr>
        <p:spPr>
          <a:xfrm>
            <a:off x="4875530" y="1399032"/>
            <a:ext cx="6730683" cy="4443814"/>
          </a:xfrm>
          <a:prstGeom prst="rect">
            <a:avLst/>
          </a:prstGeom>
        </p:spPr>
        <p:txBody>
          <a:bodyPr lIns="91440" tIns="45720" rIns="91440" bIns="45720" anchor="ctr" anchorCtr="0">
            <a:noAutofit/>
          </a:bodyPr>
          <a:lstStyle>
            <a:lvl1pPr marL="320040" indent="-320040">
              <a:lnSpc>
                <a:spcPct val="95000"/>
              </a:lnSpc>
              <a:buSzPct val="85000"/>
              <a:buFont typeface="Calibri" panose="020F0502020204030204" pitchFamily="34" charset="0"/>
              <a:buChar char="•"/>
              <a:defRPr sz="3200" baseline="0">
                <a:solidFill>
                  <a:schemeClr val="tx1"/>
                </a:solidFill>
                <a:latin typeface="+mn-lt"/>
              </a:defRPr>
            </a:lvl1pPr>
            <a:lvl2pPr>
              <a:lnSpc>
                <a:spcPct val="95000"/>
              </a:lnSpc>
              <a:defRPr sz="2700"/>
            </a:lvl2pPr>
            <a:lvl3pPr>
              <a:defRPr sz="2700"/>
            </a:lvl3pPr>
            <a:lvl4pPr>
              <a:defRPr sz="2700"/>
            </a:lvl4pPr>
            <a:lvl5pPr>
              <a:defRPr sz="2700"/>
            </a:lvl5pPr>
          </a:lstStyle>
          <a:p>
            <a:pPr lvl="0"/>
            <a:r>
              <a:rPr lang="en-US" smtClean="0"/>
              <a:t>Click to edit Master text styles</a:t>
            </a:r>
          </a:p>
          <a:p>
            <a:pPr lvl="1"/>
            <a:r>
              <a:rPr lang="en-US" smtClean="0"/>
              <a:t>Second level</a:t>
            </a:r>
          </a:p>
        </p:txBody>
      </p:sp>
      <p:sp>
        <p:nvSpPr>
          <p:cNvPr id="6" name="Slide Title"/>
          <p:cNvSpPr>
            <a:spLocks noGrp="1"/>
          </p:cNvSpPr>
          <p:nvPr userDrawn="1">
            <p:ph type="title"/>
          </p:nvPr>
        </p:nvSpPr>
        <p:spPr>
          <a:xfrm>
            <a:off x="368300" y="1947672"/>
            <a:ext cx="3372166" cy="3020519"/>
          </a:xfrm>
        </p:spPr>
        <p:txBody>
          <a:bodyPr vert="horz" lIns="91440" tIns="45720" rIns="91440" bIns="45720" rtlCol="0" anchor="ctr" anchorCtr="0">
            <a:noAutofit/>
          </a:bodyPr>
          <a:lstStyle>
            <a:lvl1pPr marL="0" indent="0" algn="r" defTabSz="1218783" rtl="0" eaLnBrk="1" latinLnBrk="0" hangingPunct="1">
              <a:lnSpc>
                <a:spcPct val="80000"/>
              </a:lnSpc>
              <a:spcBef>
                <a:spcPct val="0"/>
              </a:spcBef>
              <a:buClr>
                <a:schemeClr val="tx1"/>
              </a:buClr>
              <a:buFont typeface="Ciscolight" pitchFamily="2" charset="0"/>
              <a:buNone/>
              <a:defRPr lang="en-US" sz="4000" b="0" kern="1200" spc="0" baseline="0" dirty="0">
                <a:solidFill>
                  <a:schemeClr val="accent1"/>
                </a:solidFill>
                <a:latin typeface="+mj-lt"/>
                <a:ea typeface="+mj-ea"/>
                <a:cs typeface="+mj-cs"/>
              </a:defRPr>
            </a:lvl1pPr>
          </a:lstStyle>
          <a:p>
            <a:r>
              <a:rPr lang="en-US" smtClean="0"/>
              <a:t>Click to edit Master title style</a:t>
            </a:r>
            <a:endParaRPr lang="en-US" dirty="0"/>
          </a:p>
        </p:txBody>
      </p:sp>
    </p:spTree>
    <p:extLst>
      <p:ext uri="{BB962C8B-B14F-4D97-AF65-F5344CB8AC3E}">
        <p14:creationId xmlns:p14="http://schemas.microsoft.com/office/powerpoint/2010/main" val="870241441"/>
      </p:ext>
    </p:extLst>
  </p:cSld>
  <p:clrMapOvr>
    <a:masterClrMapping/>
  </p:clrMapOvr>
  <p:transition>
    <p:fade/>
  </p:transition>
  <p:timing>
    <p:tnLst>
      <p:par>
        <p:cTn id="1" dur="indefinite" restart="never" nodeType="tmRoot"/>
      </p:par>
    </p:tnLst>
  </p:timing>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13" name="Footer Placeholder 1" hidden="1"/>
          <p:cNvSpPr>
            <a:spLocks noGrp="1"/>
          </p:cNvSpPr>
          <p:nvPr>
            <p:ph type="ftr" sz="quarter" idx="3"/>
          </p:nvPr>
        </p:nvSpPr>
        <p:spPr>
          <a:xfrm>
            <a:off x="4875530" y="6553635"/>
            <a:ext cx="3799400" cy="301752"/>
          </a:xfrm>
          <a:prstGeom prst="rect">
            <a:avLst/>
          </a:prstGeom>
        </p:spPr>
        <p:txBody>
          <a:bodyPr vert="horz" lIns="121899" tIns="60949" rIns="121899" bIns="60949" rtlCol="0" anchor="ctr"/>
          <a:lstStyle>
            <a:lvl1pPr algn="l">
              <a:defRPr sz="1000">
                <a:solidFill>
                  <a:schemeClr val="tx1">
                    <a:lumMod val="50000"/>
                  </a:schemeClr>
                </a:solidFill>
              </a:defRPr>
            </a:lvl1pPr>
          </a:lstStyle>
          <a:p>
            <a:pPr>
              <a:buClr>
                <a:srgbClr val="E45785"/>
              </a:buClr>
            </a:pPr>
            <a:endParaRPr lang="en-US" dirty="0">
              <a:solidFill>
                <a:srgbClr val="4D4D4F">
                  <a:lumMod val="50000"/>
                </a:srgbClr>
              </a:solidFill>
            </a:endParaRPr>
          </a:p>
        </p:txBody>
      </p:sp>
      <p:sp>
        <p:nvSpPr>
          <p:cNvPr id="8" name="Text Placeholder 2"/>
          <p:cNvSpPr>
            <a:spLocks noGrp="1"/>
          </p:cNvSpPr>
          <p:nvPr>
            <p:ph type="body" sz="quarter" idx="13" hasCustomPrompt="1"/>
          </p:nvPr>
        </p:nvSpPr>
        <p:spPr>
          <a:xfrm>
            <a:off x="585345" y="3131189"/>
            <a:ext cx="5804989" cy="968848"/>
          </a:xfrm>
          <a:prstGeom prst="rect">
            <a:avLst/>
          </a:prstGeom>
        </p:spPr>
        <p:txBody>
          <a:bodyPr lIns="121899" tIns="81240" rIns="162482" bIns="81240">
            <a:noAutofit/>
          </a:bodyPr>
          <a:lstStyle>
            <a:lvl1pPr marL="0" indent="0">
              <a:buFont typeface="Arial" panose="020B0604020202020204" pitchFamily="34" charset="0"/>
              <a:buNone/>
              <a:defRPr sz="2400" b="0" baseline="0">
                <a:solidFill>
                  <a:schemeClr val="bg1"/>
                </a:solidFill>
                <a:latin typeface="+mj-lt"/>
              </a:defRPr>
            </a:lvl1pPr>
            <a:lvl2pPr marL="541687" indent="0">
              <a:buNone/>
              <a:defRPr/>
            </a:lvl2pPr>
            <a:lvl3pPr marL="759622" indent="0">
              <a:buNone/>
              <a:defRPr/>
            </a:lvl3pPr>
            <a:lvl4pPr marL="918321" indent="0">
              <a:buNone/>
              <a:defRPr/>
            </a:lvl4pPr>
            <a:lvl5pPr marL="1068552" indent="0">
              <a:buNone/>
              <a:defRPr/>
            </a:lvl5pPr>
          </a:lstStyle>
          <a:p>
            <a:pPr lvl="0"/>
            <a:r>
              <a:rPr lang="en-GB" dirty="0" smtClean="0"/>
              <a:t>Presentation Subtitle</a:t>
            </a:r>
            <a:endParaRPr lang="en-GB" dirty="0"/>
          </a:p>
        </p:txBody>
      </p:sp>
      <p:sp>
        <p:nvSpPr>
          <p:cNvPr id="9" name="Subtitle 2"/>
          <p:cNvSpPr>
            <a:spLocks noGrp="1"/>
          </p:cNvSpPr>
          <p:nvPr>
            <p:ph type="subTitle" idx="1" hasCustomPrompt="1"/>
          </p:nvPr>
        </p:nvSpPr>
        <p:spPr>
          <a:xfrm>
            <a:off x="569517" y="5115003"/>
            <a:ext cx="5804989" cy="692595"/>
          </a:xfrm>
          <a:prstGeom prst="rect">
            <a:avLst/>
          </a:prstGeom>
        </p:spPr>
        <p:txBody>
          <a:bodyPr lIns="162482" tIns="81240" rIns="162482" bIns="81240" anchor="t" anchorCtr="0">
            <a:noAutofit/>
          </a:bodyPr>
          <a:lstStyle>
            <a:lvl1pPr marL="0" indent="0" algn="l">
              <a:lnSpc>
                <a:spcPts val="2666"/>
              </a:lnSpc>
              <a:spcBef>
                <a:spcPts val="0"/>
              </a:spcBef>
              <a:buNone/>
              <a:defRPr sz="1800" b="0" i="0">
                <a:solidFill>
                  <a:schemeClr val="bg1"/>
                </a:solidFill>
                <a:latin typeface="+mn-lt"/>
                <a:cs typeface="Arial" panose="020B0604020202020204" pitchFamily="34" charset="0"/>
              </a:defRPr>
            </a:lvl1pPr>
            <a:lvl2pPr marL="609361" indent="0" algn="ctr">
              <a:buNone/>
              <a:defRPr>
                <a:solidFill>
                  <a:schemeClr val="tx1">
                    <a:tint val="75000"/>
                  </a:schemeClr>
                </a:solidFill>
              </a:defRPr>
            </a:lvl2pPr>
            <a:lvl3pPr marL="1218732" indent="0" algn="ctr">
              <a:buNone/>
              <a:defRPr>
                <a:solidFill>
                  <a:schemeClr val="tx1">
                    <a:tint val="75000"/>
                  </a:schemeClr>
                </a:solidFill>
              </a:defRPr>
            </a:lvl3pPr>
            <a:lvl4pPr marL="1828097" indent="0" algn="ctr">
              <a:buNone/>
              <a:defRPr>
                <a:solidFill>
                  <a:schemeClr val="tx1">
                    <a:tint val="75000"/>
                  </a:schemeClr>
                </a:solidFill>
              </a:defRPr>
            </a:lvl4pPr>
            <a:lvl5pPr marL="2437467" indent="0" algn="ctr">
              <a:buNone/>
              <a:defRPr>
                <a:solidFill>
                  <a:schemeClr val="tx1">
                    <a:tint val="75000"/>
                  </a:schemeClr>
                </a:solidFill>
              </a:defRPr>
            </a:lvl5pPr>
            <a:lvl6pPr marL="3046828" indent="0" algn="ctr">
              <a:buNone/>
              <a:defRPr>
                <a:solidFill>
                  <a:schemeClr val="tx1">
                    <a:tint val="75000"/>
                  </a:schemeClr>
                </a:solidFill>
              </a:defRPr>
            </a:lvl6pPr>
            <a:lvl7pPr marL="3656199" indent="0" algn="ctr">
              <a:buNone/>
              <a:defRPr>
                <a:solidFill>
                  <a:schemeClr val="tx1">
                    <a:tint val="75000"/>
                  </a:schemeClr>
                </a:solidFill>
              </a:defRPr>
            </a:lvl7pPr>
            <a:lvl8pPr marL="4265564" indent="0" algn="ctr">
              <a:buNone/>
              <a:defRPr>
                <a:solidFill>
                  <a:schemeClr val="tx1">
                    <a:tint val="75000"/>
                  </a:schemeClr>
                </a:solidFill>
              </a:defRPr>
            </a:lvl8pPr>
            <a:lvl9pPr marL="4874933" indent="0" algn="ctr">
              <a:buNone/>
              <a:defRPr>
                <a:solidFill>
                  <a:schemeClr val="tx1">
                    <a:tint val="75000"/>
                  </a:schemeClr>
                </a:solidFill>
              </a:defRPr>
            </a:lvl9pPr>
          </a:lstStyle>
          <a:p>
            <a:r>
              <a:rPr lang="en-US" dirty="0" smtClean="0"/>
              <a:t>Speaker Name</a:t>
            </a:r>
            <a:br>
              <a:rPr lang="en-US" dirty="0" smtClean="0"/>
            </a:br>
            <a:r>
              <a:rPr lang="en-US" dirty="0" smtClean="0"/>
              <a:t>Speaker Title</a:t>
            </a:r>
          </a:p>
        </p:txBody>
      </p:sp>
      <p:sp>
        <p:nvSpPr>
          <p:cNvPr id="10" name="Text Placeholder 3"/>
          <p:cNvSpPr>
            <a:spLocks noGrp="1"/>
          </p:cNvSpPr>
          <p:nvPr>
            <p:ph type="body" sz="quarter" idx="14" hasCustomPrompt="1"/>
          </p:nvPr>
        </p:nvSpPr>
        <p:spPr>
          <a:xfrm>
            <a:off x="585345" y="1905230"/>
            <a:ext cx="5804989" cy="1071215"/>
          </a:xfrm>
          <a:prstGeom prst="rect">
            <a:avLst/>
          </a:prstGeom>
          <a:effectLst/>
        </p:spPr>
        <p:txBody>
          <a:bodyPr>
            <a:noAutofit/>
          </a:bodyPr>
          <a:lstStyle>
            <a:lvl1pPr marL="0" indent="0">
              <a:lnSpc>
                <a:spcPts val="4000"/>
              </a:lnSpc>
              <a:spcBef>
                <a:spcPts val="0"/>
              </a:spcBef>
              <a:buFontTx/>
              <a:buNone/>
              <a:defRPr sz="3200" b="1" cap="all" baseline="0">
                <a:solidFill>
                  <a:schemeClr val="bg1"/>
                </a:solidFill>
                <a:latin typeface="+mj-lt"/>
              </a:defRPr>
            </a:lvl1pPr>
          </a:lstStyle>
          <a:p>
            <a:pPr>
              <a:buClrTx/>
              <a:buSzTx/>
            </a:pPr>
            <a:r>
              <a:rPr lang="en-US" kern="0" dirty="0" smtClean="0"/>
              <a:t>PRESENTATION TITLE</a:t>
            </a:r>
          </a:p>
        </p:txBody>
      </p:sp>
      <p:sp>
        <p:nvSpPr>
          <p:cNvPr id="11" name="Footer Placeholder 2"/>
          <p:cNvSpPr txBox="1">
            <a:spLocks/>
          </p:cNvSpPr>
          <p:nvPr userDrawn="1"/>
        </p:nvSpPr>
        <p:spPr>
          <a:xfrm>
            <a:off x="353476" y="6557564"/>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4D4D4F">
                    <a:lumMod val="50000"/>
                  </a:srgbClr>
                </a:solidFill>
              </a:rPr>
              <a:t>©2016 Check Point Software Technologies Ltd. </a:t>
            </a:r>
            <a:endParaRPr lang="en-US" sz="1000" kern="0" dirty="0">
              <a:solidFill>
                <a:srgbClr val="4D4D4F">
                  <a:lumMod val="50000"/>
                </a:srgbClr>
              </a:solidFill>
            </a:endParaRPr>
          </a:p>
        </p:txBody>
      </p:sp>
      <p:sp>
        <p:nvSpPr>
          <p:cNvPr id="12"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©2016 Check Point Software Technologies Ltd. </a:t>
            </a:r>
            <a:endParaRPr lang="en-US" sz="1000" kern="0" dirty="0">
              <a:solidFill>
                <a:srgbClr val="FFFFFF"/>
              </a:solidFill>
            </a:endParaRPr>
          </a:p>
        </p:txBody>
      </p:sp>
      <p:sp>
        <p:nvSpPr>
          <p:cNvPr id="2" name="Date Placeholder 1"/>
          <p:cNvSpPr>
            <a:spLocks noGrp="1"/>
          </p:cNvSpPr>
          <p:nvPr>
            <p:ph type="dt" sz="half" idx="15"/>
          </p:nvPr>
        </p:nvSpPr>
        <p:spPr/>
        <p:txBody>
          <a:bodyPr/>
          <a:lstStyle/>
          <a:p>
            <a:fld id="{5F18A507-E241-4962-A517-A786A075ACDB}" type="datetimeFigureOut">
              <a:rPr lang="en-US" smtClean="0"/>
              <a:t>2/19/2018</a:t>
            </a:fld>
            <a:endParaRPr lang="en-US"/>
          </a:p>
        </p:txBody>
      </p:sp>
    </p:spTree>
    <p:extLst>
      <p:ext uri="{BB962C8B-B14F-4D97-AF65-F5344CB8AC3E}">
        <p14:creationId xmlns:p14="http://schemas.microsoft.com/office/powerpoint/2010/main" val="3099318791"/>
      </p:ext>
    </p:extLst>
  </p:cSld>
  <p:clrMapOvr>
    <a:masterClrMapping/>
  </p:clrMapOvr>
  <p:transition>
    <p:fade/>
  </p:transition>
  <p:timing>
    <p:tnLst>
      <p:par>
        <p:cTn id="1" dur="indefinite" restart="never" nodeType="tmRoot"/>
      </p:par>
    </p:tnLst>
  </p:timing>
  <p:hf sldNum="0" hdr="0" ftr="0" dt="0"/>
  <p:extLst mod="1">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tandard title and bulle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13" name="Content Placeholder 12"/>
          <p:cNvSpPr>
            <a:spLocks noGrp="1"/>
          </p:cNvSpPr>
          <p:nvPr>
            <p:ph sz="quarter" idx="11"/>
          </p:nvPr>
        </p:nvSpPr>
        <p:spPr>
          <a:xfrm>
            <a:off x="463430" y="1325880"/>
            <a:ext cx="11264082" cy="500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2"/>
          </p:nvPr>
        </p:nvSpPr>
        <p:spPr/>
        <p:txBody>
          <a:bodyPr/>
          <a:lstStyle/>
          <a:p>
            <a:fld id="{3E99B6B4-DB03-4B1D-A568-FAB879E5CC45}" type="datetimeFigureOut">
              <a:rPr lang="en-US" smtClean="0"/>
              <a:t>2/19/2018</a:t>
            </a:fld>
            <a:endParaRPr lang="en-US"/>
          </a:p>
        </p:txBody>
      </p:sp>
    </p:spTree>
    <p:extLst>
      <p:ext uri="{BB962C8B-B14F-4D97-AF65-F5344CB8AC3E}">
        <p14:creationId xmlns:p14="http://schemas.microsoft.com/office/powerpoint/2010/main" val="1094199526"/>
      </p:ext>
    </p:extLst>
  </p:cSld>
  <p:clrMapOvr>
    <a:masterClrMapping/>
  </p:clrMapOvr>
  <p:transition>
    <p:fade/>
  </p:transition>
  <p:timing>
    <p:tnLst>
      <p:par>
        <p:cTn id="1" dur="indefinite" restart="never" nodeType="tmRoot"/>
      </p:par>
    </p:tnLst>
  </p:timing>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_Segue slide">
    <p:bg>
      <p:bgPr>
        <a:solidFill>
          <a:schemeClr val="bg1"/>
        </a:solidFill>
        <a:effectLst/>
      </p:bgPr>
    </p:bg>
    <p:spTree>
      <p:nvGrpSpPr>
        <p:cNvPr id="1" name=""/>
        <p:cNvGrpSpPr/>
        <p:nvPr/>
      </p:nvGrpSpPr>
      <p:grpSpPr>
        <a:xfrm>
          <a:off x="0" y="0"/>
          <a:ext cx="0" cy="0"/>
          <a:chOff x="0" y="0"/>
          <a:chExt cx="0" cy="0"/>
        </a:xfrm>
      </p:grpSpPr>
      <p:sp>
        <p:nvSpPr>
          <p:cNvPr id="4" name="Text Placeholder 7"/>
          <p:cNvSpPr>
            <a:spLocks noGrp="1"/>
          </p:cNvSpPr>
          <p:nvPr userDrawn="1">
            <p:ph type="body" sz="quarter" idx="12"/>
          </p:nvPr>
        </p:nvSpPr>
        <p:spPr bwMode="white">
          <a:xfrm>
            <a:off x="614319" y="2171242"/>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cxnSp>
        <p:nvCxnSpPr>
          <p:cNvPr id="16" name="Straight Connector 15"/>
          <p:cNvCxnSpPr/>
          <p:nvPr userDrawn="1"/>
        </p:nvCxnSpPr>
        <p:spPr bwMode="auto">
          <a:xfrm>
            <a:off x="5"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 Placeholder 7"/>
          <p:cNvSpPr>
            <a:spLocks noGrp="1"/>
          </p:cNvSpPr>
          <p:nvPr>
            <p:ph type="body" sz="quarter" idx="16" hasCustomPrompt="1"/>
          </p:nvPr>
        </p:nvSpPr>
        <p:spPr bwMode="white">
          <a:xfrm>
            <a:off x="614319" y="1306290"/>
            <a:ext cx="9682338" cy="891075"/>
          </a:xfrm>
          <a:prstGeom prst="rect">
            <a:avLst/>
          </a:prstGeom>
        </p:spPr>
        <p:txBody>
          <a:bodyPr anchor="t" anchorCtr="0">
            <a:norm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8" name="Footer Placeholder 1"/>
          <p:cNvSpPr>
            <a:spLocks noGrp="1"/>
          </p:cNvSpPr>
          <p:nvPr>
            <p:ph type="ftr" sz="quarter" idx="3"/>
          </p:nvPr>
        </p:nvSpPr>
        <p:spPr>
          <a:xfrm>
            <a:off x="4875530" y="6556248"/>
            <a:ext cx="3799400" cy="301752"/>
          </a:xfrm>
          <a:prstGeom prst="rect">
            <a:avLst/>
          </a:prstGeom>
        </p:spPr>
        <p:txBody>
          <a:bodyPr vert="horz" lIns="121899" tIns="60949" rIns="121899" bIns="60949" rtlCol="0" anchor="ctr"/>
          <a:lstStyle>
            <a:lvl1pPr algn="l" rtl="0" fontAlgn="auto">
              <a:spcBef>
                <a:spcPts val="0"/>
              </a:spcBef>
              <a:spcAft>
                <a:spcPts val="0"/>
              </a:spcAft>
              <a:buClrTx/>
              <a:buSzTx/>
              <a:buFontTx/>
              <a:buNone/>
              <a:defRPr lang="en-US" sz="1000" kern="0" smtClean="0">
                <a:solidFill>
                  <a:srgbClr val="F5C3CE"/>
                </a:solidFill>
                <a:latin typeface="+mn-lt"/>
                <a:ea typeface="+mn-ea"/>
                <a:cs typeface="+mn-cs"/>
              </a:defRPr>
            </a:lvl1pPr>
          </a:lstStyle>
          <a:p>
            <a:pPr>
              <a:defRPr/>
            </a:pPr>
            <a:r>
              <a:rPr lang="en-US" smtClean="0"/>
              <a:t>[Protected] Non-confidential content</a:t>
            </a:r>
            <a:endParaRPr dirty="0"/>
          </a:p>
        </p:txBody>
      </p:sp>
      <p:pic>
        <p:nvPicPr>
          <p:cNvPr id="1028" name="Picture 4"/>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b="31325"/>
          <a:stretch/>
        </p:blipFill>
        <p:spPr bwMode="auto">
          <a:xfrm>
            <a:off x="2507686" y="542120"/>
            <a:ext cx="2416692" cy="630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614323" y="310223"/>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FFFFFF"/>
                </a:solidFill>
              </a:rPr>
              <a:t>©2016 Check Point Software Technologies Ltd. </a:t>
            </a:r>
            <a:endParaRPr lang="en-US" sz="1000" kern="0" dirty="0">
              <a:solidFill>
                <a:srgbClr val="FFFFFF"/>
              </a:solidFill>
            </a:endParaRPr>
          </a:p>
        </p:txBody>
      </p:sp>
      <p:sp>
        <p:nvSpPr>
          <p:cNvPr id="2" name="Date Placeholder 1"/>
          <p:cNvSpPr>
            <a:spLocks noGrp="1"/>
          </p:cNvSpPr>
          <p:nvPr>
            <p:ph type="dt" sz="half" idx="17"/>
          </p:nvPr>
        </p:nvSpPr>
        <p:spPr/>
        <p:txBody>
          <a:bodyPr/>
          <a:lstStyle/>
          <a:p>
            <a:fld id="{716177D4-1105-43B6-A795-534536421A32}" type="datetimeFigureOut">
              <a:rPr lang="en-US" smtClean="0"/>
              <a:t>2/19/2018</a:t>
            </a:fld>
            <a:endParaRPr lang="en-US"/>
          </a:p>
        </p:txBody>
      </p:sp>
    </p:spTree>
    <p:extLst>
      <p:ext uri="{BB962C8B-B14F-4D97-AF65-F5344CB8AC3E}">
        <p14:creationId xmlns:p14="http://schemas.microsoft.com/office/powerpoint/2010/main" val="345637296"/>
      </p:ext>
    </p:extLst>
  </p:cSld>
  <p:clrMapOvr>
    <a:masterClrMapping/>
  </p:clrMapOvr>
  <p:transition>
    <p:fade/>
  </p:transition>
  <p:timing>
    <p:tnLst>
      <p:par>
        <p:cTn id="1" dur="indefinite" restart="never" nodeType="tmRoot"/>
      </p:par>
    </p:tnLst>
  </p:timing>
  <p:hf sldNum="0"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p:spTree>
      <p:nvGrpSpPr>
        <p:cNvPr id="1" name=""/>
        <p:cNvGrpSpPr/>
        <p:nvPr/>
      </p:nvGrpSpPr>
      <p:grpSpPr>
        <a:xfrm>
          <a:off x="0" y="0"/>
          <a:ext cx="0" cy="0"/>
          <a:chOff x="0" y="0"/>
          <a:chExt cx="0" cy="0"/>
        </a:xfrm>
      </p:grpSpPr>
      <p:sp>
        <p:nvSpPr>
          <p:cNvPr id="2" name="Title 1"/>
          <p:cNvSpPr>
            <a:spLocks noGrp="1"/>
          </p:cNvSpPr>
          <p:nvPr>
            <p:ph type="title"/>
          </p:nvPr>
        </p:nvSpPr>
        <p:spPr>
          <a:xfrm>
            <a:off x="464202" y="198780"/>
            <a:ext cx="11237921" cy="914400"/>
          </a:xfrm>
        </p:spPr>
        <p:txBody>
          <a:bodyPr>
            <a:normAutofit/>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Subtitle 2"/>
          <p:cNvSpPr>
            <a:spLocks noGrp="1"/>
          </p:cNvSpPr>
          <p:nvPr>
            <p:ph type="subTitle" idx="1"/>
          </p:nvPr>
        </p:nvSpPr>
        <p:spPr>
          <a:xfrm>
            <a:off x="464202" y="4422785"/>
            <a:ext cx="6194053" cy="384175"/>
          </a:xfrm>
          <a:prstGeom prst="rect">
            <a:avLst/>
          </a:prstGeom>
        </p:spPr>
        <p:txBody>
          <a:bodyPr vert="horz" lIns="121877" tIns="60940" rIns="121877" bIns="60940" rtlCol="0">
            <a:noAutofit/>
          </a:bodyPr>
          <a:lstStyle>
            <a:lvl1pPr marL="0" indent="0" algn="l" defTabSz="1218783" rtl="0" eaLnBrk="1" latinLnBrk="0" hangingPunct="1">
              <a:lnSpc>
                <a:spcPct val="95000"/>
              </a:lnSpc>
              <a:spcBef>
                <a:spcPts val="1920"/>
              </a:spcBef>
              <a:buClr>
                <a:srgbClr val="92D050"/>
              </a:buClr>
              <a:buSzPct val="90000"/>
              <a:buFont typeface="Arial" pitchFamily="34" charset="0"/>
              <a:buNone/>
              <a:tabLst/>
              <a:defRPr lang="en-US" sz="3000" kern="1200" dirty="0">
                <a:solidFill>
                  <a:schemeClr val="tx1"/>
                </a:solidFill>
                <a:latin typeface="+mj-lt"/>
                <a:ea typeface="+mn-ea"/>
                <a:cs typeface="+mn-cs"/>
              </a:defRPr>
            </a:lvl1pPr>
            <a:lvl2pPr marL="609388" indent="0" algn="ctr">
              <a:buNone/>
              <a:defRPr>
                <a:solidFill>
                  <a:schemeClr val="tx1">
                    <a:tint val="75000"/>
                  </a:schemeClr>
                </a:solidFill>
              </a:defRPr>
            </a:lvl2pPr>
            <a:lvl3pPr marL="1218783" indent="0" algn="ctr">
              <a:buNone/>
              <a:defRPr>
                <a:solidFill>
                  <a:schemeClr val="tx1">
                    <a:tint val="75000"/>
                  </a:schemeClr>
                </a:solidFill>
              </a:defRPr>
            </a:lvl3pPr>
            <a:lvl4pPr marL="1828175" indent="0" algn="ctr">
              <a:buNone/>
              <a:defRPr>
                <a:solidFill>
                  <a:schemeClr val="tx1">
                    <a:tint val="75000"/>
                  </a:schemeClr>
                </a:solidFill>
              </a:defRPr>
            </a:lvl4pPr>
            <a:lvl5pPr marL="2437568" indent="0" algn="ctr">
              <a:buNone/>
              <a:defRPr>
                <a:solidFill>
                  <a:schemeClr val="tx1">
                    <a:tint val="75000"/>
                  </a:schemeClr>
                </a:solidFill>
              </a:defRPr>
            </a:lvl5pPr>
            <a:lvl6pPr marL="3046956" indent="0" algn="ctr">
              <a:buNone/>
              <a:defRPr>
                <a:solidFill>
                  <a:schemeClr val="tx1">
                    <a:tint val="75000"/>
                  </a:schemeClr>
                </a:solidFill>
              </a:defRPr>
            </a:lvl6pPr>
            <a:lvl7pPr marL="3656351" indent="0" algn="ctr">
              <a:buNone/>
              <a:defRPr>
                <a:solidFill>
                  <a:schemeClr val="tx1">
                    <a:tint val="75000"/>
                  </a:schemeClr>
                </a:solidFill>
              </a:defRPr>
            </a:lvl7pPr>
            <a:lvl8pPr marL="4265743" indent="0" algn="ctr">
              <a:buNone/>
              <a:defRPr>
                <a:solidFill>
                  <a:schemeClr val="tx1">
                    <a:tint val="75000"/>
                  </a:schemeClr>
                </a:solidFill>
              </a:defRPr>
            </a:lvl8pPr>
            <a:lvl9pPr marL="4875136" indent="0" algn="ctr">
              <a:buNone/>
              <a:defRPr>
                <a:solidFill>
                  <a:schemeClr val="tx1">
                    <a:tint val="75000"/>
                  </a:schemeClr>
                </a:solidFill>
              </a:defRPr>
            </a:lvl9pPr>
          </a:lstStyle>
          <a:p>
            <a:pPr marL="0" lvl="0" indent="0" algn="l" defTabSz="1218783" rtl="0" eaLnBrk="1" latinLnBrk="0" hangingPunct="1">
              <a:lnSpc>
                <a:spcPct val="95000"/>
              </a:lnSpc>
              <a:spcBef>
                <a:spcPts val="1920"/>
              </a:spcBef>
              <a:buClr>
                <a:srgbClr val="92D050"/>
              </a:buClr>
              <a:buSzPct val="90000"/>
              <a:buFont typeface="Arial" pitchFamily="34" charset="0"/>
              <a:buNone/>
              <a:tabLst/>
            </a:pPr>
            <a:r>
              <a:rPr lang="en-US" smtClean="0"/>
              <a:t>Click to edit Master subtitle style</a:t>
            </a:r>
            <a:endParaRPr lang="en-US" dirty="0"/>
          </a:p>
        </p:txBody>
      </p:sp>
      <p:sp>
        <p:nvSpPr>
          <p:cNvPr id="5" name="Picture Placeholder 30"/>
          <p:cNvSpPr>
            <a:spLocks noGrp="1"/>
          </p:cNvSpPr>
          <p:nvPr>
            <p:ph type="pic" sz="quarter" idx="11" hasCustomPrompt="1"/>
          </p:nvPr>
        </p:nvSpPr>
        <p:spPr>
          <a:xfrm>
            <a:off x="6992813" y="1735017"/>
            <a:ext cx="4800600" cy="3071937"/>
          </a:xfrm>
          <a:prstGeom prst="rect">
            <a:avLst/>
          </a:prstGeom>
        </p:spPr>
        <p:txBody>
          <a:bodyPr lIns="162482" tIns="81240" rIns="162482" bIns="81240" anchor="ctr" anchorCtr="1">
            <a:normAutofit/>
          </a:bodyPr>
          <a:lstStyle>
            <a:lvl1pPr marL="0" indent="0" algn="ctr">
              <a:buNone/>
              <a:defRPr sz="3200">
                <a:solidFill>
                  <a:schemeClr val="tx1"/>
                </a:solidFill>
                <a:latin typeface="+mj-lt"/>
              </a:defRPr>
            </a:lvl1pPr>
          </a:lstStyle>
          <a:p>
            <a:r>
              <a:rPr lang="en-US" dirty="0" smtClean="0"/>
              <a:t>Insert photo here</a:t>
            </a:r>
            <a:endParaRPr lang="en-US" dirty="0"/>
          </a:p>
        </p:txBody>
      </p:sp>
      <p:sp>
        <p:nvSpPr>
          <p:cNvPr id="8" name="Text Placeholder 7"/>
          <p:cNvSpPr>
            <a:spLocks noGrp="1"/>
          </p:cNvSpPr>
          <p:nvPr>
            <p:ph type="body" sz="quarter" idx="12"/>
          </p:nvPr>
        </p:nvSpPr>
        <p:spPr>
          <a:xfrm>
            <a:off x="464202" y="2704852"/>
            <a:ext cx="6194053" cy="1600200"/>
          </a:xfrm>
          <a:prstGeom prst="rect">
            <a:avLst/>
          </a:prstGeom>
        </p:spPr>
        <p:txBody>
          <a:bodyPr bIns="0" anchor="b">
            <a:noAutofit/>
          </a:bodyPr>
          <a:lstStyle>
            <a:lvl1pPr marL="0" indent="0" algn="l" defTabSz="1218783" rtl="0" eaLnBrk="1" fontAlgn="base" latinLnBrk="0" hangingPunct="1">
              <a:lnSpc>
                <a:spcPct val="80000"/>
              </a:lnSpc>
              <a:spcBef>
                <a:spcPct val="0"/>
              </a:spcBef>
              <a:spcAft>
                <a:spcPct val="0"/>
              </a:spcAft>
              <a:buClr>
                <a:schemeClr val="tx1"/>
              </a:buClr>
              <a:buSzTx/>
              <a:buFont typeface="Ciscolight" pitchFamily="2" charset="0"/>
              <a:buNone/>
              <a:defRPr lang="en-US" sz="7000" b="0" kern="1200" spc="0" baseline="0" dirty="0">
                <a:solidFill>
                  <a:schemeClr val="accent2"/>
                </a:solidFill>
                <a:latin typeface="+mj-lt"/>
                <a:ea typeface="+mj-ea"/>
                <a:cs typeface="+mj-cs"/>
              </a:defRPr>
            </a:lvl1pPr>
          </a:lstStyle>
          <a:p>
            <a:pPr lvl="0"/>
            <a:r>
              <a:rPr lang="en-US" smtClean="0"/>
              <a:t>Click to edit Master text styles</a:t>
            </a:r>
          </a:p>
        </p:txBody>
      </p:sp>
      <p:sp>
        <p:nvSpPr>
          <p:cNvPr id="6" name="Date Placeholder 5"/>
          <p:cNvSpPr>
            <a:spLocks noGrp="1"/>
          </p:cNvSpPr>
          <p:nvPr>
            <p:ph type="dt" sz="half" idx="13"/>
          </p:nvPr>
        </p:nvSpPr>
        <p:spPr/>
        <p:txBody>
          <a:bodyPr/>
          <a:lstStyle/>
          <a:p>
            <a:fld id="{88BDAD91-5A78-4B21-A67F-1A2563D67FE8}" type="datetimeFigureOut">
              <a:rPr lang="en-US" smtClean="0"/>
              <a:t>2/19/2018</a:t>
            </a:fld>
            <a:endParaRPr lang="en-US"/>
          </a:p>
        </p:txBody>
      </p:sp>
    </p:spTree>
    <p:extLst>
      <p:ext uri="{BB962C8B-B14F-4D97-AF65-F5344CB8AC3E}">
        <p14:creationId xmlns:p14="http://schemas.microsoft.com/office/powerpoint/2010/main" val="1990945198"/>
      </p:ext>
    </p:extLst>
  </p:cSld>
  <p:clrMapOvr>
    <a:masterClrMapping/>
  </p:clrMapOvr>
  <p:transition>
    <p:fade/>
  </p:transition>
  <p:timing>
    <p:tnLst>
      <p:par>
        <p:cTn id="1" dur="indefinite" restart="never" nodeType="tmRoot"/>
      </p:par>
    </p:tnLst>
  </p:timing>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Date Placeholder 3"/>
          <p:cNvSpPr>
            <a:spLocks noGrp="1"/>
          </p:cNvSpPr>
          <p:nvPr>
            <p:ph type="dt" sz="half" idx="11"/>
          </p:nvPr>
        </p:nvSpPr>
        <p:spPr/>
        <p:txBody>
          <a:bodyPr/>
          <a:lstStyle/>
          <a:p>
            <a:fld id="{A11FD372-8610-4FE7-93AF-3C53EFD49F00}" type="datetimeFigureOut">
              <a:rPr lang="en-US" smtClean="0"/>
              <a:t>2/19/2018</a:t>
            </a:fld>
            <a:endParaRPr lang="en-US"/>
          </a:p>
        </p:txBody>
      </p:sp>
    </p:spTree>
    <p:extLst>
      <p:ext uri="{BB962C8B-B14F-4D97-AF65-F5344CB8AC3E}">
        <p14:creationId xmlns:p14="http://schemas.microsoft.com/office/powerpoint/2010/main" val="3012140258"/>
      </p:ext>
    </p:extLst>
  </p:cSld>
  <p:clrMapOvr>
    <a:masterClrMapping/>
  </p:clrMapOvr>
  <p:transition>
    <p:fade/>
  </p:transition>
  <p:timing>
    <p:tnLst>
      <p:par>
        <p:cTn id="1" dur="indefinite" restart="never" nodeType="tmRoot"/>
      </p:par>
    </p:tnLst>
  </p:timing>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nk white">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2" name="Date Placeholder 1"/>
          <p:cNvSpPr>
            <a:spLocks noGrp="1"/>
          </p:cNvSpPr>
          <p:nvPr>
            <p:ph type="dt" sz="half" idx="11"/>
          </p:nvPr>
        </p:nvSpPr>
        <p:spPr/>
        <p:txBody>
          <a:bodyPr/>
          <a:lstStyle/>
          <a:p>
            <a:fld id="{413398EA-40EE-4492-82D7-B1F65BE282C6}" type="datetimeFigureOut">
              <a:rPr lang="en-US" smtClean="0"/>
              <a:t>2/19/2018</a:t>
            </a:fld>
            <a:endParaRPr lang="en-US"/>
          </a:p>
        </p:txBody>
      </p:sp>
    </p:spTree>
    <p:extLst>
      <p:ext uri="{BB962C8B-B14F-4D97-AF65-F5344CB8AC3E}">
        <p14:creationId xmlns:p14="http://schemas.microsoft.com/office/powerpoint/2010/main" val="1525709704"/>
      </p:ext>
    </p:extLst>
  </p:cSld>
  <p:clrMapOvr>
    <a:masterClrMapping/>
  </p:clrMapOvr>
  <p:transition>
    <p:fade/>
  </p:transition>
  <p:timing>
    <p:tnLst>
      <p:par>
        <p:cTn id="1" dur="indefinite" restart="never" nodeType="tmRoot"/>
      </p:par>
    </p:tnLst>
  </p:timing>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4"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cxnSp>
        <p:nvCxnSpPr>
          <p:cNvPr id="13" name="Straight Connector 12"/>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1"/>
          </p:nvPr>
        </p:nvSpPr>
        <p:spPr/>
        <p:txBody>
          <a:bodyPr/>
          <a:lstStyle/>
          <a:p>
            <a:fld id="{E4419495-AB75-4A1D-B154-AEDD1C8964B9}" type="datetimeFigureOut">
              <a:rPr lang="en-US" smtClean="0"/>
              <a:t>2/19/2018</a:t>
            </a:fld>
            <a:endParaRPr lang="en-US"/>
          </a:p>
        </p:txBody>
      </p:sp>
    </p:spTree>
    <p:extLst>
      <p:ext uri="{BB962C8B-B14F-4D97-AF65-F5344CB8AC3E}">
        <p14:creationId xmlns:p14="http://schemas.microsoft.com/office/powerpoint/2010/main" val="1678369608"/>
      </p:ext>
    </p:extLst>
  </p:cSld>
  <p:clrMapOvr>
    <a:masterClrMapping/>
  </p:clrMapOvr>
  <p:transition>
    <p:fade/>
  </p:transition>
  <p:timing>
    <p:tnLst>
      <p:par>
        <p:cTn id="1" dur="indefinite" restart="never" nodeType="tmRoot"/>
      </p:par>
    </p:tnLst>
  </p:timing>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 Half page qu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Rounded Rectangle 3"/>
          <p:cNvSpPr/>
          <p:nvPr userDrawn="1"/>
        </p:nvSpPr>
        <p:spPr>
          <a:xfrm>
            <a:off x="6056324" y="1639740"/>
            <a:ext cx="5057515" cy="3783163"/>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48" tIns="182848" rIns="182848" bIns="182848" rtlCol="0" anchor="ctr"/>
          <a:lstStyle/>
          <a:p>
            <a:pPr algn="ctr">
              <a:buClr>
                <a:srgbClr val="E45785"/>
              </a:buClr>
            </a:pPr>
            <a:endParaRPr lang="en-US" dirty="0">
              <a:solidFill>
                <a:srgbClr val="FFFFFF"/>
              </a:solidFill>
            </a:endParaRPr>
          </a:p>
        </p:txBody>
      </p:sp>
      <p:sp>
        <p:nvSpPr>
          <p:cNvPr id="5" name="Text Placeholder 11"/>
          <p:cNvSpPr>
            <a:spLocks noGrp="1"/>
          </p:cNvSpPr>
          <p:nvPr>
            <p:ph type="body" sz="quarter" idx="11" hasCustomPrompt="1"/>
          </p:nvPr>
        </p:nvSpPr>
        <p:spPr bwMode="white">
          <a:xfrm>
            <a:off x="6204742" y="1747694"/>
            <a:ext cx="4727110" cy="2440001"/>
          </a:xfrm>
          <a:prstGeom prst="rect">
            <a:avLst/>
          </a:prstGeom>
        </p:spPr>
        <p:txBody>
          <a:bodyPr lIns="182848" tIns="182848" rIns="182848" bIns="182848" anchor="ctr">
            <a:noAutofit/>
          </a:bodyPr>
          <a:lstStyle>
            <a:lvl1pPr marL="152345" indent="-152345" algn="l" defTabSz="1218732" rtl="0" eaLnBrk="1" latinLnBrk="0" hangingPunct="1">
              <a:lnSpc>
                <a:spcPct val="90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“This is the sample pull quote.”</a:t>
            </a:r>
          </a:p>
        </p:txBody>
      </p:sp>
      <p:sp>
        <p:nvSpPr>
          <p:cNvPr id="6" name="Text Placeholder 18"/>
          <p:cNvSpPr>
            <a:spLocks noGrp="1"/>
          </p:cNvSpPr>
          <p:nvPr>
            <p:ph type="body" sz="quarter" idx="14" hasCustomPrompt="1"/>
          </p:nvPr>
        </p:nvSpPr>
        <p:spPr bwMode="white">
          <a:xfrm>
            <a:off x="6204744" y="4736592"/>
            <a:ext cx="4727110" cy="338328"/>
          </a:xfrm>
          <a:prstGeom prst="rect">
            <a:avLst/>
          </a:prstGeom>
          <a:noFill/>
        </p:spPr>
        <p:txBody>
          <a:bodyPr wrap="square" lIns="162482" tIns="81240" rIns="162482" bIns="8124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grpSp>
        <p:nvGrpSpPr>
          <p:cNvPr id="8" name="Group 7"/>
          <p:cNvGrpSpPr/>
          <p:nvPr userDrawn="1"/>
        </p:nvGrpSpPr>
        <p:grpSpPr>
          <a:xfrm>
            <a:off x="11113839" y="1639740"/>
            <a:ext cx="1073894" cy="3783163"/>
            <a:chOff x="8406179" y="-263"/>
            <a:chExt cx="737001" cy="6858000"/>
          </a:xfrm>
        </p:grpSpPr>
        <p:sp>
          <p:nvSpPr>
            <p:cNvPr id="9" name="Rectangle 8"/>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0" name="Rectangle 9"/>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1" name="Rectangle 10"/>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13" name="Text Placeholder 12"/>
          <p:cNvSpPr>
            <a:spLocks noGrp="1"/>
          </p:cNvSpPr>
          <p:nvPr>
            <p:ph type="body" sz="quarter" idx="16"/>
          </p:nvPr>
        </p:nvSpPr>
        <p:spPr>
          <a:xfrm>
            <a:off x="436146" y="1639740"/>
            <a:ext cx="5438195" cy="3783163"/>
          </a:xfrm>
          <a:prstGeom prst="rect">
            <a:avLst/>
          </a:prstGeom>
        </p:spPr>
        <p:txBody>
          <a:bodyPr>
            <a:normAutofit/>
          </a:bodyPr>
          <a:lstStyle>
            <a:lvl1pPr marL="224327" indent="-224327">
              <a:buFont typeface="Arial" panose="020B0604020202020204" pitchFamily="34" charset="0"/>
              <a:buChar char="•"/>
              <a:defRPr sz="2400">
                <a:solidFill>
                  <a:schemeClr val="tx1"/>
                </a:solidFill>
              </a:defRPr>
            </a:lvl1pPr>
            <a:lvl2pPr marL="685680" indent="-304747">
              <a:buFont typeface="Arial" panose="020B0604020202020204" pitchFamily="34" charset="0"/>
              <a:buChar char="−"/>
              <a:defRPr sz="2100"/>
            </a:lvl2pPr>
            <a:lvl3pPr>
              <a:defRPr sz="2100"/>
            </a:lvl3pPr>
            <a:lvl4pPr>
              <a:defRPr sz="1900"/>
            </a:lvl4pPr>
            <a:lvl5pPr>
              <a:defRPr sz="1600"/>
            </a:lvl5pPr>
          </a:lstStyle>
          <a:p>
            <a:pPr lvl="0"/>
            <a:r>
              <a:rPr lang="en-US" smtClean="0"/>
              <a:t>Click to edit Master text styles</a:t>
            </a:r>
          </a:p>
        </p:txBody>
      </p:sp>
      <p:sp>
        <p:nvSpPr>
          <p:cNvPr id="7" name="Date Placeholder 6"/>
          <p:cNvSpPr>
            <a:spLocks noGrp="1"/>
          </p:cNvSpPr>
          <p:nvPr>
            <p:ph type="dt" sz="half" idx="17"/>
          </p:nvPr>
        </p:nvSpPr>
        <p:spPr/>
        <p:txBody>
          <a:bodyPr/>
          <a:lstStyle/>
          <a:p>
            <a:fld id="{A4232B6B-9F50-4979-8D72-16D5AFE345AF}" type="datetimeFigureOut">
              <a:rPr lang="en-US" smtClean="0"/>
              <a:t>2/19/2018</a:t>
            </a:fld>
            <a:endParaRPr lang="en-US"/>
          </a:p>
        </p:txBody>
      </p:sp>
    </p:spTree>
    <p:extLst>
      <p:ext uri="{BB962C8B-B14F-4D97-AF65-F5344CB8AC3E}">
        <p14:creationId xmlns:p14="http://schemas.microsoft.com/office/powerpoint/2010/main" val="3756272055"/>
      </p:ext>
    </p:extLst>
  </p:cSld>
  <p:clrMapOvr>
    <a:masterClrMapping/>
  </p:clrMapOvr>
  <p:transition>
    <p:fade/>
  </p:transition>
  <p:timing>
    <p:tnLst>
      <p:par>
        <p:cTn id="1" dur="indefinite" restart="never" nodeType="tmRoot"/>
      </p:par>
    </p:tnLst>
  </p:timing>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
    <p:spTree>
      <p:nvGrpSpPr>
        <p:cNvPr id="1" name=""/>
        <p:cNvGrpSpPr/>
        <p:nvPr/>
      </p:nvGrpSpPr>
      <p:grpSpPr>
        <a:xfrm>
          <a:off x="0" y="0"/>
          <a:ext cx="0" cy="0"/>
          <a:chOff x="0" y="0"/>
          <a:chExt cx="0" cy="0"/>
        </a:xfrm>
      </p:grpSpPr>
      <p:sp>
        <p:nvSpPr>
          <p:cNvPr id="4" name="Date" hidden="1"/>
          <p:cNvSpPr>
            <a:spLocks noGrp="1"/>
          </p:cNvSpPr>
          <p:nvPr>
            <p:ph type="dt" sz="half" idx="11"/>
          </p:nvPr>
        </p:nvSpPr>
        <p:spPr/>
        <p:txBody>
          <a:bodyPr/>
          <a:lstStyle/>
          <a:p>
            <a:fld id="{285138E8-3F3E-4DC5-A5FA-50868B94627A}" type="datetimeFigureOut">
              <a:rPr lang="en-US" smtClean="0"/>
              <a:t>2/19/2018</a:t>
            </a:fld>
            <a:endParaRPr lang="en-US" dirty="0"/>
          </a:p>
        </p:txBody>
      </p:sp>
      <p:sp>
        <p:nvSpPr>
          <p:cNvPr id="13"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endParaRPr lang="en-US" dirty="0"/>
          </a:p>
        </p:txBody>
      </p:sp>
    </p:spTree>
    <p:extLst>
      <p:ext uri="{BB962C8B-B14F-4D97-AF65-F5344CB8AC3E}">
        <p14:creationId xmlns:p14="http://schemas.microsoft.com/office/powerpoint/2010/main" val="2766487940"/>
      </p:ext>
    </p:extLst>
  </p:cSld>
  <p:clrMapOvr>
    <a:masterClrMapping/>
  </p:clrMapOvr>
  <p:transition>
    <p:fade/>
  </p:transition>
  <p:timing>
    <p:tnLst>
      <p:par>
        <p:cTn id="1" dur="indefinite" restart="never" nodeType="tmRoot"/>
      </p:par>
    </p:tnLst>
  </p:timing>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 Full page quote">
    <p:bg>
      <p:bgPr>
        <a:solidFill>
          <a:schemeClr val="tx1"/>
        </a:solidFill>
        <a:effectLst/>
      </p:bgPr>
    </p:bg>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cxnSp>
        <p:nvCxnSpPr>
          <p:cNvPr id="6" name="Straight Connector 5"/>
          <p:cNvCxnSpPr/>
          <p:nvPr userDrawn="1"/>
        </p:nvCxnSpPr>
        <p:spPr bwMode="ltGray">
          <a:xfrm flipH="1">
            <a:off x="1739449" y="1351493"/>
            <a:ext cx="10449378"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 Placeholder 11"/>
          <p:cNvSpPr>
            <a:spLocks noGrp="1"/>
          </p:cNvSpPr>
          <p:nvPr>
            <p:ph type="body" sz="quarter" idx="11" hasCustomPrompt="1"/>
          </p:nvPr>
        </p:nvSpPr>
        <p:spPr bwMode="white">
          <a:xfrm>
            <a:off x="1739450" y="2958685"/>
            <a:ext cx="9168937" cy="991040"/>
          </a:xfrm>
          <a:prstGeom prst="rect">
            <a:avLst/>
          </a:prstGeom>
        </p:spPr>
        <p:txBody>
          <a:bodyPr wrap="square" lIns="121899" tIns="60949" rIns="121899" bIns="60949" anchor="b">
            <a:spAutoFit/>
          </a:bodyPr>
          <a:lstStyle>
            <a:lvl1pPr marL="0" indent="0" algn="l" defTabSz="1218732" rtl="0" eaLnBrk="1" fontAlgn="base" latinLnBrk="0" hangingPunct="1">
              <a:lnSpc>
                <a:spcPct val="90000"/>
              </a:lnSpc>
              <a:spcBef>
                <a:spcPts val="0"/>
              </a:spcBef>
              <a:spcAft>
                <a:spcPct val="0"/>
              </a:spcAft>
              <a:buClr>
                <a:schemeClr val="accent1"/>
              </a:buClr>
              <a:buSzPct val="100000"/>
              <a:buFont typeface="Arial" pitchFamily="34" charset="0"/>
              <a:buNone/>
              <a:defRPr lang="en-US" sz="6000" kern="0" dirty="0" smtClean="0">
                <a:solidFill>
                  <a:schemeClr val="bg1"/>
                </a:solidFill>
                <a:latin typeface="+mn-lt"/>
                <a:ea typeface="+mn-ea"/>
                <a:cs typeface="Arial"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Click to add quote here.</a:t>
            </a:r>
          </a:p>
        </p:txBody>
      </p:sp>
      <p:sp>
        <p:nvSpPr>
          <p:cNvPr id="8" name="Text Placeholder 17"/>
          <p:cNvSpPr>
            <a:spLocks noGrp="1"/>
          </p:cNvSpPr>
          <p:nvPr>
            <p:ph type="body" sz="quarter" idx="12"/>
          </p:nvPr>
        </p:nvSpPr>
        <p:spPr>
          <a:xfrm>
            <a:off x="1739450" y="803278"/>
            <a:ext cx="9200101" cy="480131"/>
          </a:xfrm>
          <a:prstGeom prst="rect">
            <a:avLst/>
          </a:prstGeom>
        </p:spPr>
        <p:txBody>
          <a:bodyPr>
            <a:no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600" kern="0" dirty="0" smtClean="0">
                <a:solidFill>
                  <a:schemeClr val="accent2"/>
                </a:solidFill>
                <a:latin typeface="+mn-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smtClean="0"/>
              <a:t>Click to edit Master text styles</a:t>
            </a:r>
          </a:p>
        </p:txBody>
      </p:sp>
      <p:sp>
        <p:nvSpPr>
          <p:cNvPr id="9" name="Text Placeholder 21"/>
          <p:cNvSpPr>
            <a:spLocks noGrp="1"/>
          </p:cNvSpPr>
          <p:nvPr>
            <p:ph type="body" sz="quarter" idx="13" hasCustomPrompt="1"/>
          </p:nvPr>
        </p:nvSpPr>
        <p:spPr>
          <a:xfrm>
            <a:off x="1807946" y="4505440"/>
            <a:ext cx="9100440" cy="509525"/>
          </a:xfrm>
          <a:prstGeom prst="rect">
            <a:avLst/>
          </a:prstGeom>
        </p:spPr>
        <p:txBody>
          <a:bodyPr>
            <a:noAutofit/>
          </a:bodyPr>
          <a:lstStyle>
            <a:lvl1pPr marL="452887" indent="-452887" algn="l" rtl="0" eaLnBrk="1" fontAlgn="base" hangingPunct="1">
              <a:lnSpc>
                <a:spcPct val="90000"/>
              </a:lnSpc>
              <a:spcBef>
                <a:spcPts val="3199"/>
              </a:spcBef>
              <a:spcAft>
                <a:spcPct val="0"/>
              </a:spcAft>
              <a:buClr>
                <a:schemeClr val="bg1"/>
              </a:buClr>
              <a:buSzPct val="100000"/>
              <a:buFont typeface="Arial" panose="020B0604020202020204" pitchFamily="34" charset="0"/>
              <a:buChar char="−"/>
              <a:defRPr lang="en-US" sz="4000" kern="0" baseline="0" dirty="0">
                <a:solidFill>
                  <a:schemeClr val="bg1"/>
                </a:solidFill>
                <a:latin typeface="+mj-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dirty="0" smtClean="0"/>
              <a:t>Click to add source name here</a:t>
            </a:r>
            <a:endParaRPr lang="en-US" dirty="0"/>
          </a:p>
        </p:txBody>
      </p:sp>
      <p:sp>
        <p:nvSpPr>
          <p:cNvPr id="10" name="Text Placeholder 25"/>
          <p:cNvSpPr>
            <a:spLocks noGrp="1"/>
          </p:cNvSpPr>
          <p:nvPr>
            <p:ph type="body" sz="quarter" idx="14" hasCustomPrompt="1"/>
          </p:nvPr>
        </p:nvSpPr>
        <p:spPr>
          <a:xfrm>
            <a:off x="2281606" y="5041442"/>
            <a:ext cx="8626781" cy="413937"/>
          </a:xfrm>
          <a:prstGeom prst="rect">
            <a:avLst/>
          </a:prstGeom>
        </p:spPr>
        <p:txBody>
          <a:bodyPr wrap="square">
            <a:sp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2100" kern="0" dirty="0">
                <a:solidFill>
                  <a:schemeClr val="bg1"/>
                </a:solidFill>
                <a:latin typeface="+mn-lt"/>
                <a:ea typeface="+mn-ea"/>
                <a:cs typeface="Arial" pitchFamily="34" charset="0"/>
              </a:defRPr>
            </a:lvl1pPr>
          </a:lstStyle>
          <a:p>
            <a:pPr lvl="0"/>
            <a:r>
              <a:rPr lang="en-US" dirty="0" smtClean="0"/>
              <a:t>Click to add title here</a:t>
            </a:r>
            <a:endParaRPr lang="en-US" dirty="0"/>
          </a:p>
        </p:txBody>
      </p:sp>
      <p:cxnSp>
        <p:nvCxnSpPr>
          <p:cNvPr id="11" name="Straight Connector 10"/>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5"/>
          </p:nvPr>
        </p:nvSpPr>
        <p:spPr/>
        <p:txBody>
          <a:bodyPr/>
          <a:lstStyle/>
          <a:p>
            <a:fld id="{758DDB5B-32E1-4EE9-8794-0F42E9BFB330}" type="datetimeFigureOut">
              <a:rPr lang="en-US" smtClean="0"/>
              <a:t>2/19/2018</a:t>
            </a:fld>
            <a:endParaRPr lang="en-US"/>
          </a:p>
        </p:txBody>
      </p:sp>
    </p:spTree>
    <p:extLst>
      <p:ext uri="{BB962C8B-B14F-4D97-AF65-F5344CB8AC3E}">
        <p14:creationId xmlns:p14="http://schemas.microsoft.com/office/powerpoint/2010/main" val="4045006796"/>
      </p:ext>
    </p:extLst>
  </p:cSld>
  <p:clrMapOvr>
    <a:masterClrMapping/>
  </p:clrMapOvr>
  <p:transition>
    <p:fade/>
  </p:transition>
  <p:timing>
    <p:tnLst>
      <p:par>
        <p:cTn id="1" dur="indefinite" restart="never" nodeType="tmRoot"/>
      </p:par>
    </p:tnLst>
  </p:timing>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tory telling">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Text Placeholder 3"/>
          <p:cNvSpPr>
            <a:spLocks noGrp="1"/>
          </p:cNvSpPr>
          <p:nvPr>
            <p:ph type="body" sz="quarter" idx="11"/>
          </p:nvPr>
        </p:nvSpPr>
        <p:spPr>
          <a:xfrm>
            <a:off x="5481794" y="904223"/>
            <a:ext cx="6372691" cy="5120640"/>
          </a:xfrm>
          <a:prstGeom prst="rect">
            <a:avLst/>
          </a:prstGeom>
        </p:spPr>
        <p:txBody>
          <a:bodyPr lIns="162482" tIns="81240" rIns="162482" bIns="81240" anchor="ctr" anchorCtr="0">
            <a:noAutofit/>
          </a:bodyPr>
          <a:lstStyle>
            <a:lvl1pPr marL="0" indent="0">
              <a:buFontTx/>
              <a:buNone/>
              <a:defRPr sz="3200" baseline="0">
                <a:solidFill>
                  <a:schemeClr val="tx1"/>
                </a:solidFill>
                <a:latin typeface="+mn-lt"/>
              </a:defRPr>
            </a:lvl1pPr>
            <a:lvl2pPr>
              <a:defRPr sz="2700"/>
            </a:lvl2pPr>
            <a:lvl3pPr>
              <a:defRPr sz="2700"/>
            </a:lvl3pPr>
            <a:lvl4pPr>
              <a:defRPr sz="2700"/>
            </a:lvl4pPr>
            <a:lvl5pPr>
              <a:defRPr sz="2700"/>
            </a:lvl5pPr>
          </a:lstStyle>
          <a:p>
            <a:pPr lvl="0"/>
            <a:r>
              <a:rPr lang="en-US" smtClean="0"/>
              <a:t>Click to edit Master text styles</a:t>
            </a:r>
          </a:p>
        </p:txBody>
      </p:sp>
      <p:cxnSp>
        <p:nvCxnSpPr>
          <p:cNvPr id="5" name="Straight Connector 4"/>
          <p:cNvCxnSpPr/>
          <p:nvPr userDrawn="1"/>
        </p:nvCxnSpPr>
        <p:spPr>
          <a:xfrm>
            <a:off x="5228909" y="844343"/>
            <a:ext cx="0" cy="5313679"/>
          </a:xfrm>
          <a:prstGeom prst="line">
            <a:avLst/>
          </a:prstGeom>
          <a:ln w="38100" cap="flat"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450903" y="1950278"/>
            <a:ext cx="4490214" cy="3020519"/>
          </a:xfrm>
        </p:spPr>
        <p:txBody>
          <a:bodyPr vert="horz" lIns="109687" tIns="60940" rIns="109687" bIns="60940" rtlCol="0" anchor="ctr" anchorCtr="0">
            <a:noAutofit/>
          </a:bodyPr>
          <a:lstStyle>
            <a:lvl1pPr marL="0" indent="0" algn="l" defTabSz="1218783" rtl="0" eaLnBrk="1" latinLnBrk="0" hangingPunct="1">
              <a:lnSpc>
                <a:spcPct val="80000"/>
              </a:lnSpc>
              <a:spcBef>
                <a:spcPct val="0"/>
              </a:spcBef>
              <a:buClr>
                <a:schemeClr val="tx1"/>
              </a:buClr>
              <a:buFont typeface="Ciscolight" pitchFamily="2" charset="0"/>
              <a:buNone/>
              <a:defRPr lang="en-US" sz="6000" b="0" kern="1200" spc="0" baseline="0" dirty="0">
                <a:solidFill>
                  <a:schemeClr val="tx2">
                    <a:lumMod val="75000"/>
                  </a:schemeClr>
                </a:solidFill>
                <a:latin typeface="+mj-lt"/>
                <a:ea typeface="+mj-ea"/>
                <a:cs typeface="+mj-cs"/>
              </a:defRPr>
            </a:lvl1pPr>
          </a:lstStyle>
          <a:p>
            <a:r>
              <a:rPr lang="en-US" smtClean="0"/>
              <a:t>Click to edit Master title style</a:t>
            </a:r>
            <a:endParaRPr lang="en-US" dirty="0"/>
          </a:p>
        </p:txBody>
      </p:sp>
      <p:sp>
        <p:nvSpPr>
          <p:cNvPr id="2" name="Date Placeholder 1"/>
          <p:cNvSpPr>
            <a:spLocks noGrp="1"/>
          </p:cNvSpPr>
          <p:nvPr>
            <p:ph type="dt" sz="half" idx="12"/>
          </p:nvPr>
        </p:nvSpPr>
        <p:spPr/>
        <p:txBody>
          <a:bodyPr/>
          <a:lstStyle/>
          <a:p>
            <a:fld id="{6F641C70-2C1E-46BB-AA20-69D605B5C447}" type="datetimeFigureOut">
              <a:rPr lang="en-US" smtClean="0"/>
              <a:t>2/19/2018</a:t>
            </a:fld>
            <a:endParaRPr lang="en-US"/>
          </a:p>
        </p:txBody>
      </p:sp>
    </p:spTree>
    <p:extLst>
      <p:ext uri="{BB962C8B-B14F-4D97-AF65-F5344CB8AC3E}">
        <p14:creationId xmlns:p14="http://schemas.microsoft.com/office/powerpoint/2010/main" val="237552204"/>
      </p:ext>
    </p:extLst>
  </p:cSld>
  <p:clrMapOvr>
    <a:masterClrMapping/>
  </p:clrMapOvr>
  <p:transition>
    <p:fade/>
  </p:transition>
  <p:timing>
    <p:tnLst>
      <p:par>
        <p:cTn id="1" dur="indefinite" restart="never" nodeType="tmRoot"/>
      </p:par>
    </p:tnLst>
  </p:timing>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2 summary points">
    <p:spTree>
      <p:nvGrpSpPr>
        <p:cNvPr id="1" name=""/>
        <p:cNvGrpSpPr/>
        <p:nvPr/>
      </p:nvGrpSpPr>
      <p:grpSpPr>
        <a:xfrm>
          <a:off x="0" y="0"/>
          <a:ext cx="0" cy="0"/>
          <a:chOff x="0" y="0"/>
          <a:chExt cx="0" cy="0"/>
        </a:xfrm>
      </p:grpSpPr>
      <p:sp>
        <p:nvSpPr>
          <p:cNvPr id="17" name="Rectangle 16"/>
          <p:cNvSpPr/>
          <p:nvPr userDrawn="1"/>
        </p:nvSpPr>
        <p:spPr bwMode="auto">
          <a:xfrm>
            <a:off x="2" y="3810000"/>
            <a:ext cx="2981607" cy="1929384"/>
          </a:xfrm>
          <a:prstGeom prst="rect">
            <a:avLst/>
          </a:prstGeom>
          <a:solidFill>
            <a:schemeClr val="tx1"/>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16" name="Rectangle 15"/>
          <p:cNvSpPr/>
          <p:nvPr userDrawn="1"/>
        </p:nvSpPr>
        <p:spPr bwMode="auto">
          <a:xfrm>
            <a:off x="2" y="1507212"/>
            <a:ext cx="2981607" cy="1929384"/>
          </a:xfrm>
          <a:prstGeom prst="rect">
            <a:avLst/>
          </a:prstGeom>
          <a:solidFill>
            <a:schemeClr val="tx1"/>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grpSp>
        <p:nvGrpSpPr>
          <p:cNvPr id="4" name="Group 3"/>
          <p:cNvGrpSpPr/>
          <p:nvPr userDrawn="1"/>
        </p:nvGrpSpPr>
        <p:grpSpPr>
          <a:xfrm>
            <a:off x="2287683" y="3810000"/>
            <a:ext cx="694763" cy="1929384"/>
            <a:chOff x="336126" y="3390202"/>
            <a:chExt cx="788837" cy="1929384"/>
          </a:xfrm>
        </p:grpSpPr>
        <p:sp>
          <p:nvSpPr>
            <p:cNvPr id="5" name="Rectangle 4"/>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6" name="Rectangle 5"/>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7" name="Rectangle 6"/>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8" name="Rectangle 7"/>
          <p:cNvSpPr/>
          <p:nvPr userDrawn="1"/>
        </p:nvSpPr>
        <p:spPr bwMode="auto">
          <a:xfrm>
            <a:off x="2982452" y="3810000"/>
            <a:ext cx="9206379" cy="1929384"/>
          </a:xfrm>
          <a:prstGeom prst="rect">
            <a:avLst/>
          </a:prstGeom>
          <a:solidFill>
            <a:schemeClr val="accent2"/>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grpSp>
        <p:nvGrpSpPr>
          <p:cNvPr id="9" name="Group 8"/>
          <p:cNvGrpSpPr/>
          <p:nvPr userDrawn="1"/>
        </p:nvGrpSpPr>
        <p:grpSpPr>
          <a:xfrm>
            <a:off x="2287683" y="1507212"/>
            <a:ext cx="694763" cy="1929384"/>
            <a:chOff x="336126" y="3390202"/>
            <a:chExt cx="788837" cy="1929384"/>
          </a:xfrm>
        </p:grpSpPr>
        <p:sp>
          <p:nvSpPr>
            <p:cNvPr id="10" name="Rectangle 9"/>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1" name="Rectangle 10"/>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2" name="Rectangle 11"/>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3" name="Rectangle 12"/>
          <p:cNvSpPr/>
          <p:nvPr userDrawn="1"/>
        </p:nvSpPr>
        <p:spPr bwMode="auto">
          <a:xfrm>
            <a:off x="2982452" y="1507212"/>
            <a:ext cx="9206379" cy="1929384"/>
          </a:xfrm>
          <a:prstGeom prst="rect">
            <a:avLst/>
          </a:prstGeom>
          <a:solidFill>
            <a:schemeClr val="accent2"/>
          </a:solidFill>
          <a:ln w="12700" algn="ctr">
            <a:noFill/>
            <a:miter lim="800000"/>
            <a:headEnd/>
            <a:tailEnd/>
          </a:ln>
          <a:effectLst/>
          <a:extLst/>
        </p:spPr>
        <p:txBody>
          <a:bodyPr lIns="1950379" tIns="60949" rIns="304747" bIns="60949" rtlCol="0" anchor="ctr">
            <a:normAutofit/>
          </a:bodyPr>
          <a:lstStyle/>
          <a:p>
            <a:pPr>
              <a:spcBef>
                <a:spcPts val="0"/>
              </a:spcBef>
              <a:buClr>
                <a:srgbClr val="DB3977"/>
              </a:buClr>
            </a:pPr>
            <a:endParaRPr lang="en-US" sz="4300" dirty="0">
              <a:solidFill>
                <a:srgbClr val="4D4D4F"/>
              </a:solidFill>
              <a:latin typeface="Arial"/>
            </a:endParaRPr>
          </a:p>
        </p:txBody>
      </p:sp>
      <p:sp>
        <p:nvSpPr>
          <p:cNvPr id="14" name="T_1"/>
          <p:cNvSpPr>
            <a:spLocks noGrp="1"/>
          </p:cNvSpPr>
          <p:nvPr>
            <p:ph type="body" sz="quarter" idx="13"/>
          </p:nvPr>
        </p:nvSpPr>
        <p:spPr bwMode="white">
          <a:xfrm>
            <a:off x="2982450" y="1513937"/>
            <a:ext cx="8719673" cy="1922660"/>
          </a:xfrm>
          <a:prstGeom prst="rect">
            <a:avLst/>
          </a:prstGeom>
        </p:spPr>
        <p:txBody>
          <a:bodyPr anchor="ctr">
            <a:normAutofit/>
          </a:bodyPr>
          <a:lstStyle>
            <a:lvl1pPr marL="609493" indent="0">
              <a:buFontTx/>
              <a:buNone/>
              <a:defRPr sz="4000" baseline="0">
                <a:solidFill>
                  <a:schemeClr val="bg1"/>
                </a:solidFill>
              </a:defRPr>
            </a:lvl1pPr>
          </a:lstStyle>
          <a:p>
            <a:pPr lvl="0"/>
            <a:r>
              <a:rPr lang="en-US" smtClean="0"/>
              <a:t>Click to edit Master text styles</a:t>
            </a:r>
          </a:p>
        </p:txBody>
      </p:sp>
      <p:sp>
        <p:nvSpPr>
          <p:cNvPr id="15" name="Text Placeholder 11"/>
          <p:cNvSpPr>
            <a:spLocks noGrp="1"/>
          </p:cNvSpPr>
          <p:nvPr>
            <p:ph type="body" sz="quarter" idx="16"/>
          </p:nvPr>
        </p:nvSpPr>
        <p:spPr bwMode="white">
          <a:xfrm>
            <a:off x="2981613" y="3810000"/>
            <a:ext cx="8720511" cy="1928813"/>
          </a:xfrm>
          <a:prstGeom prst="rect">
            <a:avLst/>
          </a:prstGeom>
        </p:spPr>
        <p:txBody>
          <a:bodyPr anchor="ctr" anchorCtr="0">
            <a:normAutofit/>
          </a:bodyPr>
          <a:lstStyle>
            <a:lvl1pPr marL="609493" indent="0" algn="l" rtl="0" eaLnBrk="1" fontAlgn="base" hangingPunct="1">
              <a:lnSpc>
                <a:spcPct val="90000"/>
              </a:lnSpc>
              <a:spcBef>
                <a:spcPts val="3199"/>
              </a:spcBef>
              <a:spcAft>
                <a:spcPct val="0"/>
              </a:spcAft>
              <a:buClr>
                <a:schemeClr val="accent1"/>
              </a:buClr>
              <a:buSzPct val="100000"/>
              <a:buFontTx/>
              <a:buNone/>
              <a:defRPr lang="en-US" sz="4000" baseline="0" dirty="0">
                <a:solidFill>
                  <a:schemeClr val="bg1"/>
                </a:solidFill>
                <a:latin typeface="+mn-lt"/>
                <a:ea typeface="+mn-ea"/>
                <a:cs typeface="Arial" pitchFamily="34" charset="0"/>
              </a:defRPr>
            </a:lvl1pPr>
          </a:lstStyle>
          <a:p>
            <a:pPr marL="609493" lvl="0" indent="0" algn="l" rtl="0" eaLnBrk="1" fontAlgn="base" hangingPunct="1">
              <a:lnSpc>
                <a:spcPct val="90000"/>
              </a:lnSpc>
              <a:spcBef>
                <a:spcPts val="3199"/>
              </a:spcBef>
              <a:spcAft>
                <a:spcPct val="0"/>
              </a:spcAft>
              <a:buClr>
                <a:schemeClr val="accent1"/>
              </a:buClr>
              <a:buSzPct val="100000"/>
              <a:buFontTx/>
              <a:buNone/>
            </a:pPr>
            <a:r>
              <a:rPr lang="en-US" smtClean="0"/>
              <a:t>Click to edit Master text styles</a:t>
            </a:r>
          </a:p>
        </p:txBody>
      </p:sp>
      <p:sp>
        <p:nvSpPr>
          <p:cNvPr id="19" name="Content Placeholder 18"/>
          <p:cNvSpPr>
            <a:spLocks noGrp="1"/>
          </p:cNvSpPr>
          <p:nvPr>
            <p:ph sz="quarter" idx="17" hasCustomPrompt="1"/>
          </p:nvPr>
        </p:nvSpPr>
        <p:spPr bwMode="white">
          <a:xfrm>
            <a:off x="4" y="1421434"/>
            <a:ext cx="2287681" cy="2100943"/>
          </a:xfrm>
          <a:prstGeom prst="rect">
            <a:avLst/>
          </a:prstGeom>
        </p:spPr>
        <p:txBody>
          <a:bodyPr lIns="243797" tIns="243797" rIns="243797" bIns="365696" anchor="ctr">
            <a:noAutofit/>
          </a:bodyPr>
          <a:lstStyle>
            <a:lvl1pPr marL="0" indent="0" algn="ctr">
              <a:buFontTx/>
              <a:buNone/>
              <a:defRPr sz="12000" b="1">
                <a:solidFill>
                  <a:schemeClr val="bg1"/>
                </a:solidFill>
              </a:defRPr>
            </a:lvl1pPr>
          </a:lstStyle>
          <a:p>
            <a:pPr lvl="0"/>
            <a:r>
              <a:rPr lang="en-US" dirty="0" smtClean="0"/>
              <a:t>#</a:t>
            </a:r>
            <a:endParaRPr lang="en-US" dirty="0"/>
          </a:p>
        </p:txBody>
      </p:sp>
      <p:sp>
        <p:nvSpPr>
          <p:cNvPr id="20" name="Content Placeholder 18"/>
          <p:cNvSpPr>
            <a:spLocks noGrp="1"/>
          </p:cNvSpPr>
          <p:nvPr>
            <p:ph sz="quarter" idx="18" hasCustomPrompt="1"/>
          </p:nvPr>
        </p:nvSpPr>
        <p:spPr bwMode="white">
          <a:xfrm>
            <a:off x="6" y="3722847"/>
            <a:ext cx="2287681" cy="2103120"/>
          </a:xfrm>
          <a:prstGeom prst="rect">
            <a:avLst/>
          </a:prstGeom>
        </p:spPr>
        <p:txBody>
          <a:bodyPr lIns="243797" tIns="243797" rIns="243797" bIns="365696" anchor="ctr">
            <a:noAutofit/>
          </a:bodyPr>
          <a:lstStyle>
            <a:lvl1pPr marL="0" indent="0" algn="ctr">
              <a:buFontTx/>
              <a:buNone/>
              <a:defRPr sz="12000" b="1">
                <a:solidFill>
                  <a:schemeClr val="bg1"/>
                </a:solidFill>
              </a:defRPr>
            </a:lvl1pPr>
          </a:lstStyle>
          <a:p>
            <a:pPr lvl="0"/>
            <a:r>
              <a:rPr lang="en-US" dirty="0" smtClean="0"/>
              <a:t>#</a:t>
            </a:r>
            <a:endParaRPr lang="en-US" dirty="0"/>
          </a:p>
        </p:txBody>
      </p:sp>
      <p:sp>
        <p:nvSpPr>
          <p:cNvPr id="18" name="Date Placeholder 17"/>
          <p:cNvSpPr>
            <a:spLocks noGrp="1"/>
          </p:cNvSpPr>
          <p:nvPr>
            <p:ph type="dt" sz="half" idx="19"/>
          </p:nvPr>
        </p:nvSpPr>
        <p:spPr/>
        <p:txBody>
          <a:bodyPr/>
          <a:lstStyle/>
          <a:p>
            <a:fld id="{8C253785-C18E-41B4-AFC1-4EFEFFB3B313}" type="datetimeFigureOut">
              <a:rPr lang="en-US" smtClean="0"/>
              <a:t>2/19/2018</a:t>
            </a:fld>
            <a:endParaRPr lang="en-US"/>
          </a:p>
        </p:txBody>
      </p:sp>
    </p:spTree>
    <p:extLst>
      <p:ext uri="{BB962C8B-B14F-4D97-AF65-F5344CB8AC3E}">
        <p14:creationId xmlns:p14="http://schemas.microsoft.com/office/powerpoint/2010/main" val="3355951186"/>
      </p:ext>
    </p:extLst>
  </p:cSld>
  <p:clrMapOvr>
    <a:masterClrMapping/>
  </p:clrMapOvr>
  <p:transition>
    <p:fade/>
  </p:transition>
  <p:timing>
    <p:tnLst>
      <p:par>
        <p:cTn id="1" dur="indefinite" restart="never" nodeType="tmRoot"/>
      </p:par>
    </p:tnLst>
  </p:timing>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 3 key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Rectangle 3"/>
          <p:cNvSpPr/>
          <p:nvPr userDrawn="1"/>
        </p:nvSpPr>
        <p:spPr bwMode="auto">
          <a:xfrm>
            <a:off x="1278609" y="2859159"/>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3200" dirty="0" smtClean="0">
              <a:solidFill>
                <a:srgbClr val="F599B1"/>
              </a:solidFill>
              <a:latin typeface="Arial"/>
            </a:endParaRPr>
          </a:p>
        </p:txBody>
      </p:sp>
      <p:sp>
        <p:nvSpPr>
          <p:cNvPr id="5" name="Rectangle 4"/>
          <p:cNvSpPr/>
          <p:nvPr userDrawn="1"/>
        </p:nvSpPr>
        <p:spPr bwMode="auto">
          <a:xfrm>
            <a:off x="1278609" y="1480461"/>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3200" b="1" dirty="0" smtClean="0">
              <a:solidFill>
                <a:srgbClr val="F599B1"/>
              </a:solidFill>
              <a:latin typeface="Arial"/>
            </a:endParaRPr>
          </a:p>
        </p:txBody>
      </p:sp>
      <p:sp>
        <p:nvSpPr>
          <p:cNvPr id="6" name="Text Placeholder 11"/>
          <p:cNvSpPr>
            <a:spLocks noGrp="1"/>
          </p:cNvSpPr>
          <p:nvPr>
            <p:ph type="body" sz="quarter" idx="11" hasCustomPrompt="1"/>
          </p:nvPr>
        </p:nvSpPr>
        <p:spPr bwMode="white">
          <a:xfrm>
            <a:off x="2208020" y="1531939"/>
            <a:ext cx="9464477" cy="528637"/>
          </a:xfrm>
        </p:spPr>
        <p:txBody>
          <a:bodyPr anchor="ctr">
            <a:normAutofit/>
          </a:bodyPr>
          <a:lstStyle>
            <a:lvl1pPr marL="609493" indent="0">
              <a:lnSpc>
                <a:spcPct val="90000"/>
              </a:lnSpc>
              <a:spcBef>
                <a:spcPts val="800"/>
              </a:spcBef>
              <a:spcAft>
                <a:spcPts val="0"/>
              </a:spcAft>
              <a:buNone/>
              <a:defRPr>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7" name="Rectangle 6"/>
          <p:cNvSpPr/>
          <p:nvPr userDrawn="1"/>
        </p:nvSpPr>
        <p:spPr bwMode="auto">
          <a:xfrm>
            <a:off x="1278609" y="4237854"/>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89" tIns="60949" rIns="304747" bIns="60949" numCol="1" rtlCol="0" anchor="ctr" anchorCtr="0" compatLnSpc="1">
            <a:prstTxWarp prst="textNoShape">
              <a:avLst/>
            </a:prstTxWarp>
            <a:normAutofit/>
          </a:bodyPr>
          <a:lstStyle/>
          <a:p>
            <a:pPr>
              <a:spcBef>
                <a:spcPts val="0"/>
              </a:spcBef>
              <a:spcAft>
                <a:spcPts val="0"/>
              </a:spcAft>
              <a:buClr>
                <a:srgbClr val="E45785"/>
              </a:buClr>
            </a:pPr>
            <a:endParaRPr lang="en-US" sz="2100" dirty="0" smtClean="0">
              <a:solidFill>
                <a:srgbClr val="E45785"/>
              </a:solidFill>
              <a:latin typeface="Arial"/>
            </a:endParaRPr>
          </a:p>
        </p:txBody>
      </p:sp>
      <p:sp>
        <p:nvSpPr>
          <p:cNvPr id="8" name="Text Placeholder 11"/>
          <p:cNvSpPr>
            <a:spLocks noGrp="1"/>
          </p:cNvSpPr>
          <p:nvPr>
            <p:ph type="body" sz="quarter" idx="15" hasCustomPrompt="1"/>
          </p:nvPr>
        </p:nvSpPr>
        <p:spPr bwMode="white">
          <a:xfrm>
            <a:off x="2208020" y="2893620"/>
            <a:ext cx="9464477" cy="528637"/>
          </a:xfrm>
        </p:spPr>
        <p:txBody>
          <a:bodyPr anchor="ctr">
            <a:normAutofit/>
          </a:bodyPr>
          <a:lstStyle>
            <a:lvl1pPr marL="609493" indent="0">
              <a:lnSpc>
                <a:spcPct val="90000"/>
              </a:lnSpc>
              <a:spcBef>
                <a:spcPts val="800"/>
              </a:spcBef>
              <a:spcAft>
                <a:spcPts val="0"/>
              </a:spcAft>
              <a:buNone/>
              <a:defRPr>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9" name="Text Placeholder 11"/>
          <p:cNvSpPr>
            <a:spLocks noGrp="1"/>
          </p:cNvSpPr>
          <p:nvPr>
            <p:ph type="body" sz="quarter" idx="17" hasCustomPrompt="1"/>
          </p:nvPr>
        </p:nvSpPr>
        <p:spPr bwMode="white">
          <a:xfrm>
            <a:off x="2208020" y="4286924"/>
            <a:ext cx="9464477" cy="528637"/>
          </a:xfrm>
        </p:spPr>
        <p:txBody>
          <a:bodyPr anchor="ctr">
            <a:normAutofit/>
          </a:bodyPr>
          <a:lstStyle>
            <a:lvl1pPr marL="609493" indent="0">
              <a:lnSpc>
                <a:spcPct val="90000"/>
              </a:lnSpc>
              <a:spcBef>
                <a:spcPts val="800"/>
              </a:spcBef>
              <a:spcAft>
                <a:spcPts val="0"/>
              </a:spcAft>
              <a:buNone/>
              <a:defRPr b="0">
                <a:solidFill>
                  <a:schemeClr val="bg1"/>
                </a:solidFill>
              </a:defRPr>
            </a:lvl1pPr>
            <a:lvl2pPr marL="380933" indent="0">
              <a:buNone/>
              <a:defRPr/>
            </a:lvl2pPr>
            <a:lvl3pPr marL="609493" indent="0">
              <a:buNone/>
              <a:defRPr sz="3200"/>
            </a:lvl3pPr>
            <a:lvl4pPr marL="1066613" indent="0">
              <a:buNone/>
              <a:defRPr/>
            </a:lvl4pPr>
            <a:lvl5pPr marL="1371360"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10" name="Text Placeholder 22"/>
          <p:cNvSpPr>
            <a:spLocks noGrp="1"/>
          </p:cNvSpPr>
          <p:nvPr>
            <p:ph type="body" sz="quarter" idx="19" hasCustomPrompt="1"/>
          </p:nvPr>
        </p:nvSpPr>
        <p:spPr>
          <a:xfrm>
            <a:off x="1240044" y="5562609"/>
            <a:ext cx="9708738" cy="528639"/>
          </a:xfrm>
        </p:spPr>
        <p:txBody>
          <a:bodyPr anchor="ctr">
            <a:noAutofit/>
          </a:bodyPr>
          <a:lstStyle>
            <a:lvl1pPr marL="0" indent="0" algn="ctr">
              <a:lnSpc>
                <a:spcPct val="100000"/>
              </a:lnSpc>
              <a:spcBef>
                <a:spcPts val="0"/>
              </a:spcBef>
              <a:spcAft>
                <a:spcPts val="0"/>
              </a:spcAft>
              <a:buNone/>
              <a:defRPr sz="3600" b="1" baseline="0">
                <a:solidFill>
                  <a:schemeClr val="tx1"/>
                </a:solidFill>
              </a:defRPr>
            </a:lvl1pPr>
          </a:lstStyle>
          <a:p>
            <a:pPr lvl="0"/>
            <a:r>
              <a:rPr lang="en-US" dirty="0" smtClean="0"/>
              <a:t>Click to add key take away here</a:t>
            </a:r>
            <a:endParaRPr lang="en-US" dirty="0"/>
          </a:p>
        </p:txBody>
      </p:sp>
      <p:sp>
        <p:nvSpPr>
          <p:cNvPr id="11" name="Text Placeholder 10"/>
          <p:cNvSpPr>
            <a:spLocks noGrp="1"/>
          </p:cNvSpPr>
          <p:nvPr>
            <p:ph type="body" sz="quarter" idx="23" hasCustomPrompt="1"/>
          </p:nvPr>
        </p:nvSpPr>
        <p:spPr bwMode="white">
          <a:xfrm>
            <a:off x="2208019" y="1971680"/>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1)</a:t>
            </a:r>
            <a:endParaRPr lang="en-US" dirty="0"/>
          </a:p>
        </p:txBody>
      </p:sp>
      <p:sp>
        <p:nvSpPr>
          <p:cNvPr id="12" name="Text Placeholder 10"/>
          <p:cNvSpPr>
            <a:spLocks noGrp="1"/>
          </p:cNvSpPr>
          <p:nvPr>
            <p:ph type="body" sz="quarter" idx="28" hasCustomPrompt="1"/>
          </p:nvPr>
        </p:nvSpPr>
        <p:spPr bwMode="white">
          <a:xfrm>
            <a:off x="2208019" y="3352807"/>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2)</a:t>
            </a:r>
            <a:endParaRPr lang="en-US" dirty="0"/>
          </a:p>
        </p:txBody>
      </p:sp>
      <p:sp>
        <p:nvSpPr>
          <p:cNvPr id="13" name="Text Placeholder 10"/>
          <p:cNvSpPr>
            <a:spLocks noGrp="1"/>
          </p:cNvSpPr>
          <p:nvPr>
            <p:ph type="body" sz="quarter" idx="29" hasCustomPrompt="1"/>
          </p:nvPr>
        </p:nvSpPr>
        <p:spPr bwMode="white">
          <a:xfrm>
            <a:off x="2208019" y="4724409"/>
            <a:ext cx="9468282" cy="530225"/>
          </a:xfrm>
        </p:spPr>
        <p:txBody>
          <a:bodyPr anchor="ctr">
            <a:normAutofit/>
          </a:bodyPr>
          <a:lstStyle>
            <a:lvl1pPr marL="609493"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3)</a:t>
            </a:r>
            <a:endParaRPr lang="en-US" dirty="0"/>
          </a:p>
        </p:txBody>
      </p:sp>
      <p:sp>
        <p:nvSpPr>
          <p:cNvPr id="14" name="Rectangle 13"/>
          <p:cNvSpPr/>
          <p:nvPr userDrawn="1"/>
        </p:nvSpPr>
        <p:spPr bwMode="auto">
          <a:xfrm>
            <a:off x="2" y="1480003"/>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15" name="Group 14"/>
          <p:cNvGrpSpPr/>
          <p:nvPr userDrawn="1"/>
        </p:nvGrpSpPr>
        <p:grpSpPr>
          <a:xfrm>
            <a:off x="1729815" y="1480003"/>
            <a:ext cx="694763" cy="1059544"/>
            <a:chOff x="336126" y="3390202"/>
            <a:chExt cx="788837" cy="1929384"/>
          </a:xfrm>
        </p:grpSpPr>
        <p:sp>
          <p:nvSpPr>
            <p:cNvPr id="16" name="Rectangle 1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7" name="Rectangle 1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8" name="Rectangle 1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9" name="Rectangle 18"/>
          <p:cNvSpPr/>
          <p:nvPr userDrawn="1"/>
        </p:nvSpPr>
        <p:spPr bwMode="auto">
          <a:xfrm>
            <a:off x="2" y="2857500"/>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0" name="Group 19"/>
          <p:cNvGrpSpPr/>
          <p:nvPr userDrawn="1"/>
        </p:nvGrpSpPr>
        <p:grpSpPr>
          <a:xfrm>
            <a:off x="1729815" y="2857500"/>
            <a:ext cx="694763" cy="1059544"/>
            <a:chOff x="336126" y="3390202"/>
            <a:chExt cx="788837" cy="1929384"/>
          </a:xfrm>
        </p:grpSpPr>
        <p:sp>
          <p:nvSpPr>
            <p:cNvPr id="21" name="Rectangle 20"/>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2" name="Rectangle 21"/>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3" name="Rectangle 22"/>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4" name="Rectangle 23"/>
          <p:cNvSpPr/>
          <p:nvPr userDrawn="1"/>
        </p:nvSpPr>
        <p:spPr bwMode="auto">
          <a:xfrm>
            <a:off x="2" y="4238625"/>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5" name="Group 24"/>
          <p:cNvGrpSpPr/>
          <p:nvPr userDrawn="1"/>
        </p:nvGrpSpPr>
        <p:grpSpPr>
          <a:xfrm>
            <a:off x="1729815" y="4238625"/>
            <a:ext cx="694763" cy="1059544"/>
            <a:chOff x="336126" y="3390202"/>
            <a:chExt cx="788837" cy="1929384"/>
          </a:xfrm>
        </p:grpSpPr>
        <p:sp>
          <p:nvSpPr>
            <p:cNvPr id="26" name="Rectangle 2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7" name="Rectangle 2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8" name="Rectangle 2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9" name="Content Placeholder 7"/>
          <p:cNvSpPr>
            <a:spLocks noGrp="1"/>
          </p:cNvSpPr>
          <p:nvPr>
            <p:ph sz="quarter" idx="31" hasCustomPrompt="1"/>
          </p:nvPr>
        </p:nvSpPr>
        <p:spPr>
          <a:xfrm>
            <a:off x="9" y="1480003"/>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0" name="Content Placeholder 7"/>
          <p:cNvSpPr>
            <a:spLocks noGrp="1"/>
          </p:cNvSpPr>
          <p:nvPr>
            <p:ph sz="quarter" idx="32" hasCustomPrompt="1"/>
          </p:nvPr>
        </p:nvSpPr>
        <p:spPr>
          <a:xfrm>
            <a:off x="9" y="2855875"/>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1" name="Content Placeholder 7"/>
          <p:cNvSpPr>
            <a:spLocks noGrp="1"/>
          </p:cNvSpPr>
          <p:nvPr>
            <p:ph sz="quarter" idx="33" hasCustomPrompt="1"/>
          </p:nvPr>
        </p:nvSpPr>
        <p:spPr>
          <a:xfrm>
            <a:off x="9" y="4240555"/>
            <a:ext cx="1726037" cy="1059544"/>
          </a:xfrm>
        </p:spPr>
        <p:txBody>
          <a:bodyPr lIns="0" tIns="0" rIns="0" bIns="0" anchor="ctr">
            <a:normAutofit/>
          </a:bodyPr>
          <a:lstStyle>
            <a:lvl1pPr marL="0" indent="0" algn="ctr">
              <a:buFontTx/>
              <a:buNone/>
              <a:defRPr sz="6000" b="1">
                <a:solidFill>
                  <a:schemeClr val="bg1"/>
                </a:solidFill>
              </a:defRPr>
            </a:lvl1pPr>
          </a:lstStyle>
          <a:p>
            <a:pPr lvl="0"/>
            <a:r>
              <a:rPr lang="en-US" dirty="0" smtClean="0"/>
              <a:t>#</a:t>
            </a:r>
            <a:endParaRPr lang="en-US" dirty="0"/>
          </a:p>
        </p:txBody>
      </p:sp>
      <p:sp>
        <p:nvSpPr>
          <p:cNvPr id="32" name="Date Placeholder 31"/>
          <p:cNvSpPr>
            <a:spLocks noGrp="1"/>
          </p:cNvSpPr>
          <p:nvPr>
            <p:ph type="dt" sz="half" idx="34"/>
          </p:nvPr>
        </p:nvSpPr>
        <p:spPr/>
        <p:txBody>
          <a:bodyPr/>
          <a:lstStyle/>
          <a:p>
            <a:fld id="{BBC956E7-B586-4F46-9F34-7CCD6F5FB915}" type="datetimeFigureOut">
              <a:rPr lang="en-US" smtClean="0"/>
              <a:t>2/19/2018</a:t>
            </a:fld>
            <a:endParaRPr lang="en-US"/>
          </a:p>
        </p:txBody>
      </p:sp>
    </p:spTree>
    <p:extLst>
      <p:ext uri="{BB962C8B-B14F-4D97-AF65-F5344CB8AC3E}">
        <p14:creationId xmlns:p14="http://schemas.microsoft.com/office/powerpoint/2010/main" val="1842481483"/>
      </p:ext>
    </p:extLst>
  </p:cSld>
  <p:clrMapOvr>
    <a:masterClrMapping/>
  </p:clrMapOvr>
  <p:transition>
    <p:fade/>
  </p:transition>
  <p:timing>
    <p:tnLst>
      <p:par>
        <p:cTn id="1" dur="indefinite" restart="never" nodeType="tmRoot"/>
      </p:par>
    </p:tnLst>
  </p:timing>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tatistics">
    <p:spTree>
      <p:nvGrpSpPr>
        <p:cNvPr id="1" name=""/>
        <p:cNvGrpSpPr/>
        <p:nvPr/>
      </p:nvGrpSpPr>
      <p:grpSpPr>
        <a:xfrm>
          <a:off x="0" y="0"/>
          <a:ext cx="0" cy="0"/>
          <a:chOff x="0" y="0"/>
          <a:chExt cx="0" cy="0"/>
        </a:xfrm>
      </p:grpSpPr>
      <p:sp>
        <p:nvSpPr>
          <p:cNvPr id="15" name="Rectangle 14"/>
          <p:cNvSpPr/>
          <p:nvPr userDrawn="1"/>
        </p:nvSpPr>
        <p:spPr bwMode="auto">
          <a:xfrm>
            <a:off x="4" y="1104901"/>
            <a:ext cx="12188825" cy="4762499"/>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Rectangle 3"/>
          <p:cNvSpPr/>
          <p:nvPr userDrawn="1"/>
        </p:nvSpPr>
        <p:spPr bwMode="auto">
          <a:xfrm>
            <a:off x="4" y="5105452"/>
            <a:ext cx="12188825" cy="914872"/>
          </a:xfrm>
          <a:prstGeom prst="rect">
            <a:avLst/>
          </a:prstGeom>
          <a:solidFill>
            <a:schemeClr val="accent2"/>
          </a:solidFill>
          <a:ln w="12700" algn="ctr">
            <a:noFill/>
            <a:miter lim="800000"/>
            <a:headEnd/>
            <a:tailEnd/>
          </a:ln>
          <a:effectLst/>
          <a:extLst/>
        </p:spPr>
        <p:txBody>
          <a:bodyPr lIns="304747" tIns="60949" rIns="304747" bIns="60949" rtlCol="0" anchor="ctr">
            <a:normAutofit/>
          </a:bodyPr>
          <a:lstStyle/>
          <a:p>
            <a:pPr algn="ctr">
              <a:spcBef>
                <a:spcPts val="0"/>
              </a:spcBef>
              <a:buClr>
                <a:srgbClr val="DB3977"/>
              </a:buClr>
            </a:pPr>
            <a:endParaRPr lang="en-US" sz="3200" b="1" dirty="0">
              <a:solidFill>
                <a:srgbClr val="FFFFFF"/>
              </a:solidFill>
              <a:latin typeface="Arial"/>
            </a:endParaRPr>
          </a:p>
        </p:txBody>
      </p:sp>
      <p:sp>
        <p:nvSpPr>
          <p:cNvPr id="5" name="Text Placeholder 8"/>
          <p:cNvSpPr>
            <a:spLocks noGrp="1"/>
          </p:cNvSpPr>
          <p:nvPr>
            <p:ph type="body" sz="quarter" idx="12"/>
          </p:nvPr>
        </p:nvSpPr>
        <p:spPr bwMode="white">
          <a:xfrm>
            <a:off x="4" y="5124451"/>
            <a:ext cx="12188825" cy="914400"/>
          </a:xfrm>
          <a:prstGeom prst="rect">
            <a:avLst/>
          </a:prstGeom>
        </p:spPr>
        <p:txBody>
          <a:bodyPr anchor="ctr"/>
          <a:lstStyle>
            <a:lvl1pPr marL="0" indent="0" algn="ctr">
              <a:buNone/>
              <a:defRPr b="1" baseline="0">
                <a:solidFill>
                  <a:schemeClr val="bg1"/>
                </a:solidFill>
              </a:defRPr>
            </a:lvl1pPr>
          </a:lstStyle>
          <a:p>
            <a:pPr lvl="0"/>
            <a:r>
              <a:rPr lang="en-US" smtClean="0"/>
              <a:t>Click to edit Master text styles</a:t>
            </a:r>
          </a:p>
        </p:txBody>
      </p:sp>
      <p:sp>
        <p:nvSpPr>
          <p:cNvPr id="7" name="Text Placeholder 6"/>
          <p:cNvSpPr>
            <a:spLocks noGrp="1"/>
          </p:cNvSpPr>
          <p:nvPr>
            <p:ph type="body" sz="quarter" idx="11" hasCustomPrompt="1"/>
          </p:nvPr>
        </p:nvSpPr>
        <p:spPr bwMode="white">
          <a:xfrm>
            <a:off x="4" y="1714507"/>
            <a:ext cx="12188825" cy="2336999"/>
          </a:xfrm>
          <a:prstGeom prst="rect">
            <a:avLst/>
          </a:prstGeom>
          <a:noFill/>
        </p:spPr>
        <p:txBody>
          <a:bodyPr anchor="ctr">
            <a:noAutofit/>
          </a:bodyPr>
          <a:lstStyle>
            <a:lvl1pPr marL="0" marR="0" indent="0" algn="ctr" defTabSz="1218987"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sz="21000" b="1" baseline="0">
                <a:solidFill>
                  <a:schemeClr val="bg1"/>
                </a:solidFill>
              </a:defRPr>
            </a:lvl1pPr>
          </a:lstStyle>
          <a:p>
            <a:pPr marL="0" marR="0" lvl="0" indent="0" algn="ctr" defTabSz="1218987"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a:pPr>
            <a:r>
              <a:rPr lang="en-US" dirty="0" smtClean="0"/>
              <a:t>Edit%</a:t>
            </a:r>
          </a:p>
        </p:txBody>
      </p:sp>
      <p:grpSp>
        <p:nvGrpSpPr>
          <p:cNvPr id="9" name="Group 8"/>
          <p:cNvGrpSpPr/>
          <p:nvPr userDrawn="1"/>
        </p:nvGrpSpPr>
        <p:grpSpPr>
          <a:xfrm rot="16200000">
            <a:off x="5690272" y="-1391663"/>
            <a:ext cx="805631" cy="12187255"/>
            <a:chOff x="8406179" y="-263"/>
            <a:chExt cx="737001" cy="6858000"/>
          </a:xfrm>
        </p:grpSpPr>
        <p:sp>
          <p:nvSpPr>
            <p:cNvPr id="10" name="Rectangle 9"/>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1" name="Rectangle 10"/>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2" name="Rectangle 11"/>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2" name="Date Placeholder 1"/>
          <p:cNvSpPr>
            <a:spLocks noGrp="1"/>
          </p:cNvSpPr>
          <p:nvPr>
            <p:ph type="dt" sz="half" idx="13"/>
          </p:nvPr>
        </p:nvSpPr>
        <p:spPr/>
        <p:txBody>
          <a:bodyPr/>
          <a:lstStyle/>
          <a:p>
            <a:fld id="{EBF3B309-7A81-4FD9-9D33-BB578EA8115A}" type="datetimeFigureOut">
              <a:rPr lang="en-US" smtClean="0"/>
              <a:t>2/19/2018</a:t>
            </a:fld>
            <a:endParaRPr lang="en-US"/>
          </a:p>
        </p:txBody>
      </p:sp>
    </p:spTree>
    <p:extLst>
      <p:ext uri="{BB962C8B-B14F-4D97-AF65-F5344CB8AC3E}">
        <p14:creationId xmlns:p14="http://schemas.microsoft.com/office/powerpoint/2010/main" val="4191522428"/>
      </p:ext>
    </p:extLst>
  </p:cSld>
  <p:clrMapOvr>
    <a:masterClrMapping/>
  </p:clrMapOvr>
  <p:transition>
    <p:fade/>
  </p:transition>
  <p:timing>
    <p:tnLst>
      <p:par>
        <p:cTn id="1" dur="indefinite" restart="never" nodeType="tmRoot"/>
      </p:par>
    </p:tnLst>
  </p:timing>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ig statement in Pink">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Text Placeholder 6"/>
          <p:cNvSpPr>
            <a:spLocks noGrp="1"/>
          </p:cNvSpPr>
          <p:nvPr>
            <p:ph type="body" sz="quarter" idx="11"/>
          </p:nvPr>
        </p:nvSpPr>
        <p:spPr>
          <a:xfrm>
            <a:off x="609445" y="1533526"/>
            <a:ext cx="10969943" cy="317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9" tIns="60949" rIns="121899" bIns="60949" numCol="1" anchor="b" anchorCtr="0" compatLnSpc="1">
            <a:prstTxWarp prst="textNoShape">
              <a:avLst/>
            </a:prstTxWarp>
            <a:normAutofit/>
          </a:bodyPr>
          <a:lstStyle>
            <a:lvl1pPr marL="0" indent="0">
              <a:buNone/>
              <a:defRPr lang="en-US" sz="7200" b="0" i="0" spc="0" baseline="0" smtClean="0">
                <a:solidFill>
                  <a:schemeClr val="accent2"/>
                </a:solidFill>
                <a:latin typeface="+mj-lt"/>
                <a:ea typeface="+mj-ea"/>
                <a:cs typeface="Arial" panose="020B0604020202020204" pitchFamily="34" charset="0"/>
              </a:defRPr>
            </a:lvl1pPr>
            <a:lvl2pPr>
              <a:defRPr lang="en-US" sz="3700" b="1" smtClean="0">
                <a:solidFill>
                  <a:srgbClr val="4E4E4E"/>
                </a:solidFill>
                <a:latin typeface="Helvetica" pitchFamily="34" charset="0"/>
              </a:defRPr>
            </a:lvl2pPr>
            <a:lvl3pPr>
              <a:defRPr lang="en-US" sz="3700" b="1" smtClean="0">
                <a:solidFill>
                  <a:srgbClr val="4E4E4E"/>
                </a:solidFill>
                <a:latin typeface="Helvetica" pitchFamily="34" charset="0"/>
              </a:defRPr>
            </a:lvl3pPr>
            <a:lvl4pPr>
              <a:defRPr lang="en-US" sz="3700" b="1" smtClean="0">
                <a:solidFill>
                  <a:srgbClr val="4E4E4E"/>
                </a:solidFill>
                <a:latin typeface="Helvetica" pitchFamily="34" charset="0"/>
              </a:defRPr>
            </a:lvl4pPr>
            <a:lvl5pPr>
              <a:defRPr lang="en-US" sz="3700" b="1">
                <a:solidFill>
                  <a:srgbClr val="4E4E4E"/>
                </a:solidFill>
                <a:latin typeface="Helvetica" pitchFamily="34" charset="0"/>
              </a:defRPr>
            </a:lvl5pPr>
          </a:lstStyle>
          <a:p>
            <a:pPr lvl="0">
              <a:spcBef>
                <a:spcPct val="0"/>
              </a:spcBef>
            </a:pPr>
            <a:r>
              <a:rPr lang="en-US" smtClean="0"/>
              <a:t>Click to edit Master text styles</a:t>
            </a:r>
          </a:p>
        </p:txBody>
      </p:sp>
      <p:sp>
        <p:nvSpPr>
          <p:cNvPr id="2" name="Date Placeholder 1"/>
          <p:cNvSpPr>
            <a:spLocks noGrp="1"/>
          </p:cNvSpPr>
          <p:nvPr>
            <p:ph type="dt" sz="half" idx="12"/>
          </p:nvPr>
        </p:nvSpPr>
        <p:spPr/>
        <p:txBody>
          <a:bodyPr/>
          <a:lstStyle/>
          <a:p>
            <a:fld id="{9871C2B5-4267-40C6-B521-7F7F8481FC68}" type="datetimeFigureOut">
              <a:rPr lang="en-US" smtClean="0"/>
              <a:t>2/19/2018</a:t>
            </a:fld>
            <a:endParaRPr lang="en-US"/>
          </a:p>
        </p:txBody>
      </p:sp>
    </p:spTree>
    <p:extLst>
      <p:ext uri="{BB962C8B-B14F-4D97-AF65-F5344CB8AC3E}">
        <p14:creationId xmlns:p14="http://schemas.microsoft.com/office/powerpoint/2010/main" val="1818351633"/>
      </p:ext>
    </p:extLst>
  </p:cSld>
  <p:clrMapOvr>
    <a:masterClrMapping/>
  </p:clrMapOvr>
  <p:transition>
    <p:fade/>
  </p:transition>
  <p:timing>
    <p:tnLst>
      <p:par>
        <p:cTn id="1" dur="indefinite" restart="never" nodeType="tmRoot"/>
      </p:par>
    </p:tnLst>
  </p:timing>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Wide screenvVideo">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Media Placeholder 39"/>
          <p:cNvSpPr>
            <a:spLocks noGrp="1"/>
          </p:cNvSpPr>
          <p:nvPr>
            <p:ph type="media" sz="quarter" idx="11"/>
          </p:nvPr>
        </p:nvSpPr>
        <p:spPr>
          <a:xfrm>
            <a:off x="853218" y="1097280"/>
            <a:ext cx="1048239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72" tIns="60937" rIns="121872" bIns="60937" rtlCol="0" anchor="ctr">
            <a:normAutofit/>
          </a:bodyPr>
          <a:lstStyle>
            <a:lvl1pPr marL="0" indent="0" algn="ctr" defTabSz="1218732" rtl="0" eaLnBrk="1" latinLnBrk="0" hangingPunct="1">
              <a:lnSpc>
                <a:spcPct val="95000"/>
              </a:lnSpc>
              <a:spcBef>
                <a:spcPts val="1920"/>
              </a:spcBef>
              <a:buClr>
                <a:srgbClr val="92D050"/>
              </a:buClr>
              <a:buSzPct val="90000"/>
              <a:buFont typeface="Arial" pitchFamily="34" charset="0"/>
              <a:buNone/>
              <a:tabLst/>
              <a:defRPr lang="en-US" sz="2500" kern="1200" baseline="0" smtClean="0">
                <a:solidFill>
                  <a:schemeClr val="lt1"/>
                </a:solidFill>
                <a:latin typeface="+mn-lt"/>
                <a:ea typeface="+mn-ea"/>
                <a:cs typeface="Arial" panose="020B0604020202020204" pitchFamily="34" charset="0"/>
              </a:defRPr>
            </a:lvl1pPr>
          </a:lstStyle>
          <a:p>
            <a:r>
              <a:rPr lang="en-US" smtClean="0"/>
              <a:t>Click icon to add media</a:t>
            </a:r>
            <a:endParaRPr lang="en-US" dirty="0"/>
          </a:p>
        </p:txBody>
      </p:sp>
      <p:sp>
        <p:nvSpPr>
          <p:cNvPr id="2" name="Date Placeholder 1"/>
          <p:cNvSpPr>
            <a:spLocks noGrp="1"/>
          </p:cNvSpPr>
          <p:nvPr>
            <p:ph type="dt" sz="half" idx="12"/>
          </p:nvPr>
        </p:nvSpPr>
        <p:spPr/>
        <p:txBody>
          <a:bodyPr/>
          <a:lstStyle/>
          <a:p>
            <a:fld id="{2B4D4C5E-3B9B-4533-BCFD-F076BC3F4CDF}" type="datetimeFigureOut">
              <a:rPr lang="en-US" smtClean="0"/>
              <a:t>2/19/2018</a:t>
            </a:fld>
            <a:endParaRPr lang="en-US"/>
          </a:p>
        </p:txBody>
      </p:sp>
    </p:spTree>
    <p:extLst>
      <p:ext uri="{BB962C8B-B14F-4D97-AF65-F5344CB8AC3E}">
        <p14:creationId xmlns:p14="http://schemas.microsoft.com/office/powerpoint/2010/main" val="662111023"/>
      </p:ext>
    </p:extLst>
  </p:cSld>
  <p:clrMapOvr>
    <a:masterClrMapping/>
  </p:clrMapOvr>
  <p:transition>
    <p:fade/>
  </p:transition>
  <p:timing>
    <p:tnLst>
      <p:par>
        <p:cTn id="1" dur="indefinite" restart="never" nodeType="tmRoot"/>
      </p:par>
    </p:tnLst>
  </p:timing>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tandard video">
    <p:spTree>
      <p:nvGrpSpPr>
        <p:cNvPr id="1" name=""/>
        <p:cNvGrpSpPr/>
        <p:nvPr/>
      </p:nvGrpSpPr>
      <p:grpSpPr>
        <a:xfrm>
          <a:off x="0" y="0"/>
          <a:ext cx="0" cy="0"/>
          <a:chOff x="0" y="0"/>
          <a:chExt cx="0" cy="0"/>
        </a:xfrm>
      </p:grpSpPr>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Media Placeholder 20"/>
          <p:cNvSpPr>
            <a:spLocks noGrp="1"/>
          </p:cNvSpPr>
          <p:nvPr>
            <p:ph type="media" sz="quarter" idx="11"/>
          </p:nvPr>
        </p:nvSpPr>
        <p:spPr>
          <a:xfrm>
            <a:off x="2163517" y="1097280"/>
            <a:ext cx="7861792"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72" tIns="60937" rIns="121872" bIns="60937" rtlCol="0" anchor="ctr">
            <a:normAutofit/>
          </a:bodyPr>
          <a:lstStyle>
            <a:lvl1pPr marL="0" indent="0" algn="ctr" defTabSz="1218732" rtl="0" eaLnBrk="1" latinLnBrk="0" hangingPunct="1">
              <a:lnSpc>
                <a:spcPct val="95000"/>
              </a:lnSpc>
              <a:spcBef>
                <a:spcPts val="1920"/>
              </a:spcBef>
              <a:buClr>
                <a:srgbClr val="92D050"/>
              </a:buClr>
              <a:buSzPct val="90000"/>
              <a:buFont typeface="Arial" pitchFamily="34" charset="0"/>
              <a:buNone/>
              <a:tabLst/>
              <a:defRPr lang="en-US" sz="2500" kern="1200">
                <a:solidFill>
                  <a:schemeClr val="lt1"/>
                </a:solidFill>
                <a:latin typeface="+mn-lt"/>
                <a:ea typeface="+mn-ea"/>
                <a:cs typeface="Arial" panose="020B0604020202020204" pitchFamily="34" charset="0"/>
              </a:defRPr>
            </a:lvl1pPr>
          </a:lstStyle>
          <a:p>
            <a:r>
              <a:rPr lang="en-US" smtClean="0"/>
              <a:t>Click icon to add media</a:t>
            </a:r>
            <a:endParaRPr lang="en-US" dirty="0"/>
          </a:p>
        </p:txBody>
      </p:sp>
      <p:sp>
        <p:nvSpPr>
          <p:cNvPr id="2" name="Date Placeholder 1"/>
          <p:cNvSpPr>
            <a:spLocks noGrp="1"/>
          </p:cNvSpPr>
          <p:nvPr>
            <p:ph type="dt" sz="half" idx="12"/>
          </p:nvPr>
        </p:nvSpPr>
        <p:spPr/>
        <p:txBody>
          <a:bodyPr/>
          <a:lstStyle/>
          <a:p>
            <a:fld id="{B0653E80-7E3B-4DC4-A885-486EB6033141}" type="datetimeFigureOut">
              <a:rPr lang="en-US" smtClean="0"/>
              <a:t>2/19/2018</a:t>
            </a:fld>
            <a:endParaRPr lang="en-US"/>
          </a:p>
        </p:txBody>
      </p:sp>
    </p:spTree>
    <p:extLst>
      <p:ext uri="{BB962C8B-B14F-4D97-AF65-F5344CB8AC3E}">
        <p14:creationId xmlns:p14="http://schemas.microsoft.com/office/powerpoint/2010/main" val="3966701378"/>
      </p:ext>
    </p:extLst>
  </p:cSld>
  <p:clrMapOvr>
    <a:masterClrMapping/>
  </p:clrMapOvr>
  <p:transition>
    <p:fade/>
  </p:transition>
  <p:timing>
    <p:tnLst>
      <p:par>
        <p:cTn id="1" dur="indefinite" restart="never" nodeType="tmRoot"/>
      </p:par>
    </p:tnLst>
  </p:timing>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2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grpSp>
        <p:nvGrpSpPr>
          <p:cNvPr id="4" name="Group 3"/>
          <p:cNvGrpSpPr/>
          <p:nvPr userDrawn="1"/>
        </p:nvGrpSpPr>
        <p:grpSpPr>
          <a:xfrm flipV="1">
            <a:off x="1387074" y="2061813"/>
            <a:ext cx="4326423" cy="247740"/>
            <a:chOff x="561088" y="5345975"/>
            <a:chExt cx="8179052" cy="170104"/>
          </a:xfrm>
        </p:grpSpPr>
        <p:sp>
          <p:nvSpPr>
            <p:cNvPr id="5" name="Rectangle 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6" name="Straight Connector 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7" name="Text Placeholder 50"/>
          <p:cNvSpPr>
            <a:spLocks noGrp="1"/>
          </p:cNvSpPr>
          <p:nvPr>
            <p:ph type="body" sz="quarter" idx="18"/>
          </p:nvPr>
        </p:nvSpPr>
        <p:spPr>
          <a:xfrm>
            <a:off x="139433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8" name="Text Placeholder 48"/>
          <p:cNvSpPr>
            <a:spLocks noGrp="1"/>
          </p:cNvSpPr>
          <p:nvPr>
            <p:ph type="body" sz="quarter" idx="19" hasCustomPrompt="1"/>
          </p:nvPr>
        </p:nvSpPr>
        <p:spPr>
          <a:xfrm>
            <a:off x="1394340" y="22104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 name="Group 8"/>
          <p:cNvGrpSpPr/>
          <p:nvPr userDrawn="1"/>
        </p:nvGrpSpPr>
        <p:grpSpPr>
          <a:xfrm flipV="1">
            <a:off x="6466867" y="2061813"/>
            <a:ext cx="4326423" cy="247740"/>
            <a:chOff x="561088" y="5345975"/>
            <a:chExt cx="8179052" cy="170104"/>
          </a:xfrm>
        </p:grpSpPr>
        <p:sp>
          <p:nvSpPr>
            <p:cNvPr id="10" name="Rectangle 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 name="Straight Connector 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2" name="Text Placeholder 50"/>
          <p:cNvSpPr>
            <a:spLocks noGrp="1"/>
          </p:cNvSpPr>
          <p:nvPr>
            <p:ph type="body" sz="quarter" idx="22"/>
          </p:nvPr>
        </p:nvSpPr>
        <p:spPr>
          <a:xfrm>
            <a:off x="6466867" y="3224303"/>
            <a:ext cx="4318362" cy="1769728"/>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3" name="Text Placeholder 48"/>
          <p:cNvSpPr>
            <a:spLocks noGrp="1"/>
          </p:cNvSpPr>
          <p:nvPr>
            <p:ph type="body" sz="quarter" idx="23" hasCustomPrompt="1"/>
          </p:nvPr>
        </p:nvSpPr>
        <p:spPr>
          <a:xfrm>
            <a:off x="6466871" y="22104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
        <p:nvSpPr>
          <p:cNvPr id="14" name="Date Placeholder 13"/>
          <p:cNvSpPr>
            <a:spLocks noGrp="1"/>
          </p:cNvSpPr>
          <p:nvPr>
            <p:ph type="dt" sz="half" idx="24"/>
          </p:nvPr>
        </p:nvSpPr>
        <p:spPr/>
        <p:txBody>
          <a:bodyPr/>
          <a:lstStyle/>
          <a:p>
            <a:fld id="{14475F2C-CA0A-4319-A037-960C997493CA}" type="datetimeFigureOut">
              <a:rPr lang="en-US" smtClean="0"/>
              <a:t>2/19/2018</a:t>
            </a:fld>
            <a:endParaRPr lang="en-US"/>
          </a:p>
        </p:txBody>
      </p:sp>
    </p:spTree>
    <p:extLst>
      <p:ext uri="{BB962C8B-B14F-4D97-AF65-F5344CB8AC3E}">
        <p14:creationId xmlns:p14="http://schemas.microsoft.com/office/powerpoint/2010/main" val="3787913192"/>
      </p:ext>
    </p:extLst>
  </p:cSld>
  <p:clrMapOvr>
    <a:masterClrMapping/>
  </p:clrMapOvr>
  <p:transition>
    <p:fade/>
  </p:transition>
  <p:timing>
    <p:tnLst>
      <p:par>
        <p:cTn id="1" dur="indefinite" restart="never" nodeType="tmRoot"/>
      </p:par>
    </p:tnLst>
  </p:timing>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 4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grpSp>
        <p:nvGrpSpPr>
          <p:cNvPr id="94" name="Group 93"/>
          <p:cNvGrpSpPr/>
          <p:nvPr userDrawn="1"/>
        </p:nvGrpSpPr>
        <p:grpSpPr>
          <a:xfrm flipV="1">
            <a:off x="1387074" y="1176721"/>
            <a:ext cx="4326423" cy="247740"/>
            <a:chOff x="561088" y="5345975"/>
            <a:chExt cx="8179052" cy="170104"/>
          </a:xfrm>
        </p:grpSpPr>
        <p:sp>
          <p:nvSpPr>
            <p:cNvPr id="95" name="Rectangle 9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96" name="Straight Connector 9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97" name="Text Placeholder 50"/>
          <p:cNvSpPr>
            <a:spLocks noGrp="1"/>
          </p:cNvSpPr>
          <p:nvPr>
            <p:ph type="body" sz="quarter" idx="18"/>
          </p:nvPr>
        </p:nvSpPr>
        <p:spPr>
          <a:xfrm>
            <a:off x="139433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98" name="Text Placeholder 48"/>
          <p:cNvSpPr>
            <a:spLocks noGrp="1"/>
          </p:cNvSpPr>
          <p:nvPr>
            <p:ph type="body" sz="quarter" idx="19" hasCustomPrompt="1"/>
          </p:nvPr>
        </p:nvSpPr>
        <p:spPr>
          <a:xfrm>
            <a:off x="1394340"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99" name="Group 98"/>
          <p:cNvGrpSpPr/>
          <p:nvPr userDrawn="1"/>
        </p:nvGrpSpPr>
        <p:grpSpPr>
          <a:xfrm flipV="1">
            <a:off x="6466867" y="1176721"/>
            <a:ext cx="4326423" cy="247740"/>
            <a:chOff x="561088" y="5345975"/>
            <a:chExt cx="8179052" cy="170104"/>
          </a:xfrm>
        </p:grpSpPr>
        <p:sp>
          <p:nvSpPr>
            <p:cNvPr id="100" name="Rectangle 9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01" name="Straight Connector 10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2" name="Text Placeholder 50"/>
          <p:cNvSpPr>
            <a:spLocks noGrp="1"/>
          </p:cNvSpPr>
          <p:nvPr>
            <p:ph type="body" sz="quarter" idx="22"/>
          </p:nvPr>
        </p:nvSpPr>
        <p:spPr>
          <a:xfrm>
            <a:off x="6466867" y="2339212"/>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3" name="Text Placeholder 48"/>
          <p:cNvSpPr>
            <a:spLocks noGrp="1"/>
          </p:cNvSpPr>
          <p:nvPr>
            <p:ph type="body" sz="quarter" idx="23" hasCustomPrompt="1"/>
          </p:nvPr>
        </p:nvSpPr>
        <p:spPr>
          <a:xfrm>
            <a:off x="6466871" y="1325307"/>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4" name="Group 103"/>
          <p:cNvGrpSpPr/>
          <p:nvPr userDrawn="1"/>
        </p:nvGrpSpPr>
        <p:grpSpPr>
          <a:xfrm flipV="1">
            <a:off x="1387074" y="3846379"/>
            <a:ext cx="4326423" cy="247740"/>
            <a:chOff x="561088" y="5345975"/>
            <a:chExt cx="8179052" cy="170104"/>
          </a:xfrm>
        </p:grpSpPr>
        <p:sp>
          <p:nvSpPr>
            <p:cNvPr id="105" name="Rectangle 10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06" name="Straight Connector 10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07" name="Text Placeholder 50"/>
          <p:cNvSpPr>
            <a:spLocks noGrp="1"/>
          </p:cNvSpPr>
          <p:nvPr>
            <p:ph type="body" sz="quarter" idx="24"/>
          </p:nvPr>
        </p:nvSpPr>
        <p:spPr>
          <a:xfrm>
            <a:off x="139433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08" name="Text Placeholder 48"/>
          <p:cNvSpPr>
            <a:spLocks noGrp="1"/>
          </p:cNvSpPr>
          <p:nvPr>
            <p:ph type="body" sz="quarter" idx="25" hasCustomPrompt="1"/>
          </p:nvPr>
        </p:nvSpPr>
        <p:spPr>
          <a:xfrm>
            <a:off x="1394340" y="3994971"/>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grpSp>
        <p:nvGrpSpPr>
          <p:cNvPr id="109" name="Group 108"/>
          <p:cNvGrpSpPr/>
          <p:nvPr userDrawn="1"/>
        </p:nvGrpSpPr>
        <p:grpSpPr>
          <a:xfrm flipV="1">
            <a:off x="6466867" y="3846379"/>
            <a:ext cx="4326423" cy="247740"/>
            <a:chOff x="561088" y="5345975"/>
            <a:chExt cx="8179052" cy="170104"/>
          </a:xfrm>
        </p:grpSpPr>
        <p:sp>
          <p:nvSpPr>
            <p:cNvPr id="110" name="Rectangle 10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1" name="Straight Connector 1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12" name="Text Placeholder 50"/>
          <p:cNvSpPr>
            <a:spLocks noGrp="1"/>
          </p:cNvSpPr>
          <p:nvPr>
            <p:ph type="body" sz="quarter" idx="26"/>
          </p:nvPr>
        </p:nvSpPr>
        <p:spPr>
          <a:xfrm>
            <a:off x="6466867" y="5008870"/>
            <a:ext cx="4318362" cy="1425100"/>
          </a:xfrm>
          <a:prstGeom prst="rect">
            <a:avLst/>
          </a:prstGeom>
        </p:spPr>
        <p:txBody>
          <a:bodyPr>
            <a:normAutofit/>
          </a:bodyPr>
          <a:lstStyle>
            <a:lvl1pPr marL="0" indent="0">
              <a:lnSpc>
                <a:spcPts val="3000"/>
              </a:lnSpc>
              <a:spcBef>
                <a:spcPts val="0"/>
              </a:spcBef>
              <a:buNone/>
              <a:defRPr sz="2800"/>
            </a:lvl1pPr>
            <a:lvl2pPr marL="380933" indent="0">
              <a:buNone/>
              <a:defRPr sz="2700"/>
            </a:lvl2pPr>
            <a:lvl3pPr marL="761867" indent="0">
              <a:buNone/>
              <a:defRPr sz="2700"/>
            </a:lvl3pPr>
            <a:lvl4pPr marL="1066613" indent="0">
              <a:buNone/>
              <a:defRPr sz="2700"/>
            </a:lvl4pPr>
            <a:lvl5pPr marL="1371360" indent="0">
              <a:buNone/>
              <a:defRPr sz="2700"/>
            </a:lvl5pPr>
          </a:lstStyle>
          <a:p>
            <a:pPr lvl="0"/>
            <a:r>
              <a:rPr lang="en-US" smtClean="0"/>
              <a:t>Click to edit Master text styles</a:t>
            </a:r>
          </a:p>
        </p:txBody>
      </p:sp>
      <p:sp>
        <p:nvSpPr>
          <p:cNvPr id="113" name="Text Placeholder 48"/>
          <p:cNvSpPr>
            <a:spLocks noGrp="1"/>
          </p:cNvSpPr>
          <p:nvPr>
            <p:ph type="body" sz="quarter" idx="27" hasCustomPrompt="1"/>
          </p:nvPr>
        </p:nvSpPr>
        <p:spPr>
          <a:xfrm>
            <a:off x="6466871" y="3994971"/>
            <a:ext cx="4322976" cy="919663"/>
          </a:xfrm>
          <a:prstGeom prst="rect">
            <a:avLst/>
          </a:prstGeom>
        </p:spPr>
        <p:txBody>
          <a:bodyPr>
            <a:noAutofit/>
          </a:bodyPr>
          <a:lstStyle>
            <a:lvl1pPr marL="0" indent="0">
              <a:buNone/>
              <a:defRPr sz="6000" b="1">
                <a:solidFill>
                  <a:schemeClr val="accent2"/>
                </a:solidFill>
                <a:latin typeface="+mj-lt"/>
              </a:defRPr>
            </a:lvl1pPr>
            <a:lvl2pPr marL="380933" indent="0">
              <a:buNone/>
              <a:defRPr/>
            </a:lvl2pPr>
            <a:lvl3pPr marL="761867" indent="0">
              <a:buNone/>
              <a:defRPr/>
            </a:lvl3pPr>
            <a:lvl4pPr marL="1066613" indent="0">
              <a:buNone/>
              <a:defRPr/>
            </a:lvl4pPr>
            <a:lvl5pPr marL="1371360" indent="0">
              <a:buNone/>
              <a:defRPr/>
            </a:lvl5pPr>
          </a:lstStyle>
          <a:p>
            <a:pPr lvl="0"/>
            <a:r>
              <a:rPr lang="en-US" dirty="0" smtClean="0"/>
              <a:t>Edit%</a:t>
            </a:r>
          </a:p>
        </p:txBody>
      </p:sp>
      <p:sp>
        <p:nvSpPr>
          <p:cNvPr id="4" name="Date Placeholder 3"/>
          <p:cNvSpPr>
            <a:spLocks noGrp="1"/>
          </p:cNvSpPr>
          <p:nvPr>
            <p:ph type="dt" sz="half" idx="28"/>
          </p:nvPr>
        </p:nvSpPr>
        <p:spPr/>
        <p:txBody>
          <a:bodyPr/>
          <a:lstStyle/>
          <a:p>
            <a:fld id="{EAA16A96-AFA1-4D4F-A431-C76A5B596336}" type="datetimeFigureOut">
              <a:rPr lang="en-US" smtClean="0"/>
              <a:t>2/19/2018</a:t>
            </a:fld>
            <a:endParaRPr lang="en-US"/>
          </a:p>
        </p:txBody>
      </p:sp>
    </p:spTree>
    <p:extLst>
      <p:ext uri="{BB962C8B-B14F-4D97-AF65-F5344CB8AC3E}">
        <p14:creationId xmlns:p14="http://schemas.microsoft.com/office/powerpoint/2010/main" val="1348658151"/>
      </p:ext>
    </p:extLst>
  </p:cSld>
  <p:clrMapOvr>
    <a:masterClrMapping/>
  </p:clrMapOvr>
  <p:transition>
    <p:fade/>
  </p:transition>
  <p:timing>
    <p:tnLst>
      <p:par>
        <p:cTn id="1" dur="indefinite" restart="never" nodeType="tmRoot"/>
      </p:par>
    </p:tnLst>
  </p:timing>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Bullets+Half Page Quote">
    <p:spTree>
      <p:nvGrpSpPr>
        <p:cNvPr id="1" name=""/>
        <p:cNvGrpSpPr/>
        <p:nvPr/>
      </p:nvGrpSpPr>
      <p:grpSpPr>
        <a:xfrm>
          <a:off x="0" y="0"/>
          <a:ext cx="0" cy="0"/>
          <a:chOff x="0" y="0"/>
          <a:chExt cx="0" cy="0"/>
        </a:xfrm>
      </p:grpSpPr>
      <p:grpSp>
        <p:nvGrpSpPr>
          <p:cNvPr id="5" name="Pink Background"/>
          <p:cNvGrpSpPr/>
          <p:nvPr userDrawn="1"/>
        </p:nvGrpSpPr>
        <p:grpSpPr>
          <a:xfrm>
            <a:off x="6127749" y="1639737"/>
            <a:ext cx="6067112" cy="3810151"/>
            <a:chOff x="6127749" y="1639737"/>
            <a:chExt cx="6067112" cy="3785633"/>
          </a:xfrm>
        </p:grpSpPr>
        <p:sp>
          <p:nvSpPr>
            <p:cNvPr id="12" name="Pink: 43%"/>
            <p:cNvSpPr/>
            <p:nvPr userDrawn="1"/>
          </p:nvSpPr>
          <p:spPr bwMode="gray">
            <a:xfrm>
              <a:off x="10782300" y="1639737"/>
              <a:ext cx="689705" cy="3783164"/>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smtClean="0">
                <a:latin typeface="+mn-lt"/>
              </a:endParaRPr>
            </a:p>
          </p:txBody>
        </p:sp>
        <p:sp>
          <p:nvSpPr>
            <p:cNvPr id="14" name="Background pink"/>
            <p:cNvSpPr/>
            <p:nvPr userDrawn="1"/>
          </p:nvSpPr>
          <p:spPr bwMode="auto">
            <a:xfrm>
              <a:off x="6127749" y="1639737"/>
              <a:ext cx="4991355" cy="3783164"/>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smtClean="0">
                <a:latin typeface="+mn-lt"/>
              </a:endParaRPr>
            </a:p>
          </p:txBody>
        </p:sp>
        <p:sp>
          <p:nvSpPr>
            <p:cNvPr id="15" name="Pink: 54%"/>
            <p:cNvSpPr/>
            <p:nvPr userDrawn="1"/>
          </p:nvSpPr>
          <p:spPr bwMode="gray">
            <a:xfrm>
              <a:off x="10782300" y="1639737"/>
              <a:ext cx="1049449" cy="3783164"/>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smtClean="0">
                <a:latin typeface="+mn-lt"/>
              </a:endParaRPr>
            </a:p>
          </p:txBody>
        </p:sp>
        <p:sp>
          <p:nvSpPr>
            <p:cNvPr id="18" name="Pink:65%"/>
            <p:cNvSpPr/>
            <p:nvPr userDrawn="1"/>
          </p:nvSpPr>
          <p:spPr bwMode="gray">
            <a:xfrm>
              <a:off x="11017189" y="1642206"/>
              <a:ext cx="1177672" cy="378316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r>
                <a:rPr lang="en-US" sz="3200" dirty="0" smtClean="0">
                  <a:latin typeface="+mn-lt"/>
                </a:rPr>
                <a:t> </a:t>
              </a:r>
            </a:p>
          </p:txBody>
        </p:sp>
      </p:grpSp>
      <p:sp>
        <p:nvSpPr>
          <p:cNvPr id="3" name="Footer_security classification" hidden="1"/>
          <p:cNvSpPr>
            <a:spLocks noGrp="1"/>
          </p:cNvSpPr>
          <p:nvPr userDrawn="1">
            <p:ph type="ftr" sz="quarter" idx="10"/>
          </p:nvPr>
        </p:nvSpPr>
        <p:spPr/>
        <p:txBody>
          <a:bodyPr/>
          <a:lstStyle/>
          <a:p>
            <a:endParaRPr lang="en-US" dirty="0"/>
          </a:p>
        </p:txBody>
      </p:sp>
      <p:sp>
        <p:nvSpPr>
          <p:cNvPr id="7" name="Date" hidden="1"/>
          <p:cNvSpPr>
            <a:spLocks noGrp="1"/>
          </p:cNvSpPr>
          <p:nvPr userDrawn="1">
            <p:ph type="dt" sz="quarter" idx="17"/>
          </p:nvPr>
        </p:nvSpPr>
        <p:spPr>
          <a:xfrm>
            <a:off x="609600" y="6356350"/>
            <a:ext cx="2843213" cy="365125"/>
          </a:xfrm>
          <a:prstGeom prst="rect">
            <a:avLst/>
          </a:prstGeom>
        </p:spPr>
        <p:txBody>
          <a:bodyPr/>
          <a:lstStyle/>
          <a:p>
            <a:fld id="{631CED19-27F7-4D05-847C-E59ED2A84874}" type="datetimeFigureOut">
              <a:rPr lang="en-US" smtClean="0"/>
              <a:t>2/19/2018</a:t>
            </a:fld>
            <a:endParaRPr lang="en-US" dirty="0"/>
          </a:p>
        </p:txBody>
      </p:sp>
      <p:sp>
        <p:nvSpPr>
          <p:cNvPr id="17" name="Credit text"/>
          <p:cNvSpPr>
            <a:spLocks noGrp="1"/>
          </p:cNvSpPr>
          <p:nvPr userDrawn="1">
            <p:ph type="body" sz="quarter" idx="14" hasCustomPrompt="1"/>
          </p:nvPr>
        </p:nvSpPr>
        <p:spPr bwMode="white">
          <a:xfrm>
            <a:off x="6478069" y="4736592"/>
            <a:ext cx="4395989" cy="338328"/>
          </a:xfrm>
          <a:prstGeom prst="rect">
            <a:avLst/>
          </a:prstGeom>
          <a:noFill/>
        </p:spPr>
        <p:txBody>
          <a:bodyPr wrap="square" lIns="91440" tIns="45720" rIns="91440" bIns="45720" anchor="ctr">
            <a:noAutofit/>
          </a:bodyPr>
          <a:lstStyle>
            <a:lvl1pPr marL="0" indent="0">
              <a:lnSpc>
                <a:spcPct val="100000"/>
              </a:lnSpc>
              <a:spcBef>
                <a:spcPts val="0"/>
              </a:spcBef>
              <a:buClr>
                <a:schemeClr val="tx2"/>
              </a:buClr>
              <a:buFontTx/>
              <a:buNone/>
              <a:defRPr sz="1600">
                <a:solidFill>
                  <a:schemeClr val="bg1"/>
                </a:solidFill>
                <a:latin typeface="+mn-lt"/>
                <a:cs typeface="Arial" panose="020B0604020202020204" pitchFamily="34" charset="0"/>
              </a:defRPr>
            </a:lvl1pPr>
          </a:lstStyle>
          <a:p>
            <a:pPr lvl="0"/>
            <a:r>
              <a:rPr lang="en-US" dirty="0" smtClean="0"/>
              <a:t>Source Name</a:t>
            </a:r>
            <a:endParaRPr lang="en-US" dirty="0"/>
          </a:p>
        </p:txBody>
      </p:sp>
      <p:sp>
        <p:nvSpPr>
          <p:cNvPr id="16" name="Quote text"/>
          <p:cNvSpPr>
            <a:spLocks noGrp="1"/>
          </p:cNvSpPr>
          <p:nvPr userDrawn="1">
            <p:ph type="body" sz="quarter" idx="11"/>
          </p:nvPr>
        </p:nvSpPr>
        <p:spPr bwMode="white">
          <a:xfrm>
            <a:off x="6318303" y="2011680"/>
            <a:ext cx="4563058" cy="2440001"/>
          </a:xfrm>
          <a:prstGeom prst="rect">
            <a:avLst/>
          </a:prstGeom>
        </p:spPr>
        <p:txBody>
          <a:bodyPr lIns="91440" tIns="45720" rIns="91440" bIns="45720" anchor="ctr">
            <a:noAutofit/>
          </a:bodyPr>
          <a:lstStyle>
            <a:lvl1pPr marL="152345" indent="-152345" algn="l" defTabSz="1218732" rtl="0" eaLnBrk="1" latinLnBrk="0" hangingPunct="1">
              <a:lnSpc>
                <a:spcPct val="95000"/>
              </a:lnSpc>
              <a:spcBef>
                <a:spcPts val="0"/>
              </a:spcBef>
              <a:buNone/>
              <a:defRPr lang="en-US" sz="2800" b="1" kern="1200" dirty="0" smtClean="0">
                <a:solidFill>
                  <a:schemeClr val="bg1"/>
                </a:solidFill>
                <a:latin typeface="+mn-lt"/>
                <a:ea typeface="+mn-ea"/>
                <a:cs typeface="Arial" panose="020B0604020202020204" pitchFamily="34" charset="0"/>
              </a:defRPr>
            </a:lvl1pPr>
            <a:lvl2pPr marL="152345" indent="-152345" algn="l" defTabSz="1218732" rtl="0" eaLnBrk="1" latinLnBrk="0" hangingPunct="1">
              <a:defRPr lang="en-US" sz="2700" kern="1200" dirty="0" smtClean="0">
                <a:solidFill>
                  <a:schemeClr val="accent2"/>
                </a:solidFill>
                <a:latin typeface="Ciscolight" pitchFamily="2" charset="0"/>
                <a:ea typeface="+mn-ea"/>
                <a:cs typeface="+mn-cs"/>
              </a:defRPr>
            </a:lvl2pPr>
            <a:lvl3pPr marL="152345" indent="-152345" algn="l" defTabSz="1218732" rtl="0" eaLnBrk="1" latinLnBrk="0" hangingPunct="1">
              <a:defRPr lang="en-US" sz="2700" kern="1200" dirty="0" smtClean="0">
                <a:solidFill>
                  <a:schemeClr val="accent2"/>
                </a:solidFill>
                <a:latin typeface="Ciscolight" pitchFamily="2" charset="0"/>
                <a:ea typeface="+mn-ea"/>
                <a:cs typeface="+mn-cs"/>
              </a:defRPr>
            </a:lvl3pPr>
            <a:lvl4pPr marL="152345" indent="-152345" algn="l" defTabSz="1218732" rtl="0" eaLnBrk="1" latinLnBrk="0" hangingPunct="1">
              <a:defRPr lang="en-US" sz="2700" kern="1200" dirty="0" smtClean="0">
                <a:solidFill>
                  <a:schemeClr val="accent2"/>
                </a:solidFill>
                <a:latin typeface="Ciscolight" pitchFamily="2" charset="0"/>
                <a:ea typeface="+mn-ea"/>
                <a:cs typeface="+mn-cs"/>
              </a:defRPr>
            </a:lvl4pPr>
            <a:lvl5pPr marL="152345" indent="-152345" algn="l" defTabSz="1218732" rtl="0" eaLnBrk="1" latinLnBrk="0" hangingPunct="1">
              <a:defRPr lang="en-US" sz="2700" kern="1200" dirty="0" smtClean="0">
                <a:solidFill>
                  <a:schemeClr val="accent2"/>
                </a:solidFill>
                <a:latin typeface="Ciscolight" pitchFamily="2" charset="0"/>
                <a:ea typeface="+mn-ea"/>
                <a:cs typeface="+mn-cs"/>
              </a:defRPr>
            </a:lvl5pPr>
          </a:lstStyle>
          <a:p>
            <a:pPr lvl="0"/>
            <a:r>
              <a:rPr lang="en-US" smtClean="0"/>
              <a:t>Click to edit Master text styles</a:t>
            </a:r>
          </a:p>
        </p:txBody>
      </p:sp>
      <p:sp>
        <p:nvSpPr>
          <p:cNvPr id="2" name="Slide Title"/>
          <p:cNvSpPr>
            <a:spLocks noGrp="1"/>
          </p:cNvSpPr>
          <p:nvPr userDrawn="1">
            <p:ph type="title"/>
          </p:nvPr>
        </p:nvSpPr>
        <p:spPr>
          <a:xfrm>
            <a:off x="583842" y="460552"/>
            <a:ext cx="9857339" cy="914400"/>
          </a:xfrm>
        </p:spPr>
        <p:txBody>
          <a:bodyPr/>
          <a:lstStyle/>
          <a:p>
            <a:r>
              <a:rPr lang="en-US" smtClean="0"/>
              <a:t>Click to edit Master title style</a:t>
            </a:r>
            <a:endParaRPr lang="en-US" dirty="0"/>
          </a:p>
        </p:txBody>
      </p:sp>
      <p:sp>
        <p:nvSpPr>
          <p:cNvPr id="19" name="Bullet text"/>
          <p:cNvSpPr>
            <a:spLocks noGrp="1"/>
          </p:cNvSpPr>
          <p:nvPr>
            <p:ph type="body" sz="quarter" idx="16"/>
          </p:nvPr>
        </p:nvSpPr>
        <p:spPr>
          <a:xfrm>
            <a:off x="583843" y="1639737"/>
            <a:ext cx="5074008" cy="3783163"/>
          </a:xfrm>
          <a:prstGeom prst="rect">
            <a:avLst/>
          </a:prstGeom>
        </p:spPr>
        <p:txBody>
          <a:bodyPr>
            <a:noAutofit/>
          </a:bodyPr>
          <a:lstStyle>
            <a:lvl1pPr marL="224327" indent="-224327">
              <a:lnSpc>
                <a:spcPct val="95000"/>
              </a:lnSpc>
              <a:buSzPct val="85000"/>
              <a:buFont typeface="Calibri" panose="020F0502020204030204" pitchFamily="34" charset="0"/>
              <a:buChar char="•"/>
              <a:defRPr sz="2400">
                <a:solidFill>
                  <a:schemeClr val="tx1"/>
                </a:solidFill>
              </a:defRPr>
            </a:lvl1pPr>
            <a:lvl2pPr marL="458788" indent="-228600">
              <a:lnSpc>
                <a:spcPct val="95000"/>
              </a:lnSpc>
              <a:buFont typeface="Calibri" panose="020F0502020204030204" pitchFamily="34" charset="0"/>
              <a:buChar char="−"/>
              <a:defRPr sz="2000"/>
            </a:lvl2pPr>
            <a:lvl3pPr>
              <a:defRPr sz="2100"/>
            </a:lvl3pPr>
            <a:lvl4pPr>
              <a:defRPr sz="1900"/>
            </a:lvl4pPr>
            <a:lvl5pPr>
              <a:defRPr sz="1600"/>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18371307"/>
      </p:ext>
    </p:extLst>
  </p:cSld>
  <p:clrMapOvr>
    <a:masterClrMapping/>
  </p:clrMapOvr>
  <p:transition>
    <p:fade/>
  </p:transition>
  <p:timing>
    <p:tnLst>
      <p:par>
        <p:cTn id="1" dur="indefinite" restart="never" nodeType="tmRoot"/>
      </p:par>
    </p:tnLst>
  </p:timing>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all To Action">
    <p:bg>
      <p:bgPr>
        <a:solidFill>
          <a:schemeClr val="tx1"/>
        </a:solidFill>
        <a:effectLst/>
      </p:bgPr>
    </p:bg>
    <p:spTree>
      <p:nvGrpSpPr>
        <p:cNvPr id="1" name=""/>
        <p:cNvGrpSpPr/>
        <p:nvPr/>
      </p:nvGrpSpPr>
      <p:grpSpPr>
        <a:xfrm>
          <a:off x="0" y="0"/>
          <a:ext cx="0" cy="0"/>
          <a:chOff x="0" y="0"/>
          <a:chExt cx="0" cy="0"/>
        </a:xfrm>
      </p:grpSpPr>
      <p:sp>
        <p:nvSpPr>
          <p:cNvPr id="13" name="Rectangle 12"/>
          <p:cNvSpPr/>
          <p:nvPr userDrawn="1"/>
        </p:nvSpPr>
        <p:spPr bwMode="auto">
          <a:xfrm>
            <a:off x="4" y="1"/>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2" name="Straight Connector 11"/>
          <p:cNvCxnSpPr/>
          <p:nvPr userDrawn="1"/>
        </p:nvCxnSpPr>
        <p:spPr bwMode="auto">
          <a:xfrm>
            <a:off x="4"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hidden="1"/>
          <p:cNvSpPr>
            <a:spLocks noGrp="1"/>
          </p:cNvSpPr>
          <p:nvPr>
            <p:ph type="ftr" sz="quarter" idx="10"/>
          </p:nvPr>
        </p:nvSpPr>
        <p:spPr/>
        <p:txBody>
          <a:bodyPr/>
          <a:lstStyle/>
          <a:p>
            <a:pPr>
              <a:buClr>
                <a:srgbClr val="E45785"/>
              </a:buClr>
            </a:pPr>
            <a:endParaRPr lang="en-US" dirty="0">
              <a:solidFill>
                <a:srgbClr val="E45785"/>
              </a:solidFill>
            </a:endParaRPr>
          </a:p>
        </p:txBody>
      </p:sp>
      <p:sp>
        <p:nvSpPr>
          <p:cNvPr id="4" name="Text Placeholder 15"/>
          <p:cNvSpPr>
            <a:spLocks noGrp="1"/>
          </p:cNvSpPr>
          <p:nvPr>
            <p:ph type="body" sz="quarter" idx="12"/>
          </p:nvPr>
        </p:nvSpPr>
        <p:spPr>
          <a:xfrm>
            <a:off x="774498" y="4991109"/>
            <a:ext cx="11146225" cy="438151"/>
          </a:xfrm>
          <a:prstGeom prst="rect">
            <a:avLst/>
          </a:prstGeom>
        </p:spPr>
        <p:txBody>
          <a:bodyPr>
            <a:normAutofit/>
          </a:bodyPr>
          <a:lstStyle>
            <a:lvl1pPr marL="0" indent="0">
              <a:lnSpc>
                <a:spcPct val="100000"/>
              </a:lnSpc>
              <a:spcBef>
                <a:spcPts val="0"/>
              </a:spcBef>
              <a:buNone/>
              <a:defRPr sz="3200" b="0" baseline="0">
                <a:solidFill>
                  <a:schemeClr val="bg1"/>
                </a:solidFill>
              </a:defRPr>
            </a:lvl1pPr>
            <a:lvl2pPr marL="380933" indent="0">
              <a:buNone/>
              <a:defRPr/>
            </a:lvl2pPr>
            <a:lvl3pPr marL="761867" indent="0">
              <a:buNone/>
              <a:defRPr/>
            </a:lvl3pPr>
            <a:lvl4pPr marL="1066613" indent="0">
              <a:buNone/>
              <a:defRPr/>
            </a:lvl4pPr>
            <a:lvl5pPr marL="1371360" indent="0">
              <a:buNone/>
              <a:defRPr/>
            </a:lvl5pPr>
          </a:lstStyle>
          <a:p>
            <a:pPr lvl="0"/>
            <a:r>
              <a:rPr lang="en-US" smtClean="0"/>
              <a:t>Click to edit Master text styles</a:t>
            </a:r>
          </a:p>
        </p:txBody>
      </p:sp>
      <p:sp>
        <p:nvSpPr>
          <p:cNvPr id="5" name="Text Placeholder 15"/>
          <p:cNvSpPr>
            <a:spLocks noGrp="1"/>
          </p:cNvSpPr>
          <p:nvPr>
            <p:ph type="body" sz="quarter" idx="13"/>
          </p:nvPr>
        </p:nvSpPr>
        <p:spPr>
          <a:xfrm>
            <a:off x="774498" y="5485074"/>
            <a:ext cx="11146225" cy="634789"/>
          </a:xfrm>
          <a:prstGeom prst="rect">
            <a:avLst/>
          </a:prstGeom>
        </p:spPr>
        <p:txBody>
          <a:bodyPr>
            <a:normAutofit/>
          </a:bodyPr>
          <a:lstStyle>
            <a:lvl1pPr marL="0" indent="0">
              <a:buNone/>
              <a:defRPr sz="3200" b="1">
                <a:solidFill>
                  <a:srgbClr val="E45785"/>
                </a:solidFill>
              </a:defRPr>
            </a:lvl1pPr>
            <a:lvl2pPr marL="380933" indent="0">
              <a:buNone/>
              <a:defRPr/>
            </a:lvl2pPr>
            <a:lvl3pPr marL="761867" indent="0">
              <a:buNone/>
              <a:defRPr/>
            </a:lvl3pPr>
            <a:lvl4pPr marL="1066613" indent="0">
              <a:buNone/>
              <a:defRPr/>
            </a:lvl4pPr>
            <a:lvl5pPr marL="1371360" indent="0">
              <a:buNone/>
              <a:defRPr/>
            </a:lvl5pPr>
          </a:lstStyle>
          <a:p>
            <a:pPr lvl="0"/>
            <a:r>
              <a:rPr lang="en-US" smtClean="0"/>
              <a:t>Click to edit Master text styles</a:t>
            </a:r>
          </a:p>
        </p:txBody>
      </p:sp>
      <p:sp>
        <p:nvSpPr>
          <p:cNvPr id="6" name="Text Placeholder 13"/>
          <p:cNvSpPr>
            <a:spLocks noGrp="1"/>
          </p:cNvSpPr>
          <p:nvPr>
            <p:ph type="body" sz="quarter" idx="15"/>
          </p:nvPr>
        </p:nvSpPr>
        <p:spPr>
          <a:xfrm>
            <a:off x="774500" y="1819656"/>
            <a:ext cx="10525558" cy="3200400"/>
          </a:xfrm>
          <a:prstGeom prst="rect">
            <a:avLst/>
          </a:prstGeom>
        </p:spPr>
        <p:txBody>
          <a:bodyPr>
            <a:normAutofit/>
          </a:bodyPr>
          <a:lstStyle>
            <a:lvl1pPr marL="0" indent="0">
              <a:lnSpc>
                <a:spcPts val="6000"/>
              </a:lnSpc>
              <a:spcBef>
                <a:spcPts val="0"/>
              </a:spcBef>
              <a:buNone/>
              <a:defRPr sz="6000">
                <a:solidFill>
                  <a:schemeClr val="bg1"/>
                </a:solidFill>
              </a:defRPr>
            </a:lvl1pPr>
            <a:lvl2pPr marL="380933" indent="0">
              <a:buNone/>
              <a:defRPr/>
            </a:lvl2pPr>
          </a:lstStyle>
          <a:p>
            <a:pPr lvl="0"/>
            <a:r>
              <a:rPr lang="en-US" smtClean="0"/>
              <a:t>Click to edit Master text styles</a:t>
            </a:r>
          </a:p>
        </p:txBody>
      </p:sp>
      <p:sp>
        <p:nvSpPr>
          <p:cNvPr id="7" name="Text Placeholder 15"/>
          <p:cNvSpPr>
            <a:spLocks noGrp="1"/>
          </p:cNvSpPr>
          <p:nvPr>
            <p:ph type="body" sz="quarter" idx="16"/>
          </p:nvPr>
        </p:nvSpPr>
        <p:spPr>
          <a:xfrm>
            <a:off x="774500" y="714377"/>
            <a:ext cx="10525558" cy="809623"/>
          </a:xfrm>
          <a:prstGeom prst="rect">
            <a:avLst/>
          </a:prstGeom>
        </p:spPr>
        <p:txBody>
          <a:bodyPr>
            <a:noAutofit/>
          </a:bodyPr>
          <a:lstStyle>
            <a:lvl1pPr marL="0" indent="0">
              <a:lnSpc>
                <a:spcPts val="6000"/>
              </a:lnSpc>
              <a:spcBef>
                <a:spcPts val="0"/>
              </a:spcBef>
              <a:buNone/>
              <a:defRPr sz="6000" b="1" i="0">
                <a:solidFill>
                  <a:schemeClr val="accent2"/>
                </a:solidFill>
                <a:latin typeface="+mj-lt"/>
                <a:cs typeface="Arial" panose="020B0604020202020204" pitchFamily="34" charset="0"/>
              </a:defRPr>
            </a:lvl1pPr>
          </a:lstStyle>
          <a:p>
            <a:pPr lvl="0"/>
            <a:r>
              <a:rPr lang="en-US" smtClean="0"/>
              <a:t>Click to edit Master text styles</a:t>
            </a:r>
          </a:p>
        </p:txBody>
      </p:sp>
      <p:cxnSp>
        <p:nvCxnSpPr>
          <p:cNvPr id="15" name="Straight Connector 14"/>
          <p:cNvCxnSpPr/>
          <p:nvPr userDrawn="1"/>
        </p:nvCxnSpPr>
        <p:spPr bwMode="auto">
          <a:xfrm>
            <a:off x="4"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0604421" y="192918"/>
            <a:ext cx="1242365" cy="777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7"/>
          </p:nvPr>
        </p:nvSpPr>
        <p:spPr/>
        <p:txBody>
          <a:bodyPr/>
          <a:lstStyle/>
          <a:p>
            <a:fld id="{B950A901-BDBA-4130-9191-E7F4B2F27B4C}" type="datetimeFigureOut">
              <a:rPr lang="en-US" smtClean="0"/>
              <a:t>2/19/2018</a:t>
            </a:fld>
            <a:endParaRPr lang="en-US"/>
          </a:p>
        </p:txBody>
      </p:sp>
    </p:spTree>
    <p:extLst>
      <p:ext uri="{BB962C8B-B14F-4D97-AF65-F5344CB8AC3E}">
        <p14:creationId xmlns:p14="http://schemas.microsoft.com/office/powerpoint/2010/main" val="3678564733"/>
      </p:ext>
    </p:extLst>
  </p:cSld>
  <p:clrMapOvr>
    <a:masterClrMapping/>
  </p:clrMapOvr>
  <p:transition>
    <p:fade/>
  </p:transition>
  <p:timing>
    <p:tnLst>
      <p:par>
        <p:cTn id="1" dur="indefinite" restart="never" nodeType="tmRoot"/>
      </p:par>
    </p:tnLst>
  </p:timing>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Back cover">
    <p:spTree>
      <p:nvGrpSpPr>
        <p:cNvPr id="1" name=""/>
        <p:cNvGrpSpPr/>
        <p:nvPr/>
      </p:nvGrpSpPr>
      <p:grpSpPr>
        <a:xfrm>
          <a:off x="0" y="0"/>
          <a:ext cx="0" cy="0"/>
          <a:chOff x="0" y="0"/>
          <a:chExt cx="0" cy="0"/>
        </a:xfrm>
      </p:grpSpPr>
      <p:sp>
        <p:nvSpPr>
          <p:cNvPr id="10" name="Text Placeholder 3"/>
          <p:cNvSpPr>
            <a:spLocks noGrp="1"/>
          </p:cNvSpPr>
          <p:nvPr>
            <p:ph type="body" sz="quarter" idx="14" hasCustomPrompt="1"/>
          </p:nvPr>
        </p:nvSpPr>
        <p:spPr>
          <a:xfrm>
            <a:off x="583875" y="2757147"/>
            <a:ext cx="4596129" cy="873845"/>
          </a:xfrm>
          <a:prstGeom prst="rect">
            <a:avLst/>
          </a:prstGeom>
        </p:spPr>
        <p:txBody>
          <a:bodyPr>
            <a:normAutofit/>
          </a:bodyPr>
          <a:lstStyle>
            <a:lvl1pPr marL="0" indent="0">
              <a:buFontTx/>
              <a:buNone/>
              <a:defRPr sz="3800" b="1" cap="all" spc="400" baseline="0">
                <a:solidFill>
                  <a:schemeClr val="tx1">
                    <a:lumMod val="75000"/>
                  </a:schemeClr>
                </a:solidFill>
                <a:latin typeface="+mj-lt"/>
              </a:defRPr>
            </a:lvl1pPr>
          </a:lstStyle>
          <a:p>
            <a:pPr>
              <a:buClrTx/>
              <a:buSzTx/>
            </a:pPr>
            <a:r>
              <a:rPr lang="en-US" kern="0" dirty="0" smtClean="0"/>
              <a:t>THANK YOU</a:t>
            </a:r>
            <a:endParaRPr lang="en-US" kern="0" dirty="0"/>
          </a:p>
        </p:txBody>
      </p:sp>
      <p:sp>
        <p:nvSpPr>
          <p:cNvPr id="8" name="Footer Placeholder 1" hidden="1"/>
          <p:cNvSpPr>
            <a:spLocks noGrp="1"/>
          </p:cNvSpPr>
          <p:nvPr>
            <p:ph type="ftr" sz="quarter" idx="3"/>
          </p:nvPr>
        </p:nvSpPr>
        <p:spPr>
          <a:xfrm>
            <a:off x="4875530" y="6556248"/>
            <a:ext cx="3799400" cy="301752"/>
          </a:xfrm>
          <a:prstGeom prst="rect">
            <a:avLst/>
          </a:prstGeom>
        </p:spPr>
        <p:txBody>
          <a:bodyPr vert="horz" lIns="121899" tIns="60949" rIns="121899" bIns="60949" rtlCol="0" anchor="ctr"/>
          <a:lstStyle>
            <a:lvl1pPr algn="l">
              <a:defRPr sz="1000">
                <a:solidFill>
                  <a:schemeClr val="tx1">
                    <a:lumMod val="50000"/>
                  </a:schemeClr>
                </a:solidFill>
              </a:defRPr>
            </a:lvl1pPr>
          </a:lstStyle>
          <a:p>
            <a:pPr>
              <a:buClr>
                <a:srgbClr val="E45785"/>
              </a:buClr>
            </a:pPr>
            <a:endParaRPr lang="en-US" dirty="0">
              <a:solidFill>
                <a:srgbClr val="4D4D4F">
                  <a:lumMod val="50000"/>
                </a:srgbClr>
              </a:solidFill>
            </a:endParaRPr>
          </a:p>
        </p:txBody>
      </p:sp>
      <p:sp>
        <p:nvSpPr>
          <p:cNvPr id="13" name="Footer Placeholder 2"/>
          <p:cNvSpPr txBox="1">
            <a:spLocks/>
          </p:cNvSpPr>
          <p:nvPr userDrawn="1"/>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smtClean="0">
                <a:solidFill>
                  <a:srgbClr val="4D4D4F">
                    <a:lumMod val="50000"/>
                  </a:srgbClr>
                </a:solidFill>
              </a:rPr>
              <a:t>©2016 </a:t>
            </a:r>
            <a:r>
              <a:rPr lang="en-US" sz="1000" dirty="0" smtClean="0">
                <a:solidFill>
                  <a:srgbClr val="4D4D4F">
                    <a:lumMod val="50000"/>
                  </a:srgbClr>
                </a:solidFill>
              </a:rPr>
              <a:t>Check Point Software Technologies Ltd</a:t>
            </a:r>
            <a:r>
              <a:rPr lang="en-US" sz="1000" kern="0" dirty="0" smtClean="0">
                <a:solidFill>
                  <a:srgbClr val="4D4D4F"/>
                </a:solidFill>
              </a:rPr>
              <a:t>. </a:t>
            </a:r>
            <a:endParaRPr lang="en-US" sz="1000" kern="0" dirty="0">
              <a:solidFill>
                <a:srgbClr val="4D4D4F"/>
              </a:solidFill>
            </a:endParaRPr>
          </a:p>
        </p:txBody>
      </p:sp>
      <p:pic>
        <p:nvPicPr>
          <p:cNvPr id="7"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37769" y="512301"/>
            <a:ext cx="1828800" cy="1144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5"/>
          </p:nvPr>
        </p:nvSpPr>
        <p:spPr/>
        <p:txBody>
          <a:bodyPr/>
          <a:lstStyle/>
          <a:p>
            <a:fld id="{60694F8B-421D-48B2-8324-93BFE3056BA7}" type="datetimeFigureOut">
              <a:rPr lang="en-US" smtClean="0"/>
              <a:t>2/19/2018</a:t>
            </a:fld>
            <a:endParaRPr lang="en-US"/>
          </a:p>
        </p:txBody>
      </p:sp>
    </p:spTree>
    <p:extLst>
      <p:ext uri="{BB962C8B-B14F-4D97-AF65-F5344CB8AC3E}">
        <p14:creationId xmlns:p14="http://schemas.microsoft.com/office/powerpoint/2010/main" val="631373675"/>
      </p:ext>
    </p:extLst>
  </p:cSld>
  <p:clrMapOvr>
    <a:masterClrMapping/>
  </p:clrMapOvr>
  <p:transition>
    <p:fade/>
  </p:transition>
  <p:timing>
    <p:tnLst>
      <p:par>
        <p:cTn id="1" dur="indefinite" restart="never" nodeType="tmRoot"/>
      </p:par>
    </p:tnLst>
  </p:timing>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2709" y="1523"/>
            <a:ext cx="12183408" cy="6854952"/>
          </a:xfrm>
          <a:prstGeom prst="rect">
            <a:avLst/>
          </a:prstGeom>
          <a:noFill/>
          <a:extLst>
            <a:ext uri="{909E8E84-426E-40DD-AFC4-6F175D3DCCD1}">
              <a14:hiddenFill xmlns:a14="http://schemas.microsoft.com/office/drawing/2010/main">
                <a:solidFill>
                  <a:srgbClr val="FFFFFF"/>
                </a:solidFill>
              </a14:hiddenFill>
            </a:ext>
          </a:extLst>
        </p:spPr>
      </p:pic>
      <p:sp>
        <p:nvSpPr>
          <p:cNvPr id="13" name="Footer Placeholder 1"/>
          <p:cNvSpPr>
            <a:spLocks noGrp="1"/>
          </p:cNvSpPr>
          <p:nvPr>
            <p:ph type="ftr" sz="quarter" idx="3"/>
          </p:nvPr>
        </p:nvSpPr>
        <p:spPr>
          <a:xfrm>
            <a:off x="4875530" y="6553635"/>
            <a:ext cx="3799400" cy="301752"/>
          </a:xfrm>
          <a:prstGeom prst="rect">
            <a:avLst/>
          </a:prstGeom>
        </p:spPr>
        <p:txBody>
          <a:bodyPr vert="horz" lIns="121893" tIns="60947" rIns="121893" bIns="60947" rtlCol="0" anchor="ctr"/>
          <a:lstStyle>
            <a:lvl1pPr algn="l">
              <a:defRPr sz="1100">
                <a:solidFill>
                  <a:schemeClr val="tx1">
                    <a:lumMod val="50000"/>
                  </a:schemeClr>
                </a:solidFill>
              </a:defRPr>
            </a:lvl1pPr>
          </a:lstStyle>
          <a:p>
            <a:pPr>
              <a:buClr>
                <a:srgbClr val="E45785"/>
              </a:buClr>
            </a:pPr>
            <a:r>
              <a:rPr lang="en-US" smtClean="0">
                <a:solidFill>
                  <a:srgbClr val="4D4D4F">
                    <a:lumMod val="50000"/>
                  </a:srgbClr>
                </a:solidFill>
              </a:rPr>
              <a:t> [Restricted] for designated teams ​</a:t>
            </a:r>
            <a:endParaRPr lang="en-US" dirty="0">
              <a:solidFill>
                <a:srgbClr val="4D4D4F">
                  <a:lumMod val="50000"/>
                </a:srgbClr>
              </a:solidFill>
            </a:endParaRPr>
          </a:p>
        </p:txBody>
      </p:sp>
      <p:sp>
        <p:nvSpPr>
          <p:cNvPr id="8" name="Text Placeholder 2"/>
          <p:cNvSpPr>
            <a:spLocks noGrp="1"/>
          </p:cNvSpPr>
          <p:nvPr>
            <p:ph type="body" sz="quarter" idx="13" hasCustomPrompt="1"/>
          </p:nvPr>
        </p:nvSpPr>
        <p:spPr>
          <a:xfrm>
            <a:off x="620513" y="3229665"/>
            <a:ext cx="5804989" cy="968848"/>
          </a:xfrm>
          <a:prstGeom prst="rect">
            <a:avLst/>
          </a:prstGeom>
        </p:spPr>
        <p:txBody>
          <a:bodyPr lIns="121893" tIns="81236" rIns="162476" bIns="81236">
            <a:noAutofit/>
          </a:bodyPr>
          <a:lstStyle>
            <a:lvl1pPr marL="0" indent="0">
              <a:buFont typeface="Arial" panose="020B0604020202020204" pitchFamily="34" charset="0"/>
              <a:buNone/>
              <a:defRPr sz="3300" b="0" baseline="0">
                <a:solidFill>
                  <a:schemeClr val="tx1">
                    <a:lumMod val="75000"/>
                  </a:schemeClr>
                </a:solidFill>
                <a:latin typeface="+mj-lt"/>
              </a:defRPr>
            </a:lvl1pPr>
            <a:lvl2pPr marL="541664" indent="0">
              <a:buNone/>
              <a:defRPr/>
            </a:lvl2pPr>
            <a:lvl3pPr marL="759590" indent="0">
              <a:buNone/>
              <a:defRPr/>
            </a:lvl3pPr>
            <a:lvl4pPr marL="918283" indent="0">
              <a:buNone/>
              <a:defRPr/>
            </a:lvl4pPr>
            <a:lvl5pPr marL="1068508" indent="0">
              <a:buNone/>
              <a:defRPr/>
            </a:lvl5pPr>
          </a:lstStyle>
          <a:p>
            <a:pPr lvl="0"/>
            <a:r>
              <a:rPr lang="en-GB" dirty="0" smtClean="0"/>
              <a:t>Presentation Subtitle</a:t>
            </a:r>
            <a:endParaRPr lang="en-GB" dirty="0"/>
          </a:p>
        </p:txBody>
      </p:sp>
      <p:sp>
        <p:nvSpPr>
          <p:cNvPr id="9" name="Subtitle 2"/>
          <p:cNvSpPr>
            <a:spLocks noGrp="1"/>
          </p:cNvSpPr>
          <p:nvPr>
            <p:ph type="subTitle" idx="1" hasCustomPrompt="1"/>
          </p:nvPr>
        </p:nvSpPr>
        <p:spPr>
          <a:xfrm>
            <a:off x="604685" y="5114997"/>
            <a:ext cx="5804989" cy="692595"/>
          </a:xfrm>
          <a:prstGeom prst="rect">
            <a:avLst/>
          </a:prstGeom>
        </p:spPr>
        <p:txBody>
          <a:bodyPr lIns="162476" tIns="81236" rIns="162476" bIns="81236" anchor="t" anchorCtr="0">
            <a:noAutofit/>
          </a:bodyPr>
          <a:lstStyle>
            <a:lvl1pPr marL="0" indent="0" algn="l">
              <a:lnSpc>
                <a:spcPts val="2666"/>
              </a:lnSpc>
              <a:spcBef>
                <a:spcPts val="0"/>
              </a:spcBef>
              <a:buNone/>
              <a:defRPr sz="2100" b="0" i="0">
                <a:solidFill>
                  <a:schemeClr val="tx1">
                    <a:lumMod val="50000"/>
                  </a:schemeClr>
                </a:solidFill>
                <a:latin typeface="+mn-lt"/>
                <a:cs typeface="Arial" panose="020B0604020202020204" pitchFamily="34" charset="0"/>
              </a:defRPr>
            </a:lvl1pPr>
            <a:lvl2pPr marL="609336" indent="0" algn="ctr">
              <a:buNone/>
              <a:defRPr>
                <a:solidFill>
                  <a:schemeClr val="tx1">
                    <a:tint val="75000"/>
                  </a:schemeClr>
                </a:solidFill>
              </a:defRPr>
            </a:lvl2pPr>
            <a:lvl3pPr marL="1218681" indent="0" algn="ctr">
              <a:buNone/>
              <a:defRPr>
                <a:solidFill>
                  <a:schemeClr val="tx1">
                    <a:tint val="75000"/>
                  </a:schemeClr>
                </a:solidFill>
              </a:defRPr>
            </a:lvl3pPr>
            <a:lvl4pPr marL="1828021" indent="0" algn="ctr">
              <a:buNone/>
              <a:defRPr>
                <a:solidFill>
                  <a:schemeClr val="tx1">
                    <a:tint val="75000"/>
                  </a:schemeClr>
                </a:solidFill>
              </a:defRPr>
            </a:lvl4pPr>
            <a:lvl5pPr marL="2437365" indent="0" algn="ctr">
              <a:buNone/>
              <a:defRPr>
                <a:solidFill>
                  <a:schemeClr val="tx1">
                    <a:tint val="75000"/>
                  </a:schemeClr>
                </a:solidFill>
              </a:defRPr>
            </a:lvl5pPr>
            <a:lvl6pPr marL="3046701" indent="0" algn="ctr">
              <a:buNone/>
              <a:defRPr>
                <a:solidFill>
                  <a:schemeClr val="tx1">
                    <a:tint val="75000"/>
                  </a:schemeClr>
                </a:solidFill>
              </a:defRPr>
            </a:lvl6pPr>
            <a:lvl7pPr marL="3656047" indent="0" algn="ctr">
              <a:buNone/>
              <a:defRPr>
                <a:solidFill>
                  <a:schemeClr val="tx1">
                    <a:tint val="75000"/>
                  </a:schemeClr>
                </a:solidFill>
              </a:defRPr>
            </a:lvl7pPr>
            <a:lvl8pPr marL="4265387" indent="0" algn="ctr">
              <a:buNone/>
              <a:defRPr>
                <a:solidFill>
                  <a:schemeClr val="tx1">
                    <a:tint val="75000"/>
                  </a:schemeClr>
                </a:solidFill>
              </a:defRPr>
            </a:lvl8pPr>
            <a:lvl9pPr marL="4874729" indent="0" algn="ctr">
              <a:buNone/>
              <a:defRPr>
                <a:solidFill>
                  <a:schemeClr val="tx1">
                    <a:tint val="75000"/>
                  </a:schemeClr>
                </a:solidFill>
              </a:defRPr>
            </a:lvl9pPr>
          </a:lstStyle>
          <a:p>
            <a:r>
              <a:rPr lang="en-US" dirty="0" smtClean="0"/>
              <a:t>Speaker Name  | Speaker Title</a:t>
            </a:r>
          </a:p>
        </p:txBody>
      </p:sp>
      <p:sp>
        <p:nvSpPr>
          <p:cNvPr id="10" name="Text Placeholder 3"/>
          <p:cNvSpPr>
            <a:spLocks noGrp="1"/>
          </p:cNvSpPr>
          <p:nvPr>
            <p:ph type="body" sz="quarter" idx="14" hasCustomPrompt="1"/>
          </p:nvPr>
        </p:nvSpPr>
        <p:spPr>
          <a:xfrm>
            <a:off x="620513" y="2158459"/>
            <a:ext cx="5804989" cy="1071215"/>
          </a:xfrm>
          <a:prstGeom prst="rect">
            <a:avLst/>
          </a:prstGeom>
          <a:effectLst/>
        </p:spPr>
        <p:txBody>
          <a:bodyPr>
            <a:noAutofit/>
          </a:bodyPr>
          <a:lstStyle>
            <a:lvl1pPr marL="0" indent="0">
              <a:lnSpc>
                <a:spcPct val="100000"/>
              </a:lnSpc>
              <a:spcBef>
                <a:spcPts val="0"/>
              </a:spcBef>
              <a:buFontTx/>
              <a:buNone/>
              <a:defRPr sz="3900" b="1" cap="all" baseline="0">
                <a:solidFill>
                  <a:schemeClr val="tx1">
                    <a:lumMod val="75000"/>
                  </a:schemeClr>
                </a:solidFill>
                <a:latin typeface="+mj-lt"/>
              </a:defRPr>
            </a:lvl1pPr>
          </a:lstStyle>
          <a:p>
            <a:pPr>
              <a:buClrTx/>
              <a:buSzTx/>
            </a:pPr>
            <a:r>
              <a:rPr lang="en-US" kern="0" dirty="0" smtClean="0"/>
              <a:t>PRESENTATION TITLE</a:t>
            </a:r>
          </a:p>
        </p:txBody>
      </p:sp>
      <p:sp>
        <p:nvSpPr>
          <p:cNvPr id="11" name="Footer Placeholder 2"/>
          <p:cNvSpPr txBox="1">
            <a:spLocks/>
          </p:cNvSpPr>
          <p:nvPr userDrawn="1"/>
        </p:nvSpPr>
        <p:spPr>
          <a:xfrm>
            <a:off x="353477" y="6557556"/>
            <a:ext cx="3680903" cy="304221"/>
          </a:xfrm>
          <a:prstGeom prst="rect">
            <a:avLst/>
          </a:prstGeom>
        </p:spPr>
        <p:txBody>
          <a:bodyPr wrap="square" lIns="121893" tIns="60947" rIns="121893" bIns="60947"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100" kern="0" dirty="0" smtClean="0">
                <a:solidFill>
                  <a:srgbClr val="4D4D4F">
                    <a:lumMod val="50000"/>
                  </a:srgbClr>
                </a:solidFill>
              </a:rPr>
              <a:t>©2017 Check Point Software Technologies Ltd. </a:t>
            </a:r>
            <a:endParaRPr lang="en-US" sz="1100" kern="0" dirty="0">
              <a:solidFill>
                <a:srgbClr val="4D4D4F">
                  <a:lumMod val="50000"/>
                </a:srgbClr>
              </a:solidFill>
            </a:endParaRPr>
          </a:p>
        </p:txBody>
      </p:sp>
      <p:pic>
        <p:nvPicPr>
          <p:cNvPr id="12" name="Picture 2"/>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771099" y="682285"/>
            <a:ext cx="1757921" cy="825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5"/>
          </p:nvPr>
        </p:nvSpPr>
        <p:spPr>
          <a:xfrm>
            <a:off x="837982" y="6356352"/>
            <a:ext cx="2742486" cy="365125"/>
          </a:xfrm>
          <a:prstGeom prst="rect">
            <a:avLst/>
          </a:prstGeom>
        </p:spPr>
        <p:txBody>
          <a:bodyPr/>
          <a:lstStyle/>
          <a:p>
            <a:pPr>
              <a:buClr>
                <a:srgbClr val="E45785"/>
              </a:buClr>
            </a:pPr>
            <a:fld id="{88BCE3E4-DA8E-4409-9A3F-6D59B0041A04}"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72369851"/>
      </p:ext>
    </p:extLst>
  </p:cSld>
  <p:clrMapOvr>
    <a:masterClrMapping/>
  </p:clrMapOvr>
  <p:transition>
    <p:fade/>
  </p:transition>
  <p:timing>
    <p:tnLst>
      <p:par>
        <p:cTn id="1" dur="indefinite" restart="never" nodeType="tmRoot"/>
      </p:par>
    </p:tnLst>
  </p:timing>
  <p:hf sldNum="0" hdr="0" dt="0"/>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ndard title and bullets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13" name="Content Placeholder 12"/>
          <p:cNvSpPr>
            <a:spLocks noGrp="1"/>
          </p:cNvSpPr>
          <p:nvPr>
            <p:ph sz="quarter" idx="11"/>
          </p:nvPr>
        </p:nvSpPr>
        <p:spPr>
          <a:xfrm>
            <a:off x="463430" y="1325880"/>
            <a:ext cx="11264082" cy="5003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quarter" idx="12"/>
          </p:nvPr>
        </p:nvSpPr>
        <p:spPr>
          <a:xfrm>
            <a:off x="837982" y="6356352"/>
            <a:ext cx="2742486" cy="365125"/>
          </a:xfrm>
          <a:prstGeom prst="rect">
            <a:avLst/>
          </a:prstGeom>
        </p:spPr>
        <p:txBody>
          <a:bodyPr/>
          <a:lstStyle/>
          <a:p>
            <a:pPr>
              <a:buClr>
                <a:srgbClr val="E45785"/>
              </a:buClr>
            </a:pPr>
            <a:fld id="{35E09430-76C2-4354-89E0-686ACB7C2E4C}"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511056737"/>
      </p:ext>
    </p:extLst>
  </p:cSld>
  <p:clrMapOvr>
    <a:masterClrMapping/>
  </p:clrMapOvr>
  <p:transition>
    <p:fade/>
  </p:transition>
  <p:timing>
    <p:tnLst>
      <p:par>
        <p:cTn id="1" dur="indefinite" restart="never" nodeType="tmRoot"/>
      </p:par>
    </p:tnLst>
  </p:timing>
  <p:hf sldNum="0" hdr="0" dt="0"/>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6" name="Background pink"/>
          <p:cNvSpPr/>
          <p:nvPr userDrawn="1"/>
        </p:nvSpPr>
        <p:spPr bwMode="auto">
          <a:xfrm>
            <a:off x="0" y="0"/>
            <a:ext cx="11113838" cy="6858000"/>
          </a:xfrm>
          <a:prstGeom prst="rect">
            <a:avLst/>
          </a:prstGeom>
          <a:solidFill>
            <a:schemeClr val="accent2"/>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7" name="Vertical strips"/>
          <p:cNvGrpSpPr/>
          <p:nvPr userDrawn="1"/>
        </p:nvGrpSpPr>
        <p:grpSpPr bwMode="gray">
          <a:xfrm>
            <a:off x="11114931" y="0"/>
            <a:ext cx="1073894" cy="6858000"/>
            <a:chOff x="8406179" y="-263"/>
            <a:chExt cx="737001" cy="6858000"/>
          </a:xfrm>
        </p:grpSpPr>
        <p:sp>
          <p:nvSpPr>
            <p:cNvPr id="8" name="Rectangle 7"/>
            <p:cNvSpPr/>
            <p:nvPr userDrawn="1"/>
          </p:nvSpPr>
          <p:spPr bwMode="gray">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9" name="Rectangle 8"/>
            <p:cNvSpPr/>
            <p:nvPr userDrawn="1"/>
          </p:nvSpPr>
          <p:spPr bwMode="gray">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0" name="Rectangle 9"/>
            <p:cNvSpPr/>
            <p:nvPr userDrawn="1"/>
          </p:nvSpPr>
          <p:spPr bwMode="gray">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4" name="Text Placeholder 7"/>
          <p:cNvSpPr>
            <a:spLocks noGrp="1"/>
          </p:cNvSpPr>
          <p:nvPr userDrawn="1">
            <p:ph type="body" sz="quarter" idx="12"/>
          </p:nvPr>
        </p:nvSpPr>
        <p:spPr bwMode="white">
          <a:xfrm>
            <a:off x="614322" y="2171243"/>
            <a:ext cx="9682338" cy="3027783"/>
          </a:xfrm>
          <a:prstGeom prst="rect">
            <a:avLst/>
          </a:prstGeom>
        </p:spPr>
        <p:txBody>
          <a:bodyPr wrap="square" anchor="t" anchorCtr="0">
            <a:normAutofit/>
          </a:bodyPr>
          <a:lstStyle>
            <a:lvl1pPr marL="0" indent="0" algn="l">
              <a:lnSpc>
                <a:spcPct val="100000"/>
              </a:lnSpc>
              <a:spcBef>
                <a:spcPts val="0"/>
              </a:spcBef>
              <a:buNone/>
              <a:defRPr sz="7500" b="0" cap="all" baseline="0">
                <a:solidFill>
                  <a:schemeClr val="bg1"/>
                </a:solidFill>
              </a:defRPr>
            </a:lvl1pPr>
            <a:lvl5pPr marL="1371303" indent="0">
              <a:buNone/>
              <a:defRPr/>
            </a:lvl5pPr>
          </a:lstStyle>
          <a:p>
            <a:pPr lvl="0"/>
            <a:r>
              <a:rPr lang="en-US" smtClean="0"/>
              <a:t>Click to edit Master text styles</a:t>
            </a:r>
          </a:p>
        </p:txBody>
      </p:sp>
      <p:cxnSp>
        <p:nvCxnSpPr>
          <p:cNvPr id="16" name="Straight Connector 15"/>
          <p:cNvCxnSpPr/>
          <p:nvPr userDrawn="1"/>
        </p:nvCxnSpPr>
        <p:spPr bwMode="auto">
          <a:xfrm>
            <a:off x="2"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 Placeholder 7"/>
          <p:cNvSpPr>
            <a:spLocks noGrp="1"/>
          </p:cNvSpPr>
          <p:nvPr>
            <p:ph type="body" sz="quarter" idx="16" hasCustomPrompt="1"/>
          </p:nvPr>
        </p:nvSpPr>
        <p:spPr bwMode="white">
          <a:xfrm>
            <a:off x="614322" y="1306289"/>
            <a:ext cx="9682338" cy="891075"/>
          </a:xfrm>
          <a:prstGeom prst="rect">
            <a:avLst/>
          </a:prstGeom>
        </p:spPr>
        <p:txBody>
          <a:bodyPr anchor="t" anchorCtr="0">
            <a:normAutofit/>
          </a:bodyPr>
          <a:lstStyle>
            <a:lvl1pPr marL="0" indent="0" algn="l">
              <a:lnSpc>
                <a:spcPct val="100000"/>
              </a:lnSpc>
              <a:spcBef>
                <a:spcPts val="0"/>
              </a:spcBef>
              <a:buNone/>
              <a:defRPr sz="7500" b="1" baseline="0">
                <a:solidFill>
                  <a:schemeClr val="tx1">
                    <a:lumMod val="50000"/>
                  </a:schemeClr>
                </a:solidFill>
              </a:defRPr>
            </a:lvl1pPr>
            <a:lvl5pPr marL="1371303" indent="0">
              <a:buNone/>
              <a:defRPr/>
            </a:lvl5pPr>
          </a:lstStyle>
          <a:p>
            <a:pPr lvl="0"/>
            <a:r>
              <a:rPr lang="en-US" dirty="0" smtClean="0"/>
              <a:t>Edit #</a:t>
            </a:r>
          </a:p>
        </p:txBody>
      </p:sp>
      <p:sp>
        <p:nvSpPr>
          <p:cNvPr id="18" name="Footer Placeholder 1"/>
          <p:cNvSpPr>
            <a:spLocks noGrp="1"/>
          </p:cNvSpPr>
          <p:nvPr>
            <p:ph type="ftr" sz="quarter" idx="3"/>
          </p:nvPr>
        </p:nvSpPr>
        <p:spPr>
          <a:xfrm>
            <a:off x="4875530" y="6556248"/>
            <a:ext cx="3799400" cy="301752"/>
          </a:xfrm>
          <a:prstGeom prst="rect">
            <a:avLst/>
          </a:prstGeom>
        </p:spPr>
        <p:txBody>
          <a:bodyPr vert="horz" lIns="121893" tIns="60947" rIns="121893" bIns="60947" rtlCol="0" anchor="ctr"/>
          <a:lstStyle>
            <a:lvl1pPr algn="l" rtl="0" fontAlgn="auto">
              <a:spcBef>
                <a:spcPts val="0"/>
              </a:spcBef>
              <a:spcAft>
                <a:spcPts val="0"/>
              </a:spcAft>
              <a:buClrTx/>
              <a:buSzTx/>
              <a:buFontTx/>
              <a:buNone/>
              <a:defRPr lang="en-US" sz="1100" kern="0" smtClean="0">
                <a:solidFill>
                  <a:srgbClr val="F5C3CE"/>
                </a:solidFill>
                <a:latin typeface="+mn-lt"/>
                <a:ea typeface="+mn-ea"/>
                <a:cs typeface="+mn-cs"/>
              </a:defRPr>
            </a:lvl1pPr>
          </a:lstStyle>
          <a:p>
            <a:pPr>
              <a:defRPr/>
            </a:pPr>
            <a:r>
              <a:t> [Restricted] for designated teams ​</a:t>
            </a:r>
            <a:endParaRPr dirty="0"/>
          </a:p>
        </p:txBody>
      </p:sp>
      <p:sp>
        <p:nvSpPr>
          <p:cNvPr id="13" name="Footer Placeholder 2"/>
          <p:cNvSpPr txBox="1">
            <a:spLocks/>
          </p:cNvSpPr>
          <p:nvPr userDrawn="1"/>
        </p:nvSpPr>
        <p:spPr>
          <a:xfrm>
            <a:off x="349590" y="6556248"/>
            <a:ext cx="3680903" cy="304221"/>
          </a:xfrm>
          <a:prstGeom prst="rect">
            <a:avLst/>
          </a:prstGeom>
        </p:spPr>
        <p:txBody>
          <a:bodyPr wrap="square" lIns="121893" tIns="60947" rIns="121893" bIns="60947"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100" kern="0" dirty="0" smtClean="0">
                <a:solidFill>
                  <a:srgbClr val="F5C3CE"/>
                </a:solidFill>
              </a:rPr>
              <a:t>©2015 Check Point Software Technologies </a:t>
            </a:r>
            <a:r>
              <a:rPr lang="en-US" sz="1100" kern="0" dirty="0" smtClean="0">
                <a:solidFill>
                  <a:srgbClr val="E45785"/>
                </a:solidFill>
              </a:rPr>
              <a:t>Ltd. </a:t>
            </a:r>
            <a:endParaRPr lang="en-US" sz="1100" kern="0" dirty="0">
              <a:solidFill>
                <a:srgbClr val="E45785"/>
              </a:solidFill>
            </a:endParaRPr>
          </a:p>
        </p:txBody>
      </p:sp>
      <p:sp>
        <p:nvSpPr>
          <p:cNvPr id="2" name="Date Placeholder 1"/>
          <p:cNvSpPr>
            <a:spLocks noGrp="1"/>
          </p:cNvSpPr>
          <p:nvPr>
            <p:ph type="dt" sz="quarter" idx="17"/>
          </p:nvPr>
        </p:nvSpPr>
        <p:spPr>
          <a:xfrm>
            <a:off x="837982" y="6356352"/>
            <a:ext cx="2742486" cy="365125"/>
          </a:xfrm>
          <a:prstGeom prst="rect">
            <a:avLst/>
          </a:prstGeom>
        </p:spPr>
        <p:txBody>
          <a:bodyPr/>
          <a:lstStyle/>
          <a:p>
            <a:pPr>
              <a:buClr>
                <a:srgbClr val="E45785"/>
              </a:buClr>
            </a:pPr>
            <a:fld id="{4D7A5832-B769-4ECB-94C2-CFB15AE73D07}"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384990443"/>
      </p:ext>
    </p:extLst>
  </p:cSld>
  <p:clrMapOvr>
    <a:masterClrMapping/>
  </p:clrMapOvr>
  <p:transition>
    <p:fade/>
  </p:transition>
  <p:timing>
    <p:tnLst>
      <p:par>
        <p:cTn id="1" dur="indefinite" restart="never" nodeType="tmRoot"/>
      </p:par>
    </p:tnLst>
  </p:timing>
  <p:hf sldNum="0"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a:xfrm>
            <a:off x="464199" y="198780"/>
            <a:ext cx="11237921" cy="914400"/>
          </a:xfrm>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Subtitle 2"/>
          <p:cNvSpPr>
            <a:spLocks noGrp="1"/>
          </p:cNvSpPr>
          <p:nvPr>
            <p:ph type="subTitle" idx="1"/>
          </p:nvPr>
        </p:nvSpPr>
        <p:spPr>
          <a:xfrm>
            <a:off x="464198" y="4279407"/>
            <a:ext cx="6194053" cy="384175"/>
          </a:xfrm>
          <a:prstGeom prst="rect">
            <a:avLst/>
          </a:prstGeom>
        </p:spPr>
        <p:txBody>
          <a:bodyPr vert="horz" lIns="121872" tIns="60937" rIns="121872" bIns="60937" rtlCol="0">
            <a:normAutofit/>
          </a:bodyPr>
          <a:lstStyle>
            <a:lvl1pPr marL="0" indent="0" algn="l" defTabSz="1218732" rtl="0" eaLnBrk="1" latinLnBrk="0" hangingPunct="1">
              <a:lnSpc>
                <a:spcPct val="95000"/>
              </a:lnSpc>
              <a:spcBef>
                <a:spcPts val="1920"/>
              </a:spcBef>
              <a:buClr>
                <a:srgbClr val="92D050"/>
              </a:buClr>
              <a:buSzPct val="90000"/>
              <a:buFont typeface="Arial" pitchFamily="34" charset="0"/>
              <a:buNone/>
              <a:tabLst/>
              <a:defRPr lang="en-US" sz="2700" kern="1200" dirty="0">
                <a:solidFill>
                  <a:schemeClr val="tx1"/>
                </a:solidFill>
                <a:latin typeface="+mj-lt"/>
                <a:ea typeface="+mn-ea"/>
                <a:cs typeface="+mn-cs"/>
              </a:defRPr>
            </a:lvl1pPr>
            <a:lvl2pPr marL="609363" indent="0" algn="ctr">
              <a:buNone/>
              <a:defRPr>
                <a:solidFill>
                  <a:schemeClr val="tx1">
                    <a:tint val="75000"/>
                  </a:schemeClr>
                </a:solidFill>
              </a:defRPr>
            </a:lvl2pPr>
            <a:lvl3pPr marL="1218732" indent="0" algn="ctr">
              <a:buNone/>
              <a:defRPr>
                <a:solidFill>
                  <a:schemeClr val="tx1">
                    <a:tint val="75000"/>
                  </a:schemeClr>
                </a:solidFill>
              </a:defRPr>
            </a:lvl3pPr>
            <a:lvl4pPr marL="1828099" indent="0" algn="ctr">
              <a:buNone/>
              <a:defRPr>
                <a:solidFill>
                  <a:schemeClr val="tx1">
                    <a:tint val="75000"/>
                  </a:schemeClr>
                </a:solidFill>
              </a:defRPr>
            </a:lvl4pPr>
            <a:lvl5pPr marL="2437467" indent="0" algn="ctr">
              <a:buNone/>
              <a:defRPr>
                <a:solidFill>
                  <a:schemeClr val="tx1">
                    <a:tint val="75000"/>
                  </a:schemeClr>
                </a:solidFill>
              </a:defRPr>
            </a:lvl5pPr>
            <a:lvl6pPr marL="3046829" indent="0" algn="ctr">
              <a:buNone/>
              <a:defRPr>
                <a:solidFill>
                  <a:schemeClr val="tx1">
                    <a:tint val="75000"/>
                  </a:schemeClr>
                </a:solidFill>
              </a:defRPr>
            </a:lvl6pPr>
            <a:lvl7pPr marL="3656199" indent="0" algn="ctr">
              <a:buNone/>
              <a:defRPr>
                <a:solidFill>
                  <a:schemeClr val="tx1">
                    <a:tint val="75000"/>
                  </a:schemeClr>
                </a:solidFill>
              </a:defRPr>
            </a:lvl7pPr>
            <a:lvl8pPr marL="4265565" indent="0" algn="ctr">
              <a:buNone/>
              <a:defRPr>
                <a:solidFill>
                  <a:schemeClr val="tx1">
                    <a:tint val="75000"/>
                  </a:schemeClr>
                </a:solidFill>
              </a:defRPr>
            </a:lvl8pPr>
            <a:lvl9pPr marL="4874933" indent="0" algn="ctr">
              <a:buNone/>
              <a:defRPr>
                <a:solidFill>
                  <a:schemeClr val="tx1">
                    <a:tint val="75000"/>
                  </a:schemeClr>
                </a:solidFill>
              </a:defRPr>
            </a:lvl9pPr>
          </a:lstStyle>
          <a:p>
            <a:pPr marL="0" lvl="0" indent="0" algn="l" defTabSz="1218732" rtl="0" eaLnBrk="1" latinLnBrk="0" hangingPunct="1">
              <a:lnSpc>
                <a:spcPct val="95000"/>
              </a:lnSpc>
              <a:spcBef>
                <a:spcPts val="1920"/>
              </a:spcBef>
              <a:buClr>
                <a:srgbClr val="92D050"/>
              </a:buClr>
              <a:buSzPct val="90000"/>
              <a:buFont typeface="Arial" pitchFamily="34" charset="0"/>
              <a:buNone/>
              <a:tabLst/>
            </a:pPr>
            <a:r>
              <a:rPr lang="en-US" smtClean="0"/>
              <a:t>Click to edit Master subtitle style</a:t>
            </a:r>
            <a:endParaRPr lang="en-US" dirty="0"/>
          </a:p>
        </p:txBody>
      </p:sp>
      <p:sp>
        <p:nvSpPr>
          <p:cNvPr id="5" name="Picture Placeholder 30"/>
          <p:cNvSpPr>
            <a:spLocks noGrp="1"/>
          </p:cNvSpPr>
          <p:nvPr>
            <p:ph type="pic" sz="quarter" idx="11" hasCustomPrompt="1"/>
          </p:nvPr>
        </p:nvSpPr>
        <p:spPr>
          <a:xfrm>
            <a:off x="6946333" y="1917701"/>
            <a:ext cx="4755789" cy="2889251"/>
          </a:xfrm>
          <a:prstGeom prst="rect">
            <a:avLst/>
          </a:prstGeom>
        </p:spPr>
        <p:txBody>
          <a:bodyPr lIns="162476" tIns="81236" rIns="162476" bIns="81236" anchor="ctr" anchorCtr="1"/>
          <a:lstStyle>
            <a:lvl1pPr marL="0" indent="0" algn="ctr">
              <a:buNone/>
              <a:defRPr>
                <a:solidFill>
                  <a:schemeClr val="tx1"/>
                </a:solidFill>
                <a:latin typeface="+mj-lt"/>
              </a:defRPr>
            </a:lvl1pPr>
          </a:lstStyle>
          <a:p>
            <a:r>
              <a:rPr lang="en-US" dirty="0" smtClean="0"/>
              <a:t>Insert photo here</a:t>
            </a:r>
            <a:endParaRPr lang="en-US" dirty="0"/>
          </a:p>
        </p:txBody>
      </p:sp>
      <p:sp>
        <p:nvSpPr>
          <p:cNvPr id="8" name="Text Placeholder 7"/>
          <p:cNvSpPr>
            <a:spLocks noGrp="1"/>
          </p:cNvSpPr>
          <p:nvPr>
            <p:ph type="body" sz="quarter" idx="12"/>
          </p:nvPr>
        </p:nvSpPr>
        <p:spPr>
          <a:xfrm>
            <a:off x="464198" y="2704852"/>
            <a:ext cx="6194053" cy="1600200"/>
          </a:xfrm>
          <a:prstGeom prst="rect">
            <a:avLst/>
          </a:prstGeom>
        </p:spPr>
        <p:txBody>
          <a:bodyPr bIns="0" anchor="b">
            <a:normAutofit/>
          </a:bodyPr>
          <a:lstStyle>
            <a:lvl1pPr marL="0" indent="0" algn="l" defTabSz="1218732" rtl="0" eaLnBrk="1" fontAlgn="base" latinLnBrk="0" hangingPunct="1">
              <a:lnSpc>
                <a:spcPct val="80000"/>
              </a:lnSpc>
              <a:spcBef>
                <a:spcPct val="0"/>
              </a:spcBef>
              <a:spcAft>
                <a:spcPct val="0"/>
              </a:spcAft>
              <a:buClr>
                <a:schemeClr val="tx1"/>
              </a:buClr>
              <a:buSzTx/>
              <a:buFont typeface="Ciscolight" pitchFamily="2" charset="0"/>
              <a:buNone/>
              <a:defRPr lang="en-US" sz="8000" b="0" kern="1200" spc="0" baseline="0" dirty="0">
                <a:solidFill>
                  <a:schemeClr val="accent2"/>
                </a:solidFill>
                <a:latin typeface="+mj-lt"/>
                <a:ea typeface="+mj-ea"/>
                <a:cs typeface="+mj-cs"/>
              </a:defRPr>
            </a:lvl1pPr>
          </a:lstStyle>
          <a:p>
            <a:pPr lvl="0"/>
            <a:r>
              <a:rPr lang="en-US" smtClean="0"/>
              <a:t>Click to edit Master text styles</a:t>
            </a:r>
          </a:p>
        </p:txBody>
      </p:sp>
      <p:sp>
        <p:nvSpPr>
          <p:cNvPr id="6" name="Date Placeholder 5"/>
          <p:cNvSpPr>
            <a:spLocks noGrp="1"/>
          </p:cNvSpPr>
          <p:nvPr>
            <p:ph type="dt" sz="quarter" idx="13"/>
          </p:nvPr>
        </p:nvSpPr>
        <p:spPr>
          <a:xfrm>
            <a:off x="837982" y="6356352"/>
            <a:ext cx="2742486" cy="365125"/>
          </a:xfrm>
          <a:prstGeom prst="rect">
            <a:avLst/>
          </a:prstGeom>
        </p:spPr>
        <p:txBody>
          <a:bodyPr/>
          <a:lstStyle/>
          <a:p>
            <a:pPr>
              <a:buClr>
                <a:srgbClr val="E45785"/>
              </a:buClr>
            </a:pPr>
            <a:fld id="{87F88C8D-280D-4B74-A6CB-2B072133159C}"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114451393"/>
      </p:ext>
    </p:extLst>
  </p:cSld>
  <p:clrMapOvr>
    <a:masterClrMapping/>
  </p:clrMapOvr>
  <p:transition>
    <p:fade/>
  </p:transition>
  <p:timing>
    <p:tnLst>
      <p:par>
        <p:cTn id="1" dur="indefinite" restart="never" nodeType="tmRoot"/>
      </p:par>
    </p:tnLst>
  </p:timing>
  <p:hf sldNum="0"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Date Placeholder 3"/>
          <p:cNvSpPr>
            <a:spLocks noGrp="1"/>
          </p:cNvSpPr>
          <p:nvPr>
            <p:ph type="dt" sz="quarter" idx="11"/>
          </p:nvPr>
        </p:nvSpPr>
        <p:spPr>
          <a:xfrm>
            <a:off x="837982" y="6356352"/>
            <a:ext cx="2742486" cy="365125"/>
          </a:xfrm>
          <a:prstGeom prst="rect">
            <a:avLst/>
          </a:prstGeom>
        </p:spPr>
        <p:txBody>
          <a:bodyPr/>
          <a:lstStyle/>
          <a:p>
            <a:pPr>
              <a:buClr>
                <a:srgbClr val="E45785"/>
              </a:buClr>
            </a:pPr>
            <a:fld id="{6639FA37-2F4E-41C0-B37B-5C5A7B0BBCE0}"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071671054"/>
      </p:ext>
    </p:extLst>
  </p:cSld>
  <p:clrMapOvr>
    <a:masterClrMapping/>
  </p:clrMapOvr>
  <p:transition>
    <p:fade/>
  </p:transition>
  <p:timing>
    <p:tnLst>
      <p:par>
        <p:cTn id="1" dur="indefinite" restart="never" nodeType="tmRoot"/>
      </p:par>
    </p:tnLst>
  </p:timing>
  <p:hf sldNum="0"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2" name="Date Placeholder 1"/>
          <p:cNvSpPr>
            <a:spLocks noGrp="1"/>
          </p:cNvSpPr>
          <p:nvPr>
            <p:ph type="dt" sz="quarter" idx="11"/>
          </p:nvPr>
        </p:nvSpPr>
        <p:spPr>
          <a:xfrm>
            <a:off x="837982" y="6356352"/>
            <a:ext cx="2742486" cy="365125"/>
          </a:xfrm>
          <a:prstGeom prst="rect">
            <a:avLst/>
          </a:prstGeom>
        </p:spPr>
        <p:txBody>
          <a:bodyPr/>
          <a:lstStyle/>
          <a:p>
            <a:pPr>
              <a:buClr>
                <a:srgbClr val="E45785"/>
              </a:buClr>
            </a:pPr>
            <a:fld id="{7CE243CE-E6FC-4DF4-91B4-CD5799B4EAD7}"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027338172"/>
      </p:ext>
    </p:extLst>
  </p:cSld>
  <p:clrMapOvr>
    <a:masterClrMapping/>
  </p:clrMapOvr>
  <p:transition>
    <p:fade/>
  </p:transition>
  <p:timing>
    <p:tnLst>
      <p:par>
        <p:cTn id="1" dur="indefinite" restart="never" nodeType="tmRoot"/>
      </p:par>
    </p:tnLst>
  </p:timing>
  <p:hf sldNum="0"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dark gray">
    <p:bg>
      <p:bgPr>
        <a:solidFill>
          <a:schemeClr val="tx1"/>
        </a:solidFill>
        <a:effectLst/>
      </p:bgPr>
    </p:bg>
    <p:spTree>
      <p:nvGrpSpPr>
        <p:cNvPr id="1" name=""/>
        <p:cNvGrpSpPr/>
        <p:nvPr/>
      </p:nvGrpSpPr>
      <p:grpSpPr>
        <a:xfrm>
          <a:off x="0" y="0"/>
          <a:ext cx="0" cy="0"/>
          <a:chOff x="0" y="0"/>
          <a:chExt cx="0" cy="0"/>
        </a:xfrm>
      </p:grpSpPr>
      <p:cxnSp>
        <p:nvCxnSpPr>
          <p:cNvPr id="11" name="Straight Connector 10"/>
          <p:cNvCxnSpPr/>
          <p:nvPr userDrawn="1"/>
        </p:nvCxnSpPr>
        <p:spPr bwMode="auto">
          <a:xfrm>
            <a:off x="0" y="6541347"/>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12" name="Rectangle 11"/>
          <p:cNvSpPr/>
          <p:nvPr userDrawn="1"/>
        </p:nvSpPr>
        <p:spPr bwMode="auto">
          <a:xfrm>
            <a:off x="0" y="3"/>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cxnSp>
        <p:nvCxnSpPr>
          <p:cNvPr id="13" name="Straight Connector 12"/>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7"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357790" y="192919"/>
            <a:ext cx="1344327" cy="630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1"/>
          </p:nvPr>
        </p:nvSpPr>
        <p:spPr>
          <a:xfrm>
            <a:off x="837982" y="6356352"/>
            <a:ext cx="2742486" cy="365125"/>
          </a:xfrm>
          <a:prstGeom prst="rect">
            <a:avLst/>
          </a:prstGeom>
        </p:spPr>
        <p:txBody>
          <a:bodyPr/>
          <a:lstStyle/>
          <a:p>
            <a:pPr>
              <a:buClr>
                <a:srgbClr val="E45785"/>
              </a:buClr>
            </a:pPr>
            <a:fld id="{B3463EA1-8E70-4571-877B-C56502A36ABD}"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296093530"/>
      </p:ext>
    </p:extLst>
  </p:cSld>
  <p:clrMapOvr>
    <a:masterClrMapping/>
  </p:clrMapOvr>
  <p:transition>
    <p:fade/>
  </p:transition>
  <p:timing>
    <p:tnLst>
      <p:par>
        <p:cTn id="1" dur="indefinite" restart="never" nodeType="tmRoot"/>
      </p:par>
    </p:tnLst>
  </p:timing>
  <p:hf sldNum="0"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 Half page qu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Rounded Rectangle 3"/>
          <p:cNvSpPr/>
          <p:nvPr userDrawn="1"/>
        </p:nvSpPr>
        <p:spPr>
          <a:xfrm>
            <a:off x="6056325" y="1639737"/>
            <a:ext cx="5057515" cy="3783163"/>
          </a:xfrm>
          <a:prstGeom prst="roundRect">
            <a:avLst>
              <a:gd name="adj" fmla="val 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82840" tIns="182840" rIns="182840" bIns="182840" rtlCol="0" anchor="ctr"/>
          <a:lstStyle/>
          <a:p>
            <a:pPr algn="ctr">
              <a:buClr>
                <a:srgbClr val="E45785"/>
              </a:buClr>
            </a:pPr>
            <a:endParaRPr lang="en-US" dirty="0">
              <a:solidFill>
                <a:srgbClr val="FFFFFF"/>
              </a:solidFill>
            </a:endParaRPr>
          </a:p>
        </p:txBody>
      </p:sp>
      <p:sp>
        <p:nvSpPr>
          <p:cNvPr id="5" name="Text Placeholder 11"/>
          <p:cNvSpPr>
            <a:spLocks noGrp="1"/>
          </p:cNvSpPr>
          <p:nvPr>
            <p:ph type="body" sz="quarter" idx="11" hasCustomPrompt="1"/>
          </p:nvPr>
        </p:nvSpPr>
        <p:spPr bwMode="white">
          <a:xfrm>
            <a:off x="6204742" y="1747698"/>
            <a:ext cx="4727110" cy="2440001"/>
          </a:xfrm>
          <a:prstGeom prst="rect">
            <a:avLst/>
          </a:prstGeom>
        </p:spPr>
        <p:txBody>
          <a:bodyPr lIns="182840" tIns="182840" rIns="182840" bIns="182840" anchor="ctr">
            <a:noAutofit/>
          </a:bodyPr>
          <a:lstStyle>
            <a:lvl1pPr marL="152339" indent="-152339" algn="l" defTabSz="1218681" rtl="0" eaLnBrk="1" latinLnBrk="0" hangingPunct="1">
              <a:lnSpc>
                <a:spcPct val="90000"/>
              </a:lnSpc>
              <a:spcBef>
                <a:spcPts val="0"/>
              </a:spcBef>
              <a:buNone/>
              <a:defRPr lang="en-US" sz="3200" b="1" kern="1200" dirty="0" smtClean="0">
                <a:solidFill>
                  <a:schemeClr val="bg1"/>
                </a:solidFill>
                <a:latin typeface="+mn-lt"/>
                <a:ea typeface="+mn-ea"/>
                <a:cs typeface="Arial" panose="020B0604020202020204" pitchFamily="34" charset="0"/>
              </a:defRPr>
            </a:lvl1pPr>
            <a:lvl2pPr marL="152339" indent="-152339" algn="l" defTabSz="1218681" rtl="0" eaLnBrk="1" latinLnBrk="0" hangingPunct="1">
              <a:defRPr lang="en-US" sz="2700" kern="1200" dirty="0" smtClean="0">
                <a:solidFill>
                  <a:schemeClr val="accent2"/>
                </a:solidFill>
                <a:latin typeface="Ciscolight" pitchFamily="2" charset="0"/>
                <a:ea typeface="+mn-ea"/>
                <a:cs typeface="+mn-cs"/>
              </a:defRPr>
            </a:lvl2pPr>
            <a:lvl3pPr marL="152339" indent="-152339" algn="l" defTabSz="1218681" rtl="0" eaLnBrk="1" latinLnBrk="0" hangingPunct="1">
              <a:defRPr lang="en-US" sz="2700" kern="1200" dirty="0" smtClean="0">
                <a:solidFill>
                  <a:schemeClr val="accent2"/>
                </a:solidFill>
                <a:latin typeface="Ciscolight" pitchFamily="2" charset="0"/>
                <a:ea typeface="+mn-ea"/>
                <a:cs typeface="+mn-cs"/>
              </a:defRPr>
            </a:lvl3pPr>
            <a:lvl4pPr marL="152339" indent="-152339" algn="l" defTabSz="1218681" rtl="0" eaLnBrk="1" latinLnBrk="0" hangingPunct="1">
              <a:defRPr lang="en-US" sz="2700" kern="1200" dirty="0" smtClean="0">
                <a:solidFill>
                  <a:schemeClr val="accent2"/>
                </a:solidFill>
                <a:latin typeface="Ciscolight" pitchFamily="2" charset="0"/>
                <a:ea typeface="+mn-ea"/>
                <a:cs typeface="+mn-cs"/>
              </a:defRPr>
            </a:lvl4pPr>
            <a:lvl5pPr marL="152339" indent="-152339" algn="l" defTabSz="1218681"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“This is the sample pull quote.”</a:t>
            </a:r>
          </a:p>
        </p:txBody>
      </p:sp>
      <p:sp>
        <p:nvSpPr>
          <p:cNvPr id="6" name="Text Placeholder 18"/>
          <p:cNvSpPr>
            <a:spLocks noGrp="1"/>
          </p:cNvSpPr>
          <p:nvPr>
            <p:ph type="body" sz="quarter" idx="14" hasCustomPrompt="1"/>
          </p:nvPr>
        </p:nvSpPr>
        <p:spPr bwMode="white">
          <a:xfrm>
            <a:off x="6204744" y="4736592"/>
            <a:ext cx="4727110" cy="338328"/>
          </a:xfrm>
          <a:prstGeom prst="rect">
            <a:avLst/>
          </a:prstGeom>
          <a:noFill/>
        </p:spPr>
        <p:txBody>
          <a:bodyPr wrap="square" lIns="162476" tIns="81236" rIns="162476" bIns="81236" anchor="ctr">
            <a:noAutofit/>
          </a:bodyPr>
          <a:lstStyle>
            <a:lvl1pPr marL="0" indent="0">
              <a:lnSpc>
                <a:spcPct val="100000"/>
              </a:lnSpc>
              <a:spcBef>
                <a:spcPts val="0"/>
              </a:spcBef>
              <a:buClr>
                <a:schemeClr val="tx2"/>
              </a:buClr>
              <a:buFontTx/>
              <a:buNone/>
              <a:defRPr sz="1900">
                <a:solidFill>
                  <a:schemeClr val="bg1"/>
                </a:solidFill>
                <a:latin typeface="+mn-lt"/>
                <a:cs typeface="Arial" panose="020B0604020202020204" pitchFamily="34" charset="0"/>
              </a:defRPr>
            </a:lvl1pPr>
          </a:lstStyle>
          <a:p>
            <a:pPr lvl="0"/>
            <a:r>
              <a:rPr lang="en-US" dirty="0" smtClean="0"/>
              <a:t>Source Name</a:t>
            </a:r>
            <a:endParaRPr lang="en-US" dirty="0"/>
          </a:p>
        </p:txBody>
      </p:sp>
      <p:grpSp>
        <p:nvGrpSpPr>
          <p:cNvPr id="8" name="Group 7"/>
          <p:cNvGrpSpPr/>
          <p:nvPr userDrawn="1"/>
        </p:nvGrpSpPr>
        <p:grpSpPr>
          <a:xfrm>
            <a:off x="11113839" y="1639737"/>
            <a:ext cx="1073894" cy="3783163"/>
            <a:chOff x="8406179" y="-263"/>
            <a:chExt cx="737001" cy="6858000"/>
          </a:xfrm>
        </p:grpSpPr>
        <p:sp>
          <p:nvSpPr>
            <p:cNvPr id="9" name="Rectangle 8"/>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0" name="Rectangle 9"/>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1" name="Rectangle 10"/>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13" name="Text Placeholder 12"/>
          <p:cNvSpPr>
            <a:spLocks noGrp="1"/>
          </p:cNvSpPr>
          <p:nvPr>
            <p:ph type="body" sz="quarter" idx="16"/>
          </p:nvPr>
        </p:nvSpPr>
        <p:spPr>
          <a:xfrm>
            <a:off x="436143" y="1639737"/>
            <a:ext cx="5438195" cy="3783163"/>
          </a:xfrm>
          <a:prstGeom prst="rect">
            <a:avLst/>
          </a:prstGeom>
        </p:spPr>
        <p:txBody>
          <a:bodyPr>
            <a:normAutofit/>
          </a:bodyPr>
          <a:lstStyle>
            <a:lvl1pPr marL="224318" indent="-224318">
              <a:buFont typeface="Arial" panose="020B0604020202020204" pitchFamily="34" charset="0"/>
              <a:buChar char="•"/>
              <a:defRPr sz="2400">
                <a:solidFill>
                  <a:schemeClr val="tx1"/>
                </a:solidFill>
              </a:defRPr>
            </a:lvl1pPr>
            <a:lvl2pPr marL="685652" indent="-304735">
              <a:buFont typeface="Arial" panose="020B0604020202020204" pitchFamily="34" charset="0"/>
              <a:buChar char="−"/>
              <a:defRPr sz="2100"/>
            </a:lvl2pPr>
            <a:lvl3pPr>
              <a:defRPr sz="2100"/>
            </a:lvl3pPr>
            <a:lvl4pPr>
              <a:defRPr sz="1900"/>
            </a:lvl4pPr>
            <a:lvl5pPr>
              <a:defRPr sz="1600"/>
            </a:lvl5pPr>
          </a:lstStyle>
          <a:p>
            <a:pPr lvl="0"/>
            <a:r>
              <a:rPr lang="en-US" smtClean="0"/>
              <a:t>Click to edit Master text styles</a:t>
            </a:r>
          </a:p>
        </p:txBody>
      </p:sp>
      <p:sp>
        <p:nvSpPr>
          <p:cNvPr id="7" name="Date Placeholder 6"/>
          <p:cNvSpPr>
            <a:spLocks noGrp="1"/>
          </p:cNvSpPr>
          <p:nvPr>
            <p:ph type="dt" sz="quarter" idx="17"/>
          </p:nvPr>
        </p:nvSpPr>
        <p:spPr>
          <a:xfrm>
            <a:off x="837982" y="6356352"/>
            <a:ext cx="2742486" cy="365125"/>
          </a:xfrm>
          <a:prstGeom prst="rect">
            <a:avLst/>
          </a:prstGeom>
        </p:spPr>
        <p:txBody>
          <a:bodyPr/>
          <a:lstStyle/>
          <a:p>
            <a:pPr>
              <a:buClr>
                <a:srgbClr val="E45785"/>
              </a:buClr>
            </a:pPr>
            <a:fld id="{D7F127A5-34F3-4D47-8909-4992CF6801DD}"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771769378"/>
      </p:ext>
    </p:extLst>
  </p:cSld>
  <p:clrMapOvr>
    <a:masterClrMapping/>
  </p:clrMapOvr>
  <p:transition>
    <p:fade/>
  </p:transition>
  <p:timing>
    <p:tnLst>
      <p:par>
        <p:cTn id="1" dur="indefinite" restart="never" nodeType="tmRoot"/>
      </p:par>
    </p:tnLst>
  </p:timing>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slide">
    <p:bg>
      <p:bgPr>
        <a:solidFill>
          <a:schemeClr val="bg1"/>
        </a:solidFill>
        <a:effectLst/>
      </p:bgPr>
    </p:bg>
    <p:spTree>
      <p:nvGrpSpPr>
        <p:cNvPr id="1" name=""/>
        <p:cNvGrpSpPr/>
        <p:nvPr/>
      </p:nvGrpSpPr>
      <p:grpSpPr>
        <a:xfrm>
          <a:off x="0" y="0"/>
          <a:ext cx="0" cy="0"/>
          <a:chOff x="0" y="0"/>
          <a:chExt cx="0" cy="0"/>
        </a:xfrm>
      </p:grpSpPr>
      <p:sp>
        <p:nvSpPr>
          <p:cNvPr id="12" name="Pink: 43%"/>
          <p:cNvSpPr/>
          <p:nvPr userDrawn="1"/>
        </p:nvSpPr>
        <p:spPr bwMode="gray">
          <a:xfrm>
            <a:off x="10782300" y="0"/>
            <a:ext cx="689705" cy="6858000"/>
          </a:xfrm>
          <a:prstGeom prst="rect">
            <a:avLst/>
          </a:prstGeom>
          <a:solidFill>
            <a:srgbClr val="E45785">
              <a:alpha val="5686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smtClean="0">
              <a:latin typeface="+mn-lt"/>
            </a:endParaRPr>
          </a:p>
        </p:txBody>
      </p:sp>
      <p:sp>
        <p:nvSpPr>
          <p:cNvPr id="15" name="Background pink"/>
          <p:cNvSpPr/>
          <p:nvPr userDrawn="1"/>
        </p:nvSpPr>
        <p:spPr bwMode="auto">
          <a:xfrm>
            <a:off x="1" y="0"/>
            <a:ext cx="11119104" cy="6858000"/>
          </a:xfrm>
          <a:prstGeom prst="rect">
            <a:avLst/>
          </a:prstGeom>
          <a:solidFill>
            <a:schemeClr val="accent1"/>
          </a:solidFill>
          <a:ln w="12700" algn="ctr">
            <a:noFill/>
            <a:miter lim="800000"/>
            <a:headEnd/>
            <a:tailEnd/>
          </a:ln>
          <a:effectLst/>
          <a:extLst/>
        </p:spPr>
        <p:txBody>
          <a:bodyPr rot="0" spcFirstLastPara="0" vertOverflow="overflow" horzOverflow="overflow" vert="horz" wrap="square" lIns="121899" tIns="60949" rIns="121899" bIns="60949"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smtClean="0">
              <a:latin typeface="+mn-lt"/>
            </a:endParaRPr>
          </a:p>
        </p:txBody>
      </p:sp>
      <p:sp>
        <p:nvSpPr>
          <p:cNvPr id="17" name="Pink: 54%"/>
          <p:cNvSpPr/>
          <p:nvPr userDrawn="1"/>
        </p:nvSpPr>
        <p:spPr bwMode="gray">
          <a:xfrm>
            <a:off x="10782300" y="0"/>
            <a:ext cx="1049449" cy="6858000"/>
          </a:xfrm>
          <a:prstGeom prst="rect">
            <a:avLst/>
          </a:prstGeom>
          <a:solidFill>
            <a:srgbClr val="E45785">
              <a:alpha val="4549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endParaRPr lang="en-US" sz="3200" dirty="0" smtClean="0">
              <a:latin typeface="+mn-lt"/>
            </a:endParaRPr>
          </a:p>
        </p:txBody>
      </p:sp>
      <p:sp>
        <p:nvSpPr>
          <p:cNvPr id="18" name="Pink:65%"/>
          <p:cNvSpPr/>
          <p:nvPr userDrawn="1"/>
        </p:nvSpPr>
        <p:spPr bwMode="gray">
          <a:xfrm>
            <a:off x="11017189" y="2469"/>
            <a:ext cx="1177672"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SzPct val="115000"/>
            </a:pPr>
            <a:r>
              <a:rPr lang="en-US" sz="3200" dirty="0" smtClean="0">
                <a:latin typeface="+mn-lt"/>
              </a:rPr>
              <a:t> </a:t>
            </a:r>
          </a:p>
        </p:txBody>
      </p:sp>
      <p:cxnSp>
        <p:nvCxnSpPr>
          <p:cNvPr id="19" name="Footer_line"/>
          <p:cNvCxnSpPr/>
          <p:nvPr userDrawn="1"/>
        </p:nvCxnSpPr>
        <p:spPr bwMode="auto">
          <a:xfrm>
            <a:off x="1" y="6541707"/>
            <a:ext cx="11113840" cy="0"/>
          </a:xfrm>
          <a:prstGeom prst="line">
            <a:avLst/>
          </a:prstGeom>
          <a:solidFill>
            <a:schemeClr val="bg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chemeClr val="bg1"/>
                </a:solidFill>
              </a:rPr>
              <a:t>©2017 Check Point Software Technologies</a:t>
            </a:r>
            <a:r>
              <a:rPr lang="en-US" sz="1000" kern="0" baseline="0" dirty="0" smtClean="0">
                <a:solidFill>
                  <a:schemeClr val="bg1"/>
                </a:solidFill>
              </a:rPr>
              <a:t> </a:t>
            </a:r>
            <a:r>
              <a:rPr lang="en-US" sz="1000" kern="0" dirty="0" smtClean="0">
                <a:solidFill>
                  <a:schemeClr val="bg1"/>
                </a:solidFill>
              </a:rPr>
              <a:t>Ltd. </a:t>
            </a:r>
            <a:endParaRPr lang="en-US" sz="1000" kern="0" dirty="0">
              <a:solidFill>
                <a:schemeClr val="bg1"/>
              </a:solidFill>
            </a:endParaRPr>
          </a:p>
        </p:txBody>
      </p:sp>
      <p:sp>
        <p:nvSpPr>
          <p:cNvPr id="2" name="Date" hidden="1"/>
          <p:cNvSpPr>
            <a:spLocks noGrp="1"/>
          </p:cNvSpPr>
          <p:nvPr userDrawn="1">
            <p:ph type="dt" sz="quarter" idx="17"/>
          </p:nvPr>
        </p:nvSpPr>
        <p:spPr>
          <a:xfrm>
            <a:off x="609600" y="6356350"/>
            <a:ext cx="2843213" cy="365125"/>
          </a:xfrm>
          <a:prstGeom prst="rect">
            <a:avLst/>
          </a:prstGeom>
        </p:spPr>
        <p:txBody>
          <a:bodyPr/>
          <a:lstStyle/>
          <a:p>
            <a:fld id="{04122083-5F1C-4B60-A9EF-EE0A01B04516}" type="datetimeFigureOut">
              <a:rPr lang="en-US" smtClean="0"/>
              <a:t>2/19/2018</a:t>
            </a:fld>
            <a:endParaRPr lang="en-US" dirty="0"/>
          </a:p>
        </p:txBody>
      </p:sp>
      <p:sp>
        <p:nvSpPr>
          <p:cNvPr id="4" name="Section title"/>
          <p:cNvSpPr>
            <a:spLocks noGrp="1"/>
          </p:cNvSpPr>
          <p:nvPr userDrawn="1">
            <p:ph type="body" sz="quarter" idx="12"/>
          </p:nvPr>
        </p:nvSpPr>
        <p:spPr bwMode="white">
          <a:xfrm>
            <a:off x="637179" y="2171235"/>
            <a:ext cx="9682338" cy="3027783"/>
          </a:xfrm>
          <a:prstGeom prst="rect">
            <a:avLst/>
          </a:prstGeom>
        </p:spPr>
        <p:txBody>
          <a:bodyPr wrap="square" anchor="t" anchorCtr="0">
            <a:noAutofit/>
          </a:bodyPr>
          <a:lstStyle>
            <a:lvl1pPr marL="0" indent="0" algn="l">
              <a:lnSpc>
                <a:spcPct val="100000"/>
              </a:lnSpc>
              <a:spcBef>
                <a:spcPts val="0"/>
              </a:spcBef>
              <a:buNone/>
              <a:defRPr sz="7000" b="0" cap="all" baseline="0">
                <a:solidFill>
                  <a:schemeClr val="bg1"/>
                </a:solidFill>
              </a:defRPr>
            </a:lvl1pPr>
            <a:lvl5pPr marL="1371360" indent="0">
              <a:buNone/>
              <a:defRPr/>
            </a:lvl5pPr>
          </a:lstStyle>
          <a:p>
            <a:pPr lvl="0"/>
            <a:r>
              <a:rPr lang="en-US" smtClean="0"/>
              <a:t>Click to edit Master text styles</a:t>
            </a:r>
          </a:p>
        </p:txBody>
      </p:sp>
      <p:sp>
        <p:nvSpPr>
          <p:cNvPr id="29" name="Section number"/>
          <p:cNvSpPr>
            <a:spLocks noGrp="1"/>
          </p:cNvSpPr>
          <p:nvPr userDrawn="1">
            <p:ph type="body" sz="quarter" idx="16" hasCustomPrompt="1"/>
          </p:nvPr>
        </p:nvSpPr>
        <p:spPr bwMode="white">
          <a:xfrm>
            <a:off x="614319" y="1306287"/>
            <a:ext cx="9682338" cy="891075"/>
          </a:xfrm>
          <a:prstGeom prst="rect">
            <a:avLst/>
          </a:prstGeom>
        </p:spPr>
        <p:txBody>
          <a:bodyPr anchor="t" anchorCtr="0">
            <a:noAutofit/>
          </a:bodyPr>
          <a:lstStyle>
            <a:lvl1pPr marL="0" indent="0" algn="l">
              <a:lnSpc>
                <a:spcPct val="100000"/>
              </a:lnSpc>
              <a:spcBef>
                <a:spcPts val="0"/>
              </a:spcBef>
              <a:buNone/>
              <a:defRPr sz="7000" b="1" baseline="0">
                <a:solidFill>
                  <a:schemeClr val="tx1">
                    <a:lumMod val="50000"/>
                  </a:schemeClr>
                </a:solidFill>
              </a:defRPr>
            </a:lvl1pPr>
            <a:lvl5pPr marL="1371360" indent="0">
              <a:buNone/>
              <a:defRPr/>
            </a:lvl5pPr>
          </a:lstStyle>
          <a:p>
            <a:pPr lvl="0"/>
            <a:r>
              <a:rPr lang="en-US" dirty="0" smtClean="0"/>
              <a:t>Edit #</a:t>
            </a:r>
          </a:p>
        </p:txBody>
      </p:sp>
      <p:sp>
        <p:nvSpPr>
          <p:cNvPr id="13" name="Footer_security classification" hidden="1"/>
          <p:cNvSpPr>
            <a:spLocks noGrp="1"/>
          </p:cNvSpPr>
          <p:nvPr userDrawn="1">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1"/>
                </a:solidFill>
                <a:latin typeface="+mn-lt"/>
              </a:defRPr>
            </a:lvl1pPr>
          </a:lstStyle>
          <a:p>
            <a:endParaRPr lang="en-US" dirty="0"/>
          </a:p>
        </p:txBody>
      </p:sp>
    </p:spTree>
    <p:extLst>
      <p:ext uri="{BB962C8B-B14F-4D97-AF65-F5344CB8AC3E}">
        <p14:creationId xmlns:p14="http://schemas.microsoft.com/office/powerpoint/2010/main" val="1399437414"/>
      </p:ext>
    </p:extLst>
  </p:cSld>
  <p:clrMapOvr>
    <a:masterClrMapping/>
  </p:clrMapOvr>
  <p:transition>
    <p:fade/>
  </p:transition>
  <p:timing>
    <p:tnLst>
      <p:par>
        <p:cTn id="1" dur="indefinite" restart="never" nodeType="tmRoot"/>
      </p:par>
    </p:tnLst>
  </p:timing>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 Full page quote">
    <p:bg>
      <p:bgPr>
        <a:solidFill>
          <a:schemeClr val="tx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3"/>
            <a:ext cx="12188825" cy="6591628"/>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cxnSp>
        <p:nvCxnSpPr>
          <p:cNvPr id="6" name="Straight Connector 5"/>
          <p:cNvCxnSpPr/>
          <p:nvPr userDrawn="1"/>
        </p:nvCxnSpPr>
        <p:spPr bwMode="ltGray">
          <a:xfrm flipH="1">
            <a:off x="1739450" y="1351493"/>
            <a:ext cx="10449378"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 name="Text Placeholder 11"/>
          <p:cNvSpPr>
            <a:spLocks noGrp="1"/>
          </p:cNvSpPr>
          <p:nvPr>
            <p:ph type="body" sz="quarter" idx="11" hasCustomPrompt="1"/>
          </p:nvPr>
        </p:nvSpPr>
        <p:spPr bwMode="white">
          <a:xfrm>
            <a:off x="1739447" y="2958685"/>
            <a:ext cx="9168937" cy="991040"/>
          </a:xfrm>
          <a:prstGeom prst="rect">
            <a:avLst/>
          </a:prstGeom>
        </p:spPr>
        <p:txBody>
          <a:bodyPr wrap="square" lIns="121893" tIns="60947" rIns="121893" bIns="60947" anchor="b">
            <a:spAutoFit/>
          </a:bodyPr>
          <a:lstStyle>
            <a:lvl1pPr marL="0" indent="0" algn="l" defTabSz="1218681" rtl="0" eaLnBrk="1" fontAlgn="base" latinLnBrk="0" hangingPunct="1">
              <a:lnSpc>
                <a:spcPct val="90000"/>
              </a:lnSpc>
              <a:spcBef>
                <a:spcPts val="0"/>
              </a:spcBef>
              <a:spcAft>
                <a:spcPct val="0"/>
              </a:spcAft>
              <a:buClr>
                <a:schemeClr val="accent1"/>
              </a:buClr>
              <a:buSzPct val="100000"/>
              <a:buFont typeface="Arial" pitchFamily="34" charset="0"/>
              <a:buNone/>
              <a:defRPr lang="en-US" sz="6300" kern="0" dirty="0" smtClean="0">
                <a:solidFill>
                  <a:schemeClr val="bg1"/>
                </a:solidFill>
                <a:latin typeface="+mn-lt"/>
                <a:ea typeface="+mn-ea"/>
                <a:cs typeface="Arial" pitchFamily="34" charset="0"/>
              </a:defRPr>
            </a:lvl1pPr>
            <a:lvl2pPr marL="152339" indent="-152339" algn="l" defTabSz="1218681" rtl="0" eaLnBrk="1" latinLnBrk="0" hangingPunct="1">
              <a:defRPr lang="en-US" sz="2700" kern="1200" dirty="0" smtClean="0">
                <a:solidFill>
                  <a:schemeClr val="accent2"/>
                </a:solidFill>
                <a:latin typeface="Ciscolight" pitchFamily="2" charset="0"/>
                <a:ea typeface="+mn-ea"/>
                <a:cs typeface="+mn-cs"/>
              </a:defRPr>
            </a:lvl2pPr>
            <a:lvl3pPr marL="152339" indent="-152339" algn="l" defTabSz="1218681" rtl="0" eaLnBrk="1" latinLnBrk="0" hangingPunct="1">
              <a:defRPr lang="en-US" sz="2700" kern="1200" dirty="0" smtClean="0">
                <a:solidFill>
                  <a:schemeClr val="accent2"/>
                </a:solidFill>
                <a:latin typeface="Ciscolight" pitchFamily="2" charset="0"/>
                <a:ea typeface="+mn-ea"/>
                <a:cs typeface="+mn-cs"/>
              </a:defRPr>
            </a:lvl3pPr>
            <a:lvl4pPr marL="152339" indent="-152339" algn="l" defTabSz="1218681" rtl="0" eaLnBrk="1" latinLnBrk="0" hangingPunct="1">
              <a:defRPr lang="en-US" sz="2700" kern="1200" dirty="0" smtClean="0">
                <a:solidFill>
                  <a:schemeClr val="accent2"/>
                </a:solidFill>
                <a:latin typeface="Ciscolight" pitchFamily="2" charset="0"/>
                <a:ea typeface="+mn-ea"/>
                <a:cs typeface="+mn-cs"/>
              </a:defRPr>
            </a:lvl4pPr>
            <a:lvl5pPr marL="152339" indent="-152339" algn="l" defTabSz="1218681" rtl="0" eaLnBrk="1" latinLnBrk="0" hangingPunct="1">
              <a:defRPr lang="en-US" sz="2700" kern="1200" dirty="0" smtClean="0">
                <a:solidFill>
                  <a:schemeClr val="accent2"/>
                </a:solidFill>
                <a:latin typeface="Ciscolight" pitchFamily="2" charset="0"/>
                <a:ea typeface="+mn-ea"/>
                <a:cs typeface="+mn-cs"/>
              </a:defRPr>
            </a:lvl5pPr>
          </a:lstStyle>
          <a:p>
            <a:pPr lvl="0"/>
            <a:r>
              <a:rPr lang="en-US" dirty="0" smtClean="0"/>
              <a:t>Click to add quote here.</a:t>
            </a:r>
          </a:p>
        </p:txBody>
      </p:sp>
      <p:sp>
        <p:nvSpPr>
          <p:cNvPr id="8" name="Text Placeholder 17"/>
          <p:cNvSpPr>
            <a:spLocks noGrp="1"/>
          </p:cNvSpPr>
          <p:nvPr>
            <p:ph type="body" sz="quarter" idx="12"/>
          </p:nvPr>
        </p:nvSpPr>
        <p:spPr>
          <a:xfrm>
            <a:off x="1739447" y="803277"/>
            <a:ext cx="9200101" cy="480131"/>
          </a:xfrm>
          <a:prstGeom prst="rect">
            <a:avLst/>
          </a:prstGeom>
        </p:spPr>
        <p:txBody>
          <a:bodyPr>
            <a:no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smtClean="0"/>
              <a:t>Click to edit Master text styles</a:t>
            </a:r>
          </a:p>
        </p:txBody>
      </p:sp>
      <p:sp>
        <p:nvSpPr>
          <p:cNvPr id="9" name="Text Placeholder 21"/>
          <p:cNvSpPr>
            <a:spLocks noGrp="1"/>
          </p:cNvSpPr>
          <p:nvPr>
            <p:ph type="body" sz="quarter" idx="13" hasCustomPrompt="1"/>
          </p:nvPr>
        </p:nvSpPr>
        <p:spPr>
          <a:xfrm>
            <a:off x="1807942" y="4505432"/>
            <a:ext cx="9100440" cy="509525"/>
          </a:xfrm>
          <a:prstGeom prst="rect">
            <a:avLst/>
          </a:prstGeom>
        </p:spPr>
        <p:txBody>
          <a:bodyPr>
            <a:noAutofit/>
          </a:bodyPr>
          <a:lstStyle>
            <a:lvl1pPr marL="452869" indent="-452869" algn="l" rtl="0" eaLnBrk="1" fontAlgn="base" hangingPunct="1">
              <a:lnSpc>
                <a:spcPct val="90000"/>
              </a:lnSpc>
              <a:spcBef>
                <a:spcPts val="3199"/>
              </a:spcBef>
              <a:spcAft>
                <a:spcPct val="0"/>
              </a:spcAft>
              <a:buClr>
                <a:schemeClr val="bg1"/>
              </a:buClr>
              <a:buSzPct val="100000"/>
              <a:buFont typeface="Arial" panose="020B0604020202020204" pitchFamily="34" charset="0"/>
              <a:buChar char="−"/>
              <a:defRPr lang="en-US" sz="4300" kern="0" baseline="0" dirty="0">
                <a:solidFill>
                  <a:schemeClr val="bg1"/>
                </a:solidFill>
                <a:latin typeface="+mj-lt"/>
                <a:ea typeface="+mn-ea"/>
                <a:cs typeface="Arial" pitchFamily="34" charset="0"/>
              </a:defRPr>
            </a:lvl1pPr>
            <a:lvl2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2pPr>
            <a:lvl3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3pPr>
            <a:lvl4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smtClean="0">
                <a:solidFill>
                  <a:schemeClr val="accent2"/>
                </a:solidFill>
                <a:latin typeface="+mn-lt"/>
                <a:ea typeface="+mn-ea"/>
                <a:cs typeface="Arial" pitchFamily="34" charset="0"/>
              </a:defRPr>
            </a:lvl4pPr>
            <a:lvl5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3700" kern="0" dirty="0">
                <a:solidFill>
                  <a:schemeClr val="accent2"/>
                </a:solidFill>
                <a:latin typeface="+mn-lt"/>
                <a:ea typeface="+mn-ea"/>
                <a:cs typeface="Arial" pitchFamily="34" charset="0"/>
              </a:defRPr>
            </a:lvl5pPr>
          </a:lstStyle>
          <a:p>
            <a:pPr lvl="0"/>
            <a:r>
              <a:rPr lang="en-US" dirty="0" smtClean="0"/>
              <a:t>Click to add source name here</a:t>
            </a:r>
            <a:endParaRPr lang="en-US" dirty="0"/>
          </a:p>
        </p:txBody>
      </p:sp>
      <p:sp>
        <p:nvSpPr>
          <p:cNvPr id="10" name="Text Placeholder 25"/>
          <p:cNvSpPr>
            <a:spLocks noGrp="1"/>
          </p:cNvSpPr>
          <p:nvPr>
            <p:ph type="body" sz="quarter" idx="14" hasCustomPrompt="1"/>
          </p:nvPr>
        </p:nvSpPr>
        <p:spPr>
          <a:xfrm>
            <a:off x="2281604" y="5041436"/>
            <a:ext cx="8626781" cy="455509"/>
          </a:xfrm>
          <a:prstGeom prst="rect">
            <a:avLst/>
          </a:prstGeom>
        </p:spPr>
        <p:txBody>
          <a:bodyPr wrap="square">
            <a:spAutoFit/>
          </a:bodyPr>
          <a:lstStyle>
            <a:lvl1pPr marL="0" indent="0" algn="l" rtl="0" eaLnBrk="1" fontAlgn="base" hangingPunct="1">
              <a:lnSpc>
                <a:spcPct val="90000"/>
              </a:lnSpc>
              <a:spcBef>
                <a:spcPts val="3199"/>
              </a:spcBef>
              <a:spcAft>
                <a:spcPct val="0"/>
              </a:spcAft>
              <a:buClr>
                <a:schemeClr val="accent1"/>
              </a:buClr>
              <a:buSzPct val="100000"/>
              <a:buFont typeface="Arial" pitchFamily="34" charset="0"/>
              <a:buNone/>
              <a:defRPr lang="en-US" sz="2400" kern="0" dirty="0">
                <a:solidFill>
                  <a:schemeClr val="bg1"/>
                </a:solidFill>
                <a:latin typeface="+mn-lt"/>
                <a:ea typeface="+mn-ea"/>
                <a:cs typeface="Arial" pitchFamily="34" charset="0"/>
              </a:defRPr>
            </a:lvl1pPr>
          </a:lstStyle>
          <a:p>
            <a:pPr lvl="0"/>
            <a:r>
              <a:rPr lang="en-US" dirty="0" smtClean="0"/>
              <a:t>Click to add title here</a:t>
            </a:r>
            <a:endParaRPr lang="en-US" dirty="0"/>
          </a:p>
        </p:txBody>
      </p:sp>
      <p:cxnSp>
        <p:nvCxnSpPr>
          <p:cNvPr id="11" name="Straight Connector 10"/>
          <p:cNvCxnSpPr/>
          <p:nvPr userDrawn="1"/>
        </p:nvCxnSpPr>
        <p:spPr bwMode="auto">
          <a:xfrm>
            <a:off x="0" y="6537960"/>
            <a:ext cx="12188825" cy="0"/>
          </a:xfrm>
          <a:prstGeom prst="line">
            <a:avLst/>
          </a:prstGeom>
          <a:solidFill>
            <a:schemeClr val="bg1"/>
          </a:solidFill>
          <a:ln w="9525" cap="flat" cmpd="sng" algn="ctr">
            <a:solidFill>
              <a:srgbClr val="F382A0">
                <a:alpha val="50196"/>
              </a:srgb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 name="Picture 3"/>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357790" y="192919"/>
            <a:ext cx="1344327" cy="630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quarter" idx="15"/>
          </p:nvPr>
        </p:nvSpPr>
        <p:spPr>
          <a:xfrm>
            <a:off x="837982" y="6356352"/>
            <a:ext cx="2742486" cy="365125"/>
          </a:xfrm>
          <a:prstGeom prst="rect">
            <a:avLst/>
          </a:prstGeom>
        </p:spPr>
        <p:txBody>
          <a:bodyPr/>
          <a:lstStyle/>
          <a:p>
            <a:pPr>
              <a:buClr>
                <a:srgbClr val="E45785"/>
              </a:buClr>
            </a:pPr>
            <a:fld id="{2921DE1C-3096-4DB6-8BEB-1CB638A4692D}"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279788220"/>
      </p:ext>
    </p:extLst>
  </p:cSld>
  <p:clrMapOvr>
    <a:masterClrMapping/>
  </p:clrMapOvr>
  <p:transition>
    <p:fade/>
  </p:transition>
  <p:timing>
    <p:tnLst>
      <p:par>
        <p:cTn id="1" dur="indefinite" restart="never" nodeType="tmRoot"/>
      </p:par>
    </p:tnLst>
  </p:timing>
  <p:hf sldNum="0"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tory tell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Text Placeholder 3"/>
          <p:cNvSpPr>
            <a:spLocks noGrp="1"/>
          </p:cNvSpPr>
          <p:nvPr>
            <p:ph type="body" sz="quarter" idx="11"/>
          </p:nvPr>
        </p:nvSpPr>
        <p:spPr>
          <a:xfrm>
            <a:off x="5481791" y="904223"/>
            <a:ext cx="6372691" cy="5120640"/>
          </a:xfrm>
          <a:prstGeom prst="rect">
            <a:avLst/>
          </a:prstGeom>
        </p:spPr>
        <p:txBody>
          <a:bodyPr lIns="162476" tIns="81236" rIns="162476" bIns="81236" anchor="ctr" anchorCtr="0">
            <a:noAutofit/>
          </a:bodyPr>
          <a:lstStyle>
            <a:lvl1pPr marL="0" indent="0">
              <a:buFontTx/>
              <a:buNone/>
              <a:defRPr sz="3200" baseline="0">
                <a:solidFill>
                  <a:schemeClr val="tx1"/>
                </a:solidFill>
                <a:latin typeface="+mn-lt"/>
              </a:defRPr>
            </a:lvl1pPr>
            <a:lvl2pPr>
              <a:defRPr sz="2700"/>
            </a:lvl2pPr>
            <a:lvl3pPr>
              <a:defRPr sz="2700"/>
            </a:lvl3pPr>
            <a:lvl4pPr>
              <a:defRPr sz="2700"/>
            </a:lvl4pPr>
            <a:lvl5pPr>
              <a:defRPr sz="2700"/>
            </a:lvl5pPr>
          </a:lstStyle>
          <a:p>
            <a:pPr lvl="0"/>
            <a:r>
              <a:rPr lang="en-US" smtClean="0"/>
              <a:t>Click to edit Master text styles</a:t>
            </a:r>
          </a:p>
        </p:txBody>
      </p:sp>
      <p:cxnSp>
        <p:nvCxnSpPr>
          <p:cNvPr id="5" name="Straight Connector 4"/>
          <p:cNvCxnSpPr/>
          <p:nvPr userDrawn="1"/>
        </p:nvCxnSpPr>
        <p:spPr>
          <a:xfrm>
            <a:off x="5228909" y="844346"/>
            <a:ext cx="0" cy="5313679"/>
          </a:xfrm>
          <a:prstGeom prst="line">
            <a:avLst/>
          </a:prstGeom>
          <a:ln w="38100" cap="flat" cmpd="sng">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Title 1"/>
          <p:cNvSpPr>
            <a:spLocks noGrp="1"/>
          </p:cNvSpPr>
          <p:nvPr>
            <p:ph type="title"/>
          </p:nvPr>
        </p:nvSpPr>
        <p:spPr>
          <a:xfrm>
            <a:off x="450903" y="1950280"/>
            <a:ext cx="4490214" cy="3020519"/>
          </a:xfrm>
        </p:spPr>
        <p:txBody>
          <a:bodyPr vert="horz" lIns="109682" tIns="60937" rIns="109682" bIns="60937" rtlCol="0" anchor="ctr" anchorCtr="0">
            <a:noAutofit/>
          </a:bodyPr>
          <a:lstStyle>
            <a:lvl1pPr marL="0" indent="0" algn="l" defTabSz="1218732" rtl="0" eaLnBrk="1" latinLnBrk="0" hangingPunct="1">
              <a:lnSpc>
                <a:spcPct val="80000"/>
              </a:lnSpc>
              <a:spcBef>
                <a:spcPct val="0"/>
              </a:spcBef>
              <a:buClr>
                <a:schemeClr val="tx1"/>
              </a:buClr>
              <a:buFont typeface="Ciscolight" pitchFamily="2" charset="0"/>
              <a:buNone/>
              <a:defRPr lang="en-US" sz="5900" b="0" kern="1200" spc="0" baseline="0" dirty="0">
                <a:solidFill>
                  <a:schemeClr val="tx2">
                    <a:lumMod val="75000"/>
                  </a:schemeClr>
                </a:solidFill>
                <a:latin typeface="+mj-lt"/>
                <a:ea typeface="+mj-ea"/>
                <a:cs typeface="+mj-cs"/>
              </a:defRPr>
            </a:lvl1pPr>
          </a:lstStyle>
          <a:p>
            <a:r>
              <a:rPr lang="en-US" smtClean="0"/>
              <a:t>Click to edit Master title style</a:t>
            </a:r>
            <a:endParaRPr lang="en-US" dirty="0"/>
          </a:p>
        </p:txBody>
      </p:sp>
      <p:sp>
        <p:nvSpPr>
          <p:cNvPr id="2" name="Date Placeholder 1"/>
          <p:cNvSpPr>
            <a:spLocks noGrp="1"/>
          </p:cNvSpPr>
          <p:nvPr>
            <p:ph type="dt" sz="quarter" idx="12"/>
          </p:nvPr>
        </p:nvSpPr>
        <p:spPr>
          <a:xfrm>
            <a:off x="837982" y="6356352"/>
            <a:ext cx="2742486" cy="365125"/>
          </a:xfrm>
          <a:prstGeom prst="rect">
            <a:avLst/>
          </a:prstGeom>
        </p:spPr>
        <p:txBody>
          <a:bodyPr/>
          <a:lstStyle/>
          <a:p>
            <a:pPr>
              <a:buClr>
                <a:srgbClr val="E45785"/>
              </a:buClr>
            </a:pPr>
            <a:fld id="{48D63399-E545-4A91-B9D1-BF27E4BEB5A6}"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266924283"/>
      </p:ext>
    </p:extLst>
  </p:cSld>
  <p:clrMapOvr>
    <a:masterClrMapping/>
  </p:clrMapOvr>
  <p:transition>
    <p:fade/>
  </p:transition>
  <p:timing>
    <p:tnLst>
      <p:par>
        <p:cTn id="1" dur="indefinite" restart="never" nodeType="tmRoot"/>
      </p:par>
    </p:tnLst>
  </p:timing>
  <p:hf sldNum="0"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summary points">
    <p:spTree>
      <p:nvGrpSpPr>
        <p:cNvPr id="1" name=""/>
        <p:cNvGrpSpPr/>
        <p:nvPr/>
      </p:nvGrpSpPr>
      <p:grpSpPr>
        <a:xfrm>
          <a:off x="0" y="0"/>
          <a:ext cx="0" cy="0"/>
          <a:chOff x="0" y="0"/>
          <a:chExt cx="0" cy="0"/>
        </a:xfrm>
      </p:grpSpPr>
      <p:sp>
        <p:nvSpPr>
          <p:cNvPr id="17" name="Rectangle 16"/>
          <p:cNvSpPr/>
          <p:nvPr userDrawn="1"/>
        </p:nvSpPr>
        <p:spPr bwMode="auto">
          <a:xfrm>
            <a:off x="3" y="3810000"/>
            <a:ext cx="2981607" cy="1929384"/>
          </a:xfrm>
          <a:prstGeom prst="rect">
            <a:avLst/>
          </a:prstGeom>
          <a:solidFill>
            <a:schemeClr val="tx1"/>
          </a:solidFill>
          <a:ln w="12700" algn="ctr">
            <a:noFill/>
            <a:miter lim="800000"/>
            <a:headEnd/>
            <a:tailEnd/>
          </a:ln>
          <a:effectLst/>
          <a:extLst/>
        </p:spPr>
        <p:txBody>
          <a:bodyPr lIns="1950297" tIns="60947" rIns="304735" bIns="60947" rtlCol="0" anchor="ctr">
            <a:normAutofit/>
          </a:bodyPr>
          <a:lstStyle/>
          <a:p>
            <a:pPr>
              <a:spcBef>
                <a:spcPts val="0"/>
              </a:spcBef>
              <a:buClr>
                <a:srgbClr val="DB3977"/>
              </a:buClr>
            </a:pPr>
            <a:endParaRPr lang="en-US" sz="4300" dirty="0">
              <a:solidFill>
                <a:srgbClr val="4D4D4F"/>
              </a:solidFill>
              <a:latin typeface="Arial"/>
            </a:endParaRPr>
          </a:p>
        </p:txBody>
      </p:sp>
      <p:sp>
        <p:nvSpPr>
          <p:cNvPr id="16" name="Rectangle 15"/>
          <p:cNvSpPr/>
          <p:nvPr userDrawn="1"/>
        </p:nvSpPr>
        <p:spPr bwMode="auto">
          <a:xfrm>
            <a:off x="3" y="1507212"/>
            <a:ext cx="2981607" cy="1929384"/>
          </a:xfrm>
          <a:prstGeom prst="rect">
            <a:avLst/>
          </a:prstGeom>
          <a:solidFill>
            <a:schemeClr val="tx1"/>
          </a:solidFill>
          <a:ln w="12700" algn="ctr">
            <a:noFill/>
            <a:miter lim="800000"/>
            <a:headEnd/>
            <a:tailEnd/>
          </a:ln>
          <a:effectLst/>
          <a:extLst/>
        </p:spPr>
        <p:txBody>
          <a:bodyPr lIns="1950297" tIns="60947" rIns="304735" bIns="60947" rtlCol="0" anchor="ctr">
            <a:normAutofit/>
          </a:bodyPr>
          <a:lstStyle/>
          <a:p>
            <a:pPr>
              <a:spcBef>
                <a:spcPts val="0"/>
              </a:spcBef>
              <a:buClr>
                <a:srgbClr val="DB3977"/>
              </a:buClr>
            </a:pPr>
            <a:endParaRPr lang="en-US" sz="4300" dirty="0">
              <a:solidFill>
                <a:srgbClr val="4D4D4F"/>
              </a:solidFill>
              <a:latin typeface="Aria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grpSp>
        <p:nvGrpSpPr>
          <p:cNvPr id="4" name="Group 3"/>
          <p:cNvGrpSpPr/>
          <p:nvPr userDrawn="1"/>
        </p:nvGrpSpPr>
        <p:grpSpPr>
          <a:xfrm>
            <a:off x="2287684" y="3810000"/>
            <a:ext cx="694763" cy="1929384"/>
            <a:chOff x="336126" y="3390202"/>
            <a:chExt cx="788837" cy="1929384"/>
          </a:xfrm>
        </p:grpSpPr>
        <p:sp>
          <p:nvSpPr>
            <p:cNvPr id="5" name="Rectangle 4"/>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6" name="Rectangle 5"/>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7" name="Rectangle 6"/>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8" name="Rectangle 7"/>
          <p:cNvSpPr/>
          <p:nvPr userDrawn="1"/>
        </p:nvSpPr>
        <p:spPr bwMode="auto">
          <a:xfrm>
            <a:off x="2982453" y="3810000"/>
            <a:ext cx="9206379" cy="1929384"/>
          </a:xfrm>
          <a:prstGeom prst="rect">
            <a:avLst/>
          </a:prstGeom>
          <a:solidFill>
            <a:schemeClr val="accent2"/>
          </a:solidFill>
          <a:ln w="12700" algn="ctr">
            <a:noFill/>
            <a:miter lim="800000"/>
            <a:headEnd/>
            <a:tailEnd/>
          </a:ln>
          <a:effectLst/>
          <a:extLst/>
        </p:spPr>
        <p:txBody>
          <a:bodyPr lIns="1950297" tIns="60947" rIns="304735" bIns="60947" rtlCol="0" anchor="ctr">
            <a:normAutofit/>
          </a:bodyPr>
          <a:lstStyle/>
          <a:p>
            <a:pPr>
              <a:spcBef>
                <a:spcPts val="0"/>
              </a:spcBef>
              <a:buClr>
                <a:srgbClr val="DB3977"/>
              </a:buClr>
            </a:pPr>
            <a:endParaRPr lang="en-US" sz="4300" dirty="0">
              <a:solidFill>
                <a:srgbClr val="4D4D4F"/>
              </a:solidFill>
              <a:latin typeface="Arial"/>
            </a:endParaRPr>
          </a:p>
        </p:txBody>
      </p:sp>
      <p:grpSp>
        <p:nvGrpSpPr>
          <p:cNvPr id="9" name="Group 8"/>
          <p:cNvGrpSpPr/>
          <p:nvPr userDrawn="1"/>
        </p:nvGrpSpPr>
        <p:grpSpPr>
          <a:xfrm>
            <a:off x="2287684" y="1507212"/>
            <a:ext cx="694763" cy="1929384"/>
            <a:chOff x="336126" y="3390202"/>
            <a:chExt cx="788837" cy="1929384"/>
          </a:xfrm>
        </p:grpSpPr>
        <p:sp>
          <p:nvSpPr>
            <p:cNvPr id="10" name="Rectangle 9"/>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1" name="Rectangle 10"/>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2" name="Rectangle 11"/>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3" name="Rectangle 12"/>
          <p:cNvSpPr/>
          <p:nvPr userDrawn="1"/>
        </p:nvSpPr>
        <p:spPr bwMode="auto">
          <a:xfrm>
            <a:off x="2982453" y="1507212"/>
            <a:ext cx="9206379" cy="1929384"/>
          </a:xfrm>
          <a:prstGeom prst="rect">
            <a:avLst/>
          </a:prstGeom>
          <a:solidFill>
            <a:schemeClr val="accent2"/>
          </a:solidFill>
          <a:ln w="12700" algn="ctr">
            <a:noFill/>
            <a:miter lim="800000"/>
            <a:headEnd/>
            <a:tailEnd/>
          </a:ln>
          <a:effectLst/>
          <a:extLst/>
        </p:spPr>
        <p:txBody>
          <a:bodyPr lIns="1950297" tIns="60947" rIns="304735" bIns="60947" rtlCol="0" anchor="ctr">
            <a:normAutofit/>
          </a:bodyPr>
          <a:lstStyle/>
          <a:p>
            <a:pPr>
              <a:spcBef>
                <a:spcPts val="0"/>
              </a:spcBef>
              <a:buClr>
                <a:srgbClr val="DB3977"/>
              </a:buClr>
            </a:pPr>
            <a:endParaRPr lang="en-US" sz="4300" dirty="0">
              <a:solidFill>
                <a:srgbClr val="4D4D4F"/>
              </a:solidFill>
              <a:latin typeface="Arial"/>
            </a:endParaRPr>
          </a:p>
        </p:txBody>
      </p:sp>
      <p:sp>
        <p:nvSpPr>
          <p:cNvPr id="14" name="T_1"/>
          <p:cNvSpPr>
            <a:spLocks noGrp="1"/>
          </p:cNvSpPr>
          <p:nvPr>
            <p:ph type="body" sz="quarter" idx="13"/>
          </p:nvPr>
        </p:nvSpPr>
        <p:spPr bwMode="white">
          <a:xfrm>
            <a:off x="2982447" y="1513939"/>
            <a:ext cx="8719673" cy="1922660"/>
          </a:xfrm>
          <a:prstGeom prst="rect">
            <a:avLst/>
          </a:prstGeom>
        </p:spPr>
        <p:txBody>
          <a:bodyPr anchor="ctr">
            <a:normAutofit/>
          </a:bodyPr>
          <a:lstStyle>
            <a:lvl1pPr marL="609468" indent="0">
              <a:buFontTx/>
              <a:buNone/>
              <a:defRPr sz="4300" baseline="0">
                <a:solidFill>
                  <a:schemeClr val="bg1"/>
                </a:solidFill>
              </a:defRPr>
            </a:lvl1pPr>
          </a:lstStyle>
          <a:p>
            <a:pPr lvl="0"/>
            <a:r>
              <a:rPr lang="en-US" smtClean="0"/>
              <a:t>Click to edit Master text styles</a:t>
            </a:r>
          </a:p>
        </p:txBody>
      </p:sp>
      <p:sp>
        <p:nvSpPr>
          <p:cNvPr id="15" name="Text Placeholder 11"/>
          <p:cNvSpPr>
            <a:spLocks noGrp="1"/>
          </p:cNvSpPr>
          <p:nvPr>
            <p:ph type="body" sz="quarter" idx="16"/>
          </p:nvPr>
        </p:nvSpPr>
        <p:spPr bwMode="white">
          <a:xfrm>
            <a:off x="2981611" y="3810000"/>
            <a:ext cx="8720511" cy="1928813"/>
          </a:xfrm>
          <a:prstGeom prst="rect">
            <a:avLst/>
          </a:prstGeom>
        </p:spPr>
        <p:txBody>
          <a:bodyPr anchor="ctr" anchorCtr="0">
            <a:normAutofit/>
          </a:bodyPr>
          <a:lstStyle>
            <a:lvl1pPr marL="609468" indent="0" algn="l" rtl="0" eaLnBrk="1" fontAlgn="base" hangingPunct="1">
              <a:lnSpc>
                <a:spcPct val="90000"/>
              </a:lnSpc>
              <a:spcBef>
                <a:spcPts val="3199"/>
              </a:spcBef>
              <a:spcAft>
                <a:spcPct val="0"/>
              </a:spcAft>
              <a:buClr>
                <a:schemeClr val="accent1"/>
              </a:buClr>
              <a:buSzPct val="100000"/>
              <a:buFontTx/>
              <a:buNone/>
              <a:defRPr lang="en-US" sz="4300" baseline="0" dirty="0">
                <a:solidFill>
                  <a:schemeClr val="bg1"/>
                </a:solidFill>
                <a:latin typeface="+mn-lt"/>
                <a:ea typeface="+mn-ea"/>
                <a:cs typeface="Arial" pitchFamily="34" charset="0"/>
              </a:defRPr>
            </a:lvl1pPr>
          </a:lstStyle>
          <a:p>
            <a:pPr marL="609468" lvl="0" indent="0" algn="l" rtl="0" eaLnBrk="1" fontAlgn="base" hangingPunct="1">
              <a:lnSpc>
                <a:spcPct val="90000"/>
              </a:lnSpc>
              <a:spcBef>
                <a:spcPts val="3199"/>
              </a:spcBef>
              <a:spcAft>
                <a:spcPct val="0"/>
              </a:spcAft>
              <a:buClr>
                <a:schemeClr val="accent1"/>
              </a:buClr>
              <a:buSzPct val="100000"/>
              <a:buFontTx/>
              <a:buNone/>
            </a:pPr>
            <a:r>
              <a:rPr lang="en-US" smtClean="0"/>
              <a:t>Click to edit Master text styles</a:t>
            </a:r>
          </a:p>
        </p:txBody>
      </p:sp>
      <p:sp>
        <p:nvSpPr>
          <p:cNvPr id="19" name="Content Placeholder 18"/>
          <p:cNvSpPr>
            <a:spLocks noGrp="1"/>
          </p:cNvSpPr>
          <p:nvPr>
            <p:ph sz="quarter" idx="17" hasCustomPrompt="1"/>
          </p:nvPr>
        </p:nvSpPr>
        <p:spPr bwMode="white">
          <a:xfrm>
            <a:off x="0" y="1421442"/>
            <a:ext cx="2287681" cy="2100943"/>
          </a:xfrm>
          <a:prstGeom prst="rect">
            <a:avLst/>
          </a:prstGeom>
        </p:spPr>
        <p:txBody>
          <a:bodyPr lIns="243787" tIns="243787" rIns="243787" bIns="365681" anchor="ctr">
            <a:normAutofit/>
          </a:bodyPr>
          <a:lstStyle>
            <a:lvl1pPr marL="0" indent="0" algn="ctr">
              <a:buFontTx/>
              <a:buNone/>
              <a:defRPr sz="12800" b="1">
                <a:solidFill>
                  <a:schemeClr val="bg1"/>
                </a:solidFill>
              </a:defRPr>
            </a:lvl1pPr>
          </a:lstStyle>
          <a:p>
            <a:pPr lvl="0"/>
            <a:r>
              <a:rPr lang="en-US" dirty="0" smtClean="0"/>
              <a:t>#</a:t>
            </a:r>
            <a:endParaRPr lang="en-US" dirty="0"/>
          </a:p>
        </p:txBody>
      </p:sp>
      <p:sp>
        <p:nvSpPr>
          <p:cNvPr id="20" name="Content Placeholder 18"/>
          <p:cNvSpPr>
            <a:spLocks noGrp="1"/>
          </p:cNvSpPr>
          <p:nvPr>
            <p:ph sz="quarter" idx="18" hasCustomPrompt="1"/>
          </p:nvPr>
        </p:nvSpPr>
        <p:spPr bwMode="white">
          <a:xfrm>
            <a:off x="3" y="3722847"/>
            <a:ext cx="2287681" cy="2103120"/>
          </a:xfrm>
          <a:prstGeom prst="rect">
            <a:avLst/>
          </a:prstGeom>
        </p:spPr>
        <p:txBody>
          <a:bodyPr lIns="243787" tIns="243787" rIns="243787" bIns="365681" anchor="ctr">
            <a:normAutofit/>
          </a:bodyPr>
          <a:lstStyle>
            <a:lvl1pPr marL="0" indent="0" algn="ctr">
              <a:buFontTx/>
              <a:buNone/>
              <a:defRPr sz="12800" b="1">
                <a:solidFill>
                  <a:schemeClr val="bg1"/>
                </a:solidFill>
              </a:defRPr>
            </a:lvl1pPr>
          </a:lstStyle>
          <a:p>
            <a:pPr lvl="0"/>
            <a:r>
              <a:rPr lang="en-US" dirty="0" smtClean="0"/>
              <a:t>#</a:t>
            </a:r>
            <a:endParaRPr lang="en-US" dirty="0"/>
          </a:p>
        </p:txBody>
      </p:sp>
      <p:sp>
        <p:nvSpPr>
          <p:cNvPr id="18" name="Date Placeholder 17"/>
          <p:cNvSpPr>
            <a:spLocks noGrp="1"/>
          </p:cNvSpPr>
          <p:nvPr>
            <p:ph type="dt" sz="quarter" idx="19"/>
          </p:nvPr>
        </p:nvSpPr>
        <p:spPr>
          <a:xfrm>
            <a:off x="837982" y="6356352"/>
            <a:ext cx="2742486" cy="365125"/>
          </a:xfrm>
          <a:prstGeom prst="rect">
            <a:avLst/>
          </a:prstGeom>
        </p:spPr>
        <p:txBody>
          <a:bodyPr/>
          <a:lstStyle/>
          <a:p>
            <a:pPr>
              <a:buClr>
                <a:srgbClr val="E45785"/>
              </a:buClr>
            </a:pPr>
            <a:fld id="{4AC3B7CE-3CC5-4B48-9029-0892C9D2A07F}"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230852423"/>
      </p:ext>
    </p:extLst>
  </p:cSld>
  <p:clrMapOvr>
    <a:masterClrMapping/>
  </p:clrMapOvr>
  <p:transition>
    <p:fade/>
  </p:transition>
  <p:timing>
    <p:tnLst>
      <p:par>
        <p:cTn id="1" dur="indefinite" restart="never" nodeType="tmRoot"/>
      </p:par>
    </p:tnLst>
  </p:timing>
  <p:hf sldNum="0"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 3 key poi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Rectangle 3"/>
          <p:cNvSpPr/>
          <p:nvPr userDrawn="1"/>
        </p:nvSpPr>
        <p:spPr bwMode="auto">
          <a:xfrm>
            <a:off x="1278606" y="2859159"/>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48" tIns="60947" rIns="304735" bIns="60947" numCol="1" rtlCol="0" anchor="ctr" anchorCtr="0" compatLnSpc="1">
            <a:prstTxWarp prst="textNoShape">
              <a:avLst/>
            </a:prstTxWarp>
            <a:normAutofit/>
          </a:bodyPr>
          <a:lstStyle/>
          <a:p>
            <a:pPr>
              <a:spcBef>
                <a:spcPts val="0"/>
              </a:spcBef>
              <a:spcAft>
                <a:spcPts val="0"/>
              </a:spcAft>
              <a:buClr>
                <a:srgbClr val="E45785"/>
              </a:buClr>
            </a:pPr>
            <a:endParaRPr lang="en-US" sz="3200" dirty="0" smtClean="0">
              <a:solidFill>
                <a:srgbClr val="F599B1"/>
              </a:solidFill>
              <a:latin typeface="Arial"/>
            </a:endParaRPr>
          </a:p>
        </p:txBody>
      </p:sp>
      <p:sp>
        <p:nvSpPr>
          <p:cNvPr id="5" name="Rectangle 4"/>
          <p:cNvSpPr/>
          <p:nvPr userDrawn="1"/>
        </p:nvSpPr>
        <p:spPr bwMode="auto">
          <a:xfrm>
            <a:off x="1278606" y="1480466"/>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48" tIns="60947" rIns="304735" bIns="60947" numCol="1" rtlCol="0" anchor="ctr" anchorCtr="0" compatLnSpc="1">
            <a:prstTxWarp prst="textNoShape">
              <a:avLst/>
            </a:prstTxWarp>
            <a:normAutofit/>
          </a:bodyPr>
          <a:lstStyle/>
          <a:p>
            <a:pPr>
              <a:spcBef>
                <a:spcPts val="0"/>
              </a:spcBef>
              <a:spcAft>
                <a:spcPts val="0"/>
              </a:spcAft>
              <a:buClr>
                <a:srgbClr val="E45785"/>
              </a:buClr>
            </a:pPr>
            <a:endParaRPr lang="en-US" sz="3200" b="1" dirty="0" smtClean="0">
              <a:solidFill>
                <a:srgbClr val="F599B1"/>
              </a:solidFill>
              <a:latin typeface="Arial"/>
            </a:endParaRPr>
          </a:p>
        </p:txBody>
      </p:sp>
      <p:sp>
        <p:nvSpPr>
          <p:cNvPr id="6" name="Text Placeholder 11"/>
          <p:cNvSpPr>
            <a:spLocks noGrp="1"/>
          </p:cNvSpPr>
          <p:nvPr>
            <p:ph type="body" sz="quarter" idx="11" hasCustomPrompt="1"/>
          </p:nvPr>
        </p:nvSpPr>
        <p:spPr bwMode="white">
          <a:xfrm>
            <a:off x="2208018" y="1531939"/>
            <a:ext cx="9464477" cy="528637"/>
          </a:xfrm>
        </p:spPr>
        <p:txBody>
          <a:bodyPr anchor="ctr">
            <a:normAutofit/>
          </a:bodyPr>
          <a:lstStyle>
            <a:lvl1pPr marL="609468" indent="0">
              <a:lnSpc>
                <a:spcPct val="90000"/>
              </a:lnSpc>
              <a:spcBef>
                <a:spcPts val="800"/>
              </a:spcBef>
              <a:spcAft>
                <a:spcPts val="0"/>
              </a:spcAft>
              <a:buNone/>
              <a:defRPr>
                <a:solidFill>
                  <a:schemeClr val="bg1"/>
                </a:solidFill>
              </a:defRPr>
            </a:lvl1pPr>
            <a:lvl2pPr marL="380917" indent="0">
              <a:buNone/>
              <a:defRPr/>
            </a:lvl2pPr>
            <a:lvl3pPr marL="609468" indent="0">
              <a:buNone/>
              <a:defRPr sz="3200"/>
            </a:lvl3pPr>
            <a:lvl4pPr marL="1066568" indent="0">
              <a:buNone/>
              <a:defRPr/>
            </a:lvl4pPr>
            <a:lvl5pPr marL="1371303"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7" name="Rectangle 6"/>
          <p:cNvSpPr/>
          <p:nvPr userDrawn="1"/>
        </p:nvSpPr>
        <p:spPr bwMode="auto">
          <a:xfrm>
            <a:off x="1278606" y="4237854"/>
            <a:ext cx="10910221" cy="1059519"/>
          </a:xfrm>
          <a:prstGeom prst="rect">
            <a:avLst/>
          </a:prstGeom>
          <a:solidFill>
            <a:schemeClr val="accent2"/>
          </a:solidFill>
          <a:ln w="12700" cap="flat" cmpd="sng" algn="ctr">
            <a:noFill/>
            <a:prstDash val="solid"/>
            <a:round/>
            <a:headEnd type="none" w="med" len="med"/>
            <a:tailEnd type="none" w="med" len="med"/>
          </a:ln>
          <a:effectLst/>
          <a:extLst/>
        </p:spPr>
        <p:txBody>
          <a:bodyPr vert="horz" wrap="square" lIns="975148" tIns="60947" rIns="304735" bIns="60947" numCol="1" rtlCol="0" anchor="ctr" anchorCtr="0" compatLnSpc="1">
            <a:prstTxWarp prst="textNoShape">
              <a:avLst/>
            </a:prstTxWarp>
            <a:normAutofit/>
          </a:bodyPr>
          <a:lstStyle/>
          <a:p>
            <a:pPr>
              <a:spcBef>
                <a:spcPts val="0"/>
              </a:spcBef>
              <a:spcAft>
                <a:spcPts val="0"/>
              </a:spcAft>
              <a:buClr>
                <a:srgbClr val="E45785"/>
              </a:buClr>
            </a:pPr>
            <a:endParaRPr lang="en-US" sz="2100" dirty="0" smtClean="0">
              <a:solidFill>
                <a:srgbClr val="E45785"/>
              </a:solidFill>
              <a:latin typeface="Arial"/>
            </a:endParaRPr>
          </a:p>
        </p:txBody>
      </p:sp>
      <p:sp>
        <p:nvSpPr>
          <p:cNvPr id="8" name="Text Placeholder 11"/>
          <p:cNvSpPr>
            <a:spLocks noGrp="1"/>
          </p:cNvSpPr>
          <p:nvPr>
            <p:ph type="body" sz="quarter" idx="15" hasCustomPrompt="1"/>
          </p:nvPr>
        </p:nvSpPr>
        <p:spPr bwMode="white">
          <a:xfrm>
            <a:off x="2208018" y="2893612"/>
            <a:ext cx="9464477" cy="528637"/>
          </a:xfrm>
        </p:spPr>
        <p:txBody>
          <a:bodyPr anchor="ctr">
            <a:normAutofit/>
          </a:bodyPr>
          <a:lstStyle>
            <a:lvl1pPr marL="609468" indent="0">
              <a:lnSpc>
                <a:spcPct val="90000"/>
              </a:lnSpc>
              <a:spcBef>
                <a:spcPts val="800"/>
              </a:spcBef>
              <a:spcAft>
                <a:spcPts val="0"/>
              </a:spcAft>
              <a:buNone/>
              <a:defRPr>
                <a:solidFill>
                  <a:schemeClr val="bg1"/>
                </a:solidFill>
              </a:defRPr>
            </a:lvl1pPr>
            <a:lvl2pPr marL="380917" indent="0">
              <a:buNone/>
              <a:defRPr/>
            </a:lvl2pPr>
            <a:lvl3pPr marL="609468" indent="0">
              <a:buNone/>
              <a:defRPr sz="3200"/>
            </a:lvl3pPr>
            <a:lvl4pPr marL="1066568" indent="0">
              <a:buNone/>
              <a:defRPr/>
            </a:lvl4pPr>
            <a:lvl5pPr marL="1371303"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9" name="Text Placeholder 11"/>
          <p:cNvSpPr>
            <a:spLocks noGrp="1"/>
          </p:cNvSpPr>
          <p:nvPr>
            <p:ph type="body" sz="quarter" idx="17" hasCustomPrompt="1"/>
          </p:nvPr>
        </p:nvSpPr>
        <p:spPr bwMode="white">
          <a:xfrm>
            <a:off x="2208018" y="4286916"/>
            <a:ext cx="9464477" cy="528637"/>
          </a:xfrm>
        </p:spPr>
        <p:txBody>
          <a:bodyPr anchor="ctr">
            <a:normAutofit/>
          </a:bodyPr>
          <a:lstStyle>
            <a:lvl1pPr marL="609468" indent="0">
              <a:lnSpc>
                <a:spcPct val="90000"/>
              </a:lnSpc>
              <a:spcBef>
                <a:spcPts val="800"/>
              </a:spcBef>
              <a:spcAft>
                <a:spcPts val="0"/>
              </a:spcAft>
              <a:buNone/>
              <a:defRPr b="0">
                <a:solidFill>
                  <a:schemeClr val="bg1"/>
                </a:solidFill>
              </a:defRPr>
            </a:lvl1pPr>
            <a:lvl2pPr marL="380917" indent="0">
              <a:buNone/>
              <a:defRPr/>
            </a:lvl2pPr>
            <a:lvl3pPr marL="609468" indent="0">
              <a:buNone/>
              <a:defRPr sz="3200"/>
            </a:lvl3pPr>
            <a:lvl4pPr marL="1066568" indent="0">
              <a:buNone/>
              <a:defRPr/>
            </a:lvl4pPr>
            <a:lvl5pPr marL="1371303" indent="0">
              <a:buNone/>
              <a:defRPr/>
            </a:lvl5pPr>
          </a:lstStyle>
          <a:p>
            <a:pPr>
              <a:lnSpc>
                <a:spcPct val="90000"/>
              </a:lnSpc>
              <a:spcBef>
                <a:spcPts val="600"/>
              </a:spcBef>
            </a:pPr>
            <a:r>
              <a:rPr lang="en-US" sz="3200" dirty="0" smtClean="0">
                <a:latin typeface="+mn-lt"/>
              </a:rPr>
              <a:t>Click to add statement here</a:t>
            </a:r>
            <a:endParaRPr lang="en-US" sz="3200" b="1" dirty="0" smtClean="0">
              <a:solidFill>
                <a:schemeClr val="accent1"/>
              </a:solidFill>
              <a:latin typeface="+mn-lt"/>
            </a:endParaRPr>
          </a:p>
        </p:txBody>
      </p:sp>
      <p:sp>
        <p:nvSpPr>
          <p:cNvPr id="10" name="Text Placeholder 22"/>
          <p:cNvSpPr>
            <a:spLocks noGrp="1"/>
          </p:cNvSpPr>
          <p:nvPr>
            <p:ph type="body" sz="quarter" idx="19" hasCustomPrompt="1"/>
          </p:nvPr>
        </p:nvSpPr>
        <p:spPr>
          <a:xfrm>
            <a:off x="1240044" y="5562609"/>
            <a:ext cx="9708738" cy="528639"/>
          </a:xfrm>
        </p:spPr>
        <p:txBody>
          <a:bodyPr anchor="ctr">
            <a:normAutofit/>
          </a:bodyPr>
          <a:lstStyle>
            <a:lvl1pPr marL="0" indent="0" algn="ctr">
              <a:lnSpc>
                <a:spcPct val="100000"/>
              </a:lnSpc>
              <a:spcBef>
                <a:spcPts val="0"/>
              </a:spcBef>
              <a:spcAft>
                <a:spcPts val="0"/>
              </a:spcAft>
              <a:buNone/>
              <a:defRPr sz="3700" b="1" baseline="0">
                <a:solidFill>
                  <a:schemeClr val="tx1"/>
                </a:solidFill>
              </a:defRPr>
            </a:lvl1pPr>
          </a:lstStyle>
          <a:p>
            <a:pPr lvl="0"/>
            <a:r>
              <a:rPr lang="en-US" dirty="0" smtClean="0"/>
              <a:t>Click to add key take away here</a:t>
            </a:r>
            <a:endParaRPr lang="en-US" dirty="0"/>
          </a:p>
        </p:txBody>
      </p:sp>
      <p:sp>
        <p:nvSpPr>
          <p:cNvPr id="11" name="Text Placeholder 10"/>
          <p:cNvSpPr>
            <a:spLocks noGrp="1"/>
          </p:cNvSpPr>
          <p:nvPr>
            <p:ph type="body" sz="quarter" idx="23" hasCustomPrompt="1"/>
          </p:nvPr>
        </p:nvSpPr>
        <p:spPr bwMode="white">
          <a:xfrm>
            <a:off x="2208020" y="1971685"/>
            <a:ext cx="9468282" cy="530225"/>
          </a:xfrm>
        </p:spPr>
        <p:txBody>
          <a:bodyPr anchor="ctr">
            <a:normAutofit/>
          </a:bodyPr>
          <a:lstStyle>
            <a:lvl1pPr marL="609468"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1)</a:t>
            </a:r>
            <a:endParaRPr lang="en-US" dirty="0"/>
          </a:p>
        </p:txBody>
      </p:sp>
      <p:sp>
        <p:nvSpPr>
          <p:cNvPr id="12" name="Text Placeholder 10"/>
          <p:cNvSpPr>
            <a:spLocks noGrp="1"/>
          </p:cNvSpPr>
          <p:nvPr>
            <p:ph type="body" sz="quarter" idx="28" hasCustomPrompt="1"/>
          </p:nvPr>
        </p:nvSpPr>
        <p:spPr bwMode="white">
          <a:xfrm>
            <a:off x="2208020" y="3352809"/>
            <a:ext cx="9468282" cy="530225"/>
          </a:xfrm>
        </p:spPr>
        <p:txBody>
          <a:bodyPr anchor="ctr">
            <a:normAutofit/>
          </a:bodyPr>
          <a:lstStyle>
            <a:lvl1pPr marL="609468"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2)</a:t>
            </a:r>
            <a:endParaRPr lang="en-US" dirty="0"/>
          </a:p>
        </p:txBody>
      </p:sp>
      <p:sp>
        <p:nvSpPr>
          <p:cNvPr id="13" name="Text Placeholder 10"/>
          <p:cNvSpPr>
            <a:spLocks noGrp="1"/>
          </p:cNvSpPr>
          <p:nvPr>
            <p:ph type="body" sz="quarter" idx="29" hasCustomPrompt="1"/>
          </p:nvPr>
        </p:nvSpPr>
        <p:spPr bwMode="white">
          <a:xfrm>
            <a:off x="2208020" y="4724409"/>
            <a:ext cx="9468282" cy="530225"/>
          </a:xfrm>
        </p:spPr>
        <p:txBody>
          <a:bodyPr anchor="ctr">
            <a:normAutofit/>
          </a:bodyPr>
          <a:lstStyle>
            <a:lvl1pPr marL="609468" indent="0">
              <a:lnSpc>
                <a:spcPct val="100000"/>
              </a:lnSpc>
              <a:spcBef>
                <a:spcPts val="0"/>
              </a:spcBef>
              <a:spcAft>
                <a:spcPts val="0"/>
              </a:spcAft>
              <a:buNone/>
              <a:defRPr sz="3200" b="1" baseline="0">
                <a:solidFill>
                  <a:schemeClr val="bg1"/>
                </a:solidFill>
              </a:defRPr>
            </a:lvl1pPr>
          </a:lstStyle>
          <a:p>
            <a:pPr lvl="0"/>
            <a:r>
              <a:rPr lang="en-US" b="1" dirty="0" smtClean="0"/>
              <a:t>Show them hard facts (emphasis point 3)</a:t>
            </a:r>
            <a:endParaRPr lang="en-US" dirty="0"/>
          </a:p>
        </p:txBody>
      </p:sp>
      <p:sp>
        <p:nvSpPr>
          <p:cNvPr id="14" name="Rectangle 13"/>
          <p:cNvSpPr/>
          <p:nvPr userDrawn="1"/>
        </p:nvSpPr>
        <p:spPr bwMode="auto">
          <a:xfrm>
            <a:off x="3" y="1480003"/>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15" name="Group 14"/>
          <p:cNvGrpSpPr/>
          <p:nvPr userDrawn="1"/>
        </p:nvGrpSpPr>
        <p:grpSpPr>
          <a:xfrm>
            <a:off x="1729816" y="1480003"/>
            <a:ext cx="694763" cy="1059544"/>
            <a:chOff x="336126" y="3390202"/>
            <a:chExt cx="788837" cy="1929384"/>
          </a:xfrm>
        </p:grpSpPr>
        <p:sp>
          <p:nvSpPr>
            <p:cNvPr id="16" name="Rectangle 1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17" name="Rectangle 1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18" name="Rectangle 1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19" name="Rectangle 18"/>
          <p:cNvSpPr/>
          <p:nvPr userDrawn="1"/>
        </p:nvSpPr>
        <p:spPr bwMode="auto">
          <a:xfrm>
            <a:off x="3" y="2857500"/>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0" name="Group 19"/>
          <p:cNvGrpSpPr/>
          <p:nvPr userDrawn="1"/>
        </p:nvGrpSpPr>
        <p:grpSpPr>
          <a:xfrm>
            <a:off x="1729816" y="2857500"/>
            <a:ext cx="694763" cy="1059544"/>
            <a:chOff x="336126" y="3390202"/>
            <a:chExt cx="788837" cy="1929384"/>
          </a:xfrm>
        </p:grpSpPr>
        <p:sp>
          <p:nvSpPr>
            <p:cNvPr id="21" name="Rectangle 20"/>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2" name="Rectangle 21"/>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3" name="Rectangle 22"/>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4" name="Rectangle 23"/>
          <p:cNvSpPr/>
          <p:nvPr userDrawn="1"/>
        </p:nvSpPr>
        <p:spPr bwMode="auto">
          <a:xfrm>
            <a:off x="3" y="4238625"/>
            <a:ext cx="2424578" cy="1059544"/>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nvGrpSpPr>
          <p:cNvPr id="25" name="Group 24"/>
          <p:cNvGrpSpPr/>
          <p:nvPr userDrawn="1"/>
        </p:nvGrpSpPr>
        <p:grpSpPr>
          <a:xfrm>
            <a:off x="1729816" y="4238625"/>
            <a:ext cx="694763" cy="1059544"/>
            <a:chOff x="336126" y="3390202"/>
            <a:chExt cx="788837" cy="1929384"/>
          </a:xfrm>
        </p:grpSpPr>
        <p:sp>
          <p:nvSpPr>
            <p:cNvPr id="26" name="Rectangle 25"/>
            <p:cNvSpPr/>
            <p:nvPr userDrawn="1"/>
          </p:nvSpPr>
          <p:spPr bwMode="auto">
            <a:xfrm flipH="1">
              <a:off x="598419" y="3390202"/>
              <a:ext cx="264253" cy="1929384"/>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sp>
          <p:nvSpPr>
            <p:cNvPr id="27" name="Rectangle 26"/>
            <p:cNvSpPr/>
            <p:nvPr userDrawn="1"/>
          </p:nvSpPr>
          <p:spPr bwMode="auto">
            <a:xfrm flipH="1">
              <a:off x="336126" y="3390202"/>
              <a:ext cx="264253" cy="1929384"/>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dirty="0" smtClean="0">
                  <a:solidFill>
                    <a:srgbClr val="4D4D4F"/>
                  </a:solidFill>
                  <a:latin typeface="Arial" panose="020B0604020202020204" pitchFamily="34" charset="0"/>
                </a:rPr>
                <a:t> </a:t>
              </a:r>
            </a:p>
          </p:txBody>
        </p:sp>
        <p:sp>
          <p:nvSpPr>
            <p:cNvPr id="28" name="Rectangle 27"/>
            <p:cNvSpPr/>
            <p:nvPr userDrawn="1"/>
          </p:nvSpPr>
          <p:spPr bwMode="auto">
            <a:xfrm flipH="1">
              <a:off x="862056" y="3390202"/>
              <a:ext cx="262907" cy="1929384"/>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dirty="0" smtClean="0">
                <a:solidFill>
                  <a:srgbClr val="4D4D4F"/>
                </a:solidFill>
                <a:latin typeface="Arial" panose="020B0604020202020204" pitchFamily="34" charset="0"/>
              </a:endParaRPr>
            </a:p>
          </p:txBody>
        </p:sp>
      </p:grpSp>
      <p:sp>
        <p:nvSpPr>
          <p:cNvPr id="29" name="Content Placeholder 7"/>
          <p:cNvSpPr>
            <a:spLocks noGrp="1"/>
          </p:cNvSpPr>
          <p:nvPr>
            <p:ph sz="quarter" idx="31" hasCustomPrompt="1"/>
          </p:nvPr>
        </p:nvSpPr>
        <p:spPr>
          <a:xfrm>
            <a:off x="6" y="1480003"/>
            <a:ext cx="1726037" cy="1059544"/>
          </a:xfrm>
        </p:spPr>
        <p:txBody>
          <a:bodyPr lIns="0" tIns="0" rIns="0" bIns="0" anchor="ctr">
            <a:normAutofit/>
          </a:bodyPr>
          <a:lstStyle>
            <a:lvl1pPr marL="0" indent="0" algn="ctr">
              <a:buFontTx/>
              <a:buNone/>
              <a:defRPr sz="5900" b="1">
                <a:solidFill>
                  <a:schemeClr val="bg1"/>
                </a:solidFill>
              </a:defRPr>
            </a:lvl1pPr>
          </a:lstStyle>
          <a:p>
            <a:pPr lvl="0"/>
            <a:r>
              <a:rPr lang="en-US" dirty="0" smtClean="0"/>
              <a:t>#</a:t>
            </a:r>
            <a:endParaRPr lang="en-US" dirty="0"/>
          </a:p>
        </p:txBody>
      </p:sp>
      <p:sp>
        <p:nvSpPr>
          <p:cNvPr id="30" name="Content Placeholder 7"/>
          <p:cNvSpPr>
            <a:spLocks noGrp="1"/>
          </p:cNvSpPr>
          <p:nvPr>
            <p:ph sz="quarter" idx="32" hasCustomPrompt="1"/>
          </p:nvPr>
        </p:nvSpPr>
        <p:spPr>
          <a:xfrm>
            <a:off x="6" y="2855875"/>
            <a:ext cx="1726037" cy="1059544"/>
          </a:xfrm>
        </p:spPr>
        <p:txBody>
          <a:bodyPr lIns="0" tIns="0" rIns="0" bIns="0" anchor="ctr">
            <a:normAutofit/>
          </a:bodyPr>
          <a:lstStyle>
            <a:lvl1pPr marL="0" indent="0" algn="ctr">
              <a:buFontTx/>
              <a:buNone/>
              <a:defRPr sz="5900" b="1">
                <a:solidFill>
                  <a:schemeClr val="bg1"/>
                </a:solidFill>
              </a:defRPr>
            </a:lvl1pPr>
          </a:lstStyle>
          <a:p>
            <a:pPr lvl="0"/>
            <a:r>
              <a:rPr lang="en-US" dirty="0" smtClean="0"/>
              <a:t>#</a:t>
            </a:r>
            <a:endParaRPr lang="en-US" dirty="0"/>
          </a:p>
        </p:txBody>
      </p:sp>
      <p:sp>
        <p:nvSpPr>
          <p:cNvPr id="31" name="Content Placeholder 7"/>
          <p:cNvSpPr>
            <a:spLocks noGrp="1"/>
          </p:cNvSpPr>
          <p:nvPr>
            <p:ph sz="quarter" idx="33" hasCustomPrompt="1"/>
          </p:nvPr>
        </p:nvSpPr>
        <p:spPr>
          <a:xfrm>
            <a:off x="6" y="4240555"/>
            <a:ext cx="1726037" cy="1059544"/>
          </a:xfrm>
        </p:spPr>
        <p:txBody>
          <a:bodyPr lIns="0" tIns="0" rIns="0" bIns="0" anchor="ctr">
            <a:normAutofit/>
          </a:bodyPr>
          <a:lstStyle>
            <a:lvl1pPr marL="0" indent="0" algn="ctr">
              <a:buFontTx/>
              <a:buNone/>
              <a:defRPr sz="5900" b="1">
                <a:solidFill>
                  <a:schemeClr val="bg1"/>
                </a:solidFill>
              </a:defRPr>
            </a:lvl1pPr>
          </a:lstStyle>
          <a:p>
            <a:pPr lvl="0"/>
            <a:r>
              <a:rPr lang="en-US" dirty="0" smtClean="0"/>
              <a:t>#</a:t>
            </a:r>
            <a:endParaRPr lang="en-US" dirty="0"/>
          </a:p>
        </p:txBody>
      </p:sp>
      <p:sp>
        <p:nvSpPr>
          <p:cNvPr id="32" name="Date Placeholder 31"/>
          <p:cNvSpPr>
            <a:spLocks noGrp="1"/>
          </p:cNvSpPr>
          <p:nvPr>
            <p:ph type="dt" sz="quarter" idx="34"/>
          </p:nvPr>
        </p:nvSpPr>
        <p:spPr>
          <a:xfrm>
            <a:off x="837982" y="6356352"/>
            <a:ext cx="2742486" cy="365125"/>
          </a:xfrm>
          <a:prstGeom prst="rect">
            <a:avLst/>
          </a:prstGeom>
        </p:spPr>
        <p:txBody>
          <a:bodyPr/>
          <a:lstStyle/>
          <a:p>
            <a:pPr>
              <a:buClr>
                <a:srgbClr val="E45785"/>
              </a:buClr>
            </a:pPr>
            <a:fld id="{0934BD1D-C8FB-42DD-984D-47DBA2FD8DD1}"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032421453"/>
      </p:ext>
    </p:extLst>
  </p:cSld>
  <p:clrMapOvr>
    <a:masterClrMapping/>
  </p:clrMapOvr>
  <p:transition>
    <p:fade/>
  </p:transition>
  <p:timing>
    <p:tnLst>
      <p:par>
        <p:cTn id="1" dur="indefinite" restart="never" nodeType="tmRoot"/>
      </p:par>
    </p:tnLst>
  </p:timing>
  <p:hf sldNum="0"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tatistics">
    <p:spTree>
      <p:nvGrpSpPr>
        <p:cNvPr id="1" name=""/>
        <p:cNvGrpSpPr/>
        <p:nvPr/>
      </p:nvGrpSpPr>
      <p:grpSpPr>
        <a:xfrm>
          <a:off x="0" y="0"/>
          <a:ext cx="0" cy="0"/>
          <a:chOff x="0" y="0"/>
          <a:chExt cx="0" cy="0"/>
        </a:xfrm>
      </p:grpSpPr>
      <p:sp>
        <p:nvSpPr>
          <p:cNvPr id="15" name="Rectangle 14"/>
          <p:cNvSpPr/>
          <p:nvPr userDrawn="1"/>
        </p:nvSpPr>
        <p:spPr bwMode="auto">
          <a:xfrm>
            <a:off x="0" y="1104901"/>
            <a:ext cx="12188825" cy="4762499"/>
          </a:xfrm>
          <a:prstGeom prst="rect">
            <a:avLst/>
          </a:prstGeom>
          <a:solidFill>
            <a:schemeClr val="tx1"/>
          </a:solidFill>
          <a:ln w="12700" algn="ctr">
            <a:noFill/>
            <a:miter lim="800000"/>
            <a:headEnd/>
            <a:tailEnd/>
          </a:ln>
          <a:effectLst/>
          <a:extLst/>
        </p:spPr>
        <p:txBody>
          <a:bodyPr rot="0" spcFirstLastPara="0" vertOverflow="overflow" horzOverflow="overflow" vert="horz" wrap="square" lIns="121893" tIns="60947" rIns="121893" bIns="60947"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Rectangle 3"/>
          <p:cNvSpPr/>
          <p:nvPr userDrawn="1"/>
        </p:nvSpPr>
        <p:spPr bwMode="auto">
          <a:xfrm>
            <a:off x="0" y="5105452"/>
            <a:ext cx="12188825" cy="914872"/>
          </a:xfrm>
          <a:prstGeom prst="rect">
            <a:avLst/>
          </a:prstGeom>
          <a:solidFill>
            <a:schemeClr val="accent2"/>
          </a:solidFill>
          <a:ln w="12700" algn="ctr">
            <a:noFill/>
            <a:miter lim="800000"/>
            <a:headEnd/>
            <a:tailEnd/>
          </a:ln>
          <a:effectLst/>
          <a:extLst/>
        </p:spPr>
        <p:txBody>
          <a:bodyPr lIns="304735" tIns="60947" rIns="304735" bIns="60947" rtlCol="0" anchor="ctr">
            <a:normAutofit/>
          </a:bodyPr>
          <a:lstStyle/>
          <a:p>
            <a:pPr algn="ctr">
              <a:spcBef>
                <a:spcPts val="0"/>
              </a:spcBef>
              <a:buClr>
                <a:srgbClr val="DB3977"/>
              </a:buClr>
            </a:pPr>
            <a:endParaRPr lang="en-US" sz="3200" b="1" dirty="0">
              <a:solidFill>
                <a:srgbClr val="FFFFFF"/>
              </a:solidFill>
              <a:latin typeface="Arial"/>
            </a:endParaRPr>
          </a:p>
        </p:txBody>
      </p:sp>
      <p:sp>
        <p:nvSpPr>
          <p:cNvPr id="5" name="Text Placeholder 8"/>
          <p:cNvSpPr>
            <a:spLocks noGrp="1"/>
          </p:cNvSpPr>
          <p:nvPr>
            <p:ph type="body" sz="quarter" idx="12"/>
          </p:nvPr>
        </p:nvSpPr>
        <p:spPr bwMode="white">
          <a:xfrm>
            <a:off x="0" y="5124451"/>
            <a:ext cx="12188825" cy="914400"/>
          </a:xfrm>
          <a:prstGeom prst="rect">
            <a:avLst/>
          </a:prstGeom>
        </p:spPr>
        <p:txBody>
          <a:bodyPr anchor="ctr"/>
          <a:lstStyle>
            <a:lvl1pPr marL="0" indent="0" algn="ctr">
              <a:buNone/>
              <a:defRPr b="1" baseline="0">
                <a:solidFill>
                  <a:schemeClr val="bg1"/>
                </a:solidFill>
              </a:defRPr>
            </a:lvl1pPr>
          </a:lstStyle>
          <a:p>
            <a:pPr lvl="0"/>
            <a:r>
              <a:rPr lang="en-US" smtClean="0"/>
              <a:t>Click to edit Master text styles</a:t>
            </a:r>
          </a:p>
        </p:txBody>
      </p:sp>
      <p:sp>
        <p:nvSpPr>
          <p:cNvPr id="7" name="Text Placeholder 6"/>
          <p:cNvSpPr>
            <a:spLocks noGrp="1"/>
          </p:cNvSpPr>
          <p:nvPr>
            <p:ph type="body" sz="quarter" idx="11" hasCustomPrompt="1"/>
          </p:nvPr>
        </p:nvSpPr>
        <p:spPr bwMode="white">
          <a:xfrm>
            <a:off x="0" y="1714509"/>
            <a:ext cx="12188825" cy="2336999"/>
          </a:xfrm>
          <a:prstGeom prst="rect">
            <a:avLst/>
          </a:prstGeom>
          <a:noFill/>
        </p:spPr>
        <p:txBody>
          <a:bodyPr anchor="ctr">
            <a:normAutofit/>
          </a:bodyPr>
          <a:lstStyle>
            <a:lvl1pPr marL="0" marR="0" indent="0" algn="ctr" defTabSz="1218936"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sz="22100" b="1" baseline="0">
                <a:solidFill>
                  <a:schemeClr val="bg1"/>
                </a:solidFill>
              </a:defRPr>
            </a:lvl1pPr>
          </a:lstStyle>
          <a:p>
            <a:pPr marL="0" marR="0" lvl="0" indent="0" algn="ctr" defTabSz="1218936" rtl="0" eaLnBrk="1" fontAlgn="base" latinLnBrk="0" hangingPunct="1">
              <a:lnSpc>
                <a:spcPct val="100000"/>
              </a:lnSpc>
              <a:spcBef>
                <a:spcPts val="0"/>
              </a:spcBef>
              <a:spcAft>
                <a:spcPct val="0"/>
              </a:spcAft>
              <a:buClr>
                <a:schemeClr val="accent2"/>
              </a:buClr>
              <a:buSzPct val="100000"/>
              <a:buFont typeface="Arial" panose="020B0604020202020204" pitchFamily="34" charset="0"/>
              <a:buNone/>
              <a:tabLst/>
              <a:defRPr/>
            </a:pPr>
            <a:r>
              <a:rPr lang="en-US" dirty="0" smtClean="0"/>
              <a:t>Edit%</a:t>
            </a:r>
          </a:p>
        </p:txBody>
      </p:sp>
      <p:grpSp>
        <p:nvGrpSpPr>
          <p:cNvPr id="9" name="Group 8"/>
          <p:cNvGrpSpPr/>
          <p:nvPr userDrawn="1"/>
        </p:nvGrpSpPr>
        <p:grpSpPr>
          <a:xfrm rot="16200000">
            <a:off x="5690283" y="-1391662"/>
            <a:ext cx="805631" cy="12187255"/>
            <a:chOff x="8406179" y="-263"/>
            <a:chExt cx="737001" cy="6858000"/>
          </a:xfrm>
        </p:grpSpPr>
        <p:sp>
          <p:nvSpPr>
            <p:cNvPr id="10" name="Rectangle 9"/>
            <p:cNvSpPr/>
            <p:nvPr userDrawn="1"/>
          </p:nvSpPr>
          <p:spPr bwMode="auto">
            <a:xfrm>
              <a:off x="8651235" y="-263"/>
              <a:ext cx="246888" cy="6858000"/>
            </a:xfrm>
            <a:prstGeom prst="rect">
              <a:avLst/>
            </a:prstGeom>
            <a:solidFill>
              <a:srgbClr val="E45785">
                <a:alpha val="6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sp>
          <p:nvSpPr>
            <p:cNvPr id="11" name="Rectangle 10"/>
            <p:cNvSpPr/>
            <p:nvPr userDrawn="1"/>
          </p:nvSpPr>
          <p:spPr bwMode="auto">
            <a:xfrm>
              <a:off x="8896292" y="-263"/>
              <a:ext cx="246888" cy="6858000"/>
            </a:xfrm>
            <a:prstGeom prst="rect">
              <a:avLst/>
            </a:prstGeom>
            <a:solidFill>
              <a:srgbClr val="E45785">
                <a:alpha val="3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r>
                <a:rPr lang="en-US" sz="3200" dirty="0" smtClean="0">
                  <a:solidFill>
                    <a:srgbClr val="4D4D4F"/>
                  </a:solidFill>
                  <a:latin typeface="Arial"/>
                </a:rPr>
                <a:t> </a:t>
              </a:r>
            </a:p>
          </p:txBody>
        </p:sp>
        <p:sp>
          <p:nvSpPr>
            <p:cNvPr id="12" name="Rectangle 11"/>
            <p:cNvSpPr/>
            <p:nvPr userDrawn="1"/>
          </p:nvSpPr>
          <p:spPr bwMode="auto">
            <a:xfrm>
              <a:off x="8406179" y="-263"/>
              <a:ext cx="245631" cy="6858000"/>
            </a:xfrm>
            <a:prstGeom prst="rect">
              <a:avLst/>
            </a:prstGeom>
            <a:solidFill>
              <a:srgbClr val="E45785">
                <a:alpha val="8509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600"/>
                </a:spcBef>
                <a:spcAft>
                  <a:spcPts val="0"/>
                </a:spcAft>
                <a:buClr>
                  <a:srgbClr val="E45785"/>
                </a:buClr>
                <a:buSzPct val="115000"/>
              </a:pPr>
              <a:endParaRPr lang="en-US" sz="3200" dirty="0" smtClean="0">
                <a:solidFill>
                  <a:srgbClr val="4D4D4F"/>
                </a:solidFill>
                <a:latin typeface="Arial"/>
              </a:endParaRPr>
            </a:p>
          </p:txBody>
        </p:sp>
      </p:grpSp>
      <p:sp>
        <p:nvSpPr>
          <p:cNvPr id="2" name="Date Placeholder 1"/>
          <p:cNvSpPr>
            <a:spLocks noGrp="1"/>
          </p:cNvSpPr>
          <p:nvPr>
            <p:ph type="dt" sz="quarter" idx="13"/>
          </p:nvPr>
        </p:nvSpPr>
        <p:spPr>
          <a:xfrm>
            <a:off x="837982" y="6356352"/>
            <a:ext cx="2742486" cy="365125"/>
          </a:xfrm>
          <a:prstGeom prst="rect">
            <a:avLst/>
          </a:prstGeom>
        </p:spPr>
        <p:txBody>
          <a:bodyPr/>
          <a:lstStyle/>
          <a:p>
            <a:pPr>
              <a:buClr>
                <a:srgbClr val="E45785"/>
              </a:buClr>
            </a:pPr>
            <a:fld id="{EB4C4849-4895-4BF8-A5ED-D3D03F30A752}"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727500594"/>
      </p:ext>
    </p:extLst>
  </p:cSld>
  <p:clrMapOvr>
    <a:masterClrMapping/>
  </p:clrMapOvr>
  <p:transition>
    <p:fade/>
  </p:transition>
  <p:timing>
    <p:tnLst>
      <p:par>
        <p:cTn id="1" dur="indefinite" restart="never" nodeType="tmRoot"/>
      </p:par>
    </p:tnLst>
  </p:timing>
  <p:hf sldNum="0"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in Pi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Text Placeholder 6"/>
          <p:cNvSpPr>
            <a:spLocks noGrp="1"/>
          </p:cNvSpPr>
          <p:nvPr>
            <p:ph type="body" sz="quarter" idx="11"/>
          </p:nvPr>
        </p:nvSpPr>
        <p:spPr>
          <a:xfrm>
            <a:off x="609441" y="1533534"/>
            <a:ext cx="10969943" cy="3173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3" tIns="60947" rIns="121893" bIns="60947" numCol="1" anchor="b" anchorCtr="0" compatLnSpc="1">
            <a:prstTxWarp prst="textNoShape">
              <a:avLst/>
            </a:prstTxWarp>
            <a:normAutofit/>
          </a:bodyPr>
          <a:lstStyle>
            <a:lvl1pPr marL="0" indent="0">
              <a:buNone/>
              <a:defRPr lang="en-US" sz="7200" b="0" i="0" spc="0" baseline="0" smtClean="0">
                <a:solidFill>
                  <a:schemeClr val="accent2"/>
                </a:solidFill>
                <a:latin typeface="+mj-lt"/>
                <a:ea typeface="+mj-ea"/>
                <a:cs typeface="Arial" panose="020B0604020202020204" pitchFamily="34" charset="0"/>
              </a:defRPr>
            </a:lvl1pPr>
            <a:lvl2pPr>
              <a:defRPr lang="en-US" sz="3700" b="1" smtClean="0">
                <a:solidFill>
                  <a:srgbClr val="4E4E4E"/>
                </a:solidFill>
                <a:latin typeface="Helvetica" pitchFamily="34" charset="0"/>
              </a:defRPr>
            </a:lvl2pPr>
            <a:lvl3pPr>
              <a:defRPr lang="en-US" sz="3700" b="1" smtClean="0">
                <a:solidFill>
                  <a:srgbClr val="4E4E4E"/>
                </a:solidFill>
                <a:latin typeface="Helvetica" pitchFamily="34" charset="0"/>
              </a:defRPr>
            </a:lvl3pPr>
            <a:lvl4pPr>
              <a:defRPr lang="en-US" sz="3700" b="1" smtClean="0">
                <a:solidFill>
                  <a:srgbClr val="4E4E4E"/>
                </a:solidFill>
                <a:latin typeface="Helvetica" pitchFamily="34" charset="0"/>
              </a:defRPr>
            </a:lvl4pPr>
            <a:lvl5pPr>
              <a:defRPr lang="en-US" sz="3700" b="1">
                <a:solidFill>
                  <a:srgbClr val="4E4E4E"/>
                </a:solidFill>
                <a:latin typeface="Helvetica" pitchFamily="34" charset="0"/>
              </a:defRPr>
            </a:lvl5pPr>
          </a:lstStyle>
          <a:p>
            <a:pPr lvl="0">
              <a:spcBef>
                <a:spcPct val="0"/>
              </a:spcBef>
            </a:pPr>
            <a:r>
              <a:rPr lang="en-US" smtClean="0"/>
              <a:t>Click to edit Master text styles</a:t>
            </a:r>
          </a:p>
        </p:txBody>
      </p:sp>
      <p:sp>
        <p:nvSpPr>
          <p:cNvPr id="2" name="Date Placeholder 1"/>
          <p:cNvSpPr>
            <a:spLocks noGrp="1"/>
          </p:cNvSpPr>
          <p:nvPr>
            <p:ph type="dt" sz="quarter" idx="12"/>
          </p:nvPr>
        </p:nvSpPr>
        <p:spPr>
          <a:xfrm>
            <a:off x="837982" y="6356352"/>
            <a:ext cx="2742486" cy="365125"/>
          </a:xfrm>
          <a:prstGeom prst="rect">
            <a:avLst/>
          </a:prstGeom>
        </p:spPr>
        <p:txBody>
          <a:bodyPr/>
          <a:lstStyle/>
          <a:p>
            <a:pPr>
              <a:buClr>
                <a:srgbClr val="E45785"/>
              </a:buClr>
            </a:pPr>
            <a:fld id="{B45FECA4-874E-4540-9531-A868175F381B}"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448380623"/>
      </p:ext>
    </p:extLst>
  </p:cSld>
  <p:clrMapOvr>
    <a:masterClrMapping/>
  </p:clrMapOvr>
  <p:transition>
    <p:fade/>
  </p:transition>
  <p:timing>
    <p:tnLst>
      <p:par>
        <p:cTn id="1" dur="indefinite" restart="never" nodeType="tmRoot"/>
      </p:par>
    </p:tnLst>
  </p:timing>
  <p:hf sldNum="0"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ide screenvVide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Media Placeholder 39"/>
          <p:cNvSpPr>
            <a:spLocks noGrp="1"/>
          </p:cNvSpPr>
          <p:nvPr>
            <p:ph type="media" sz="quarter" idx="11"/>
          </p:nvPr>
        </p:nvSpPr>
        <p:spPr>
          <a:xfrm>
            <a:off x="853218" y="1097280"/>
            <a:ext cx="1048239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67" tIns="60935" rIns="121867" bIns="60935" rtlCol="0" anchor="ctr">
            <a:normAutofit/>
          </a:bodyPr>
          <a:lstStyle>
            <a:lvl1pPr marL="0" indent="0" algn="ctr" defTabSz="1218681" rtl="0" eaLnBrk="1" latinLnBrk="0" hangingPunct="1">
              <a:lnSpc>
                <a:spcPct val="95000"/>
              </a:lnSpc>
              <a:spcBef>
                <a:spcPts val="1920"/>
              </a:spcBef>
              <a:buClr>
                <a:srgbClr val="92D050"/>
              </a:buClr>
              <a:buSzPct val="90000"/>
              <a:buFont typeface="Arial" pitchFamily="34" charset="0"/>
              <a:buNone/>
              <a:tabLst/>
              <a:defRPr lang="en-US" sz="2500" kern="1200" baseline="0" smtClean="0">
                <a:solidFill>
                  <a:schemeClr val="lt1"/>
                </a:solidFill>
                <a:latin typeface="+mn-lt"/>
                <a:ea typeface="+mn-ea"/>
                <a:cs typeface="Arial" panose="020B0604020202020204" pitchFamily="34" charset="0"/>
              </a:defRPr>
            </a:lvl1pPr>
          </a:lstStyle>
          <a:p>
            <a:r>
              <a:rPr lang="en-US" dirty="0" smtClean="0"/>
              <a:t>Click icon to add media</a:t>
            </a:r>
            <a:endParaRPr lang="en-US" dirty="0"/>
          </a:p>
        </p:txBody>
      </p:sp>
      <p:sp>
        <p:nvSpPr>
          <p:cNvPr id="2" name="Date Placeholder 1"/>
          <p:cNvSpPr>
            <a:spLocks noGrp="1"/>
          </p:cNvSpPr>
          <p:nvPr>
            <p:ph type="dt" sz="quarter" idx="12"/>
          </p:nvPr>
        </p:nvSpPr>
        <p:spPr>
          <a:xfrm>
            <a:off x="837982" y="6356352"/>
            <a:ext cx="2742486" cy="365125"/>
          </a:xfrm>
          <a:prstGeom prst="rect">
            <a:avLst/>
          </a:prstGeom>
        </p:spPr>
        <p:txBody>
          <a:bodyPr/>
          <a:lstStyle/>
          <a:p>
            <a:pPr>
              <a:buClr>
                <a:srgbClr val="E45785"/>
              </a:buClr>
            </a:pPr>
            <a:fld id="{11C3A6AA-1536-4568-B6DC-A478BECC8D6C}"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352253558"/>
      </p:ext>
    </p:extLst>
  </p:cSld>
  <p:clrMapOvr>
    <a:masterClrMapping/>
  </p:clrMapOvr>
  <p:transition>
    <p:fade/>
  </p:transition>
  <p:timing>
    <p:tnLst>
      <p:par>
        <p:cTn id="1" dur="indefinite" restart="never" nodeType="tmRoot"/>
      </p:par>
    </p:tnLst>
  </p:timing>
  <p:hf sldNum="0"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4" name="Media Placeholder 20"/>
          <p:cNvSpPr>
            <a:spLocks noGrp="1"/>
          </p:cNvSpPr>
          <p:nvPr>
            <p:ph type="media" sz="quarter" idx="11"/>
          </p:nvPr>
        </p:nvSpPr>
        <p:spPr>
          <a:xfrm>
            <a:off x="2163517" y="1097280"/>
            <a:ext cx="7861792"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121867" tIns="60935" rIns="121867" bIns="60935" rtlCol="0" anchor="ctr">
            <a:normAutofit/>
          </a:bodyPr>
          <a:lstStyle>
            <a:lvl1pPr marL="0" indent="0" algn="ctr" defTabSz="1218681" rtl="0" eaLnBrk="1" latinLnBrk="0" hangingPunct="1">
              <a:lnSpc>
                <a:spcPct val="95000"/>
              </a:lnSpc>
              <a:spcBef>
                <a:spcPts val="1920"/>
              </a:spcBef>
              <a:buClr>
                <a:srgbClr val="92D050"/>
              </a:buClr>
              <a:buSzPct val="90000"/>
              <a:buFont typeface="Arial" pitchFamily="34" charset="0"/>
              <a:buNone/>
              <a:tabLst/>
              <a:defRPr lang="en-US" sz="2500" kern="1200">
                <a:solidFill>
                  <a:schemeClr val="lt1"/>
                </a:solidFill>
                <a:latin typeface="+mn-lt"/>
                <a:ea typeface="+mn-ea"/>
                <a:cs typeface="Arial" panose="020B0604020202020204" pitchFamily="34" charset="0"/>
              </a:defRPr>
            </a:lvl1pPr>
          </a:lstStyle>
          <a:p>
            <a:r>
              <a:rPr lang="en-US" dirty="0" smtClean="0"/>
              <a:t>Click icon to add media</a:t>
            </a:r>
            <a:endParaRPr lang="en-US" dirty="0"/>
          </a:p>
        </p:txBody>
      </p:sp>
      <p:sp>
        <p:nvSpPr>
          <p:cNvPr id="2" name="Date Placeholder 1"/>
          <p:cNvSpPr>
            <a:spLocks noGrp="1"/>
          </p:cNvSpPr>
          <p:nvPr>
            <p:ph type="dt" sz="quarter" idx="12"/>
          </p:nvPr>
        </p:nvSpPr>
        <p:spPr>
          <a:xfrm>
            <a:off x="837982" y="6356352"/>
            <a:ext cx="2742486" cy="365125"/>
          </a:xfrm>
          <a:prstGeom prst="rect">
            <a:avLst/>
          </a:prstGeom>
        </p:spPr>
        <p:txBody>
          <a:bodyPr/>
          <a:lstStyle/>
          <a:p>
            <a:pPr>
              <a:buClr>
                <a:srgbClr val="E45785"/>
              </a:buClr>
            </a:pPr>
            <a:fld id="{DAB09EBE-B3BA-473E-B8B1-DE38C9970110}"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2021401635"/>
      </p:ext>
    </p:extLst>
  </p:cSld>
  <p:clrMapOvr>
    <a:masterClrMapping/>
  </p:clrMapOvr>
  <p:transition>
    <p:fade/>
  </p:transition>
  <p:timing>
    <p:tnLst>
      <p:par>
        <p:cTn id="1" dur="indefinite" restart="never" nodeType="tmRoot"/>
      </p:par>
    </p:tnLst>
  </p:timing>
  <p:hf sldNum="0"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grpSp>
        <p:nvGrpSpPr>
          <p:cNvPr id="4" name="Group 3"/>
          <p:cNvGrpSpPr/>
          <p:nvPr userDrawn="1"/>
        </p:nvGrpSpPr>
        <p:grpSpPr>
          <a:xfrm flipV="1">
            <a:off x="1709481" y="2061815"/>
            <a:ext cx="3900619" cy="247740"/>
            <a:chOff x="561088" y="5345975"/>
            <a:chExt cx="8179052" cy="170104"/>
          </a:xfrm>
        </p:grpSpPr>
        <p:sp>
          <p:nvSpPr>
            <p:cNvPr id="5" name="Rectangle 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6" name="Straight Connector 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7" name="Text Placeholder 50"/>
          <p:cNvSpPr>
            <a:spLocks noGrp="1"/>
          </p:cNvSpPr>
          <p:nvPr>
            <p:ph type="body" sz="quarter" idx="18"/>
          </p:nvPr>
        </p:nvSpPr>
        <p:spPr>
          <a:xfrm>
            <a:off x="1716748" y="2937065"/>
            <a:ext cx="3961368" cy="1371600"/>
          </a:xfrm>
          <a:prstGeom prst="rect">
            <a:avLst/>
          </a:prstGeom>
        </p:spPr>
        <p:txBody>
          <a:bodyPr>
            <a:normAutofit/>
          </a:bodyPr>
          <a:lstStyle>
            <a:lvl1pPr marL="0" indent="0">
              <a:lnSpc>
                <a:spcPct val="100000"/>
              </a:lnSpc>
              <a:buNone/>
              <a:defRPr sz="2700"/>
            </a:lvl1pPr>
            <a:lvl2pPr marL="380917" indent="0">
              <a:buNone/>
              <a:defRPr sz="2700"/>
            </a:lvl2pPr>
            <a:lvl3pPr marL="761835" indent="0">
              <a:buNone/>
              <a:defRPr sz="2700"/>
            </a:lvl3pPr>
            <a:lvl4pPr marL="1066568" indent="0">
              <a:buNone/>
              <a:defRPr sz="2700"/>
            </a:lvl4pPr>
            <a:lvl5pPr marL="1371303" indent="0">
              <a:buNone/>
              <a:defRPr sz="2700"/>
            </a:lvl5pPr>
          </a:lstStyle>
          <a:p>
            <a:pPr lvl="0"/>
            <a:r>
              <a:rPr lang="en-US" smtClean="0"/>
              <a:t>Click to edit Master text styles</a:t>
            </a:r>
          </a:p>
        </p:txBody>
      </p:sp>
      <p:sp>
        <p:nvSpPr>
          <p:cNvPr id="8" name="Text Placeholder 48"/>
          <p:cNvSpPr>
            <a:spLocks noGrp="1"/>
          </p:cNvSpPr>
          <p:nvPr>
            <p:ph type="body" sz="quarter" idx="19" hasCustomPrompt="1"/>
          </p:nvPr>
        </p:nvSpPr>
        <p:spPr>
          <a:xfrm>
            <a:off x="1716756" y="2210407"/>
            <a:ext cx="3965600" cy="682703"/>
          </a:xfrm>
          <a:prstGeom prst="rect">
            <a:avLst/>
          </a:prstGeom>
        </p:spPr>
        <p:txBody>
          <a:bodyPr>
            <a:normAutofit/>
          </a:bodyPr>
          <a:lstStyle>
            <a:lvl1pPr marL="0" indent="0">
              <a:buNone/>
              <a:defRPr sz="6400" b="1">
                <a:solidFill>
                  <a:schemeClr val="accent2"/>
                </a:solidFill>
                <a:latin typeface="+mj-lt"/>
              </a:defRPr>
            </a:lvl1pPr>
            <a:lvl2pPr marL="380917" indent="0">
              <a:buNone/>
              <a:defRPr/>
            </a:lvl2pPr>
            <a:lvl3pPr marL="761835" indent="0">
              <a:buNone/>
              <a:defRPr/>
            </a:lvl3pPr>
            <a:lvl4pPr marL="1066568" indent="0">
              <a:buNone/>
              <a:defRPr/>
            </a:lvl4pPr>
            <a:lvl5pPr marL="1371303" indent="0">
              <a:buNone/>
              <a:defRPr/>
            </a:lvl5pPr>
          </a:lstStyle>
          <a:p>
            <a:pPr lvl="0"/>
            <a:r>
              <a:rPr lang="en-US" dirty="0" smtClean="0"/>
              <a:t>Edit%</a:t>
            </a:r>
          </a:p>
        </p:txBody>
      </p:sp>
      <p:grpSp>
        <p:nvGrpSpPr>
          <p:cNvPr id="9" name="Group 8"/>
          <p:cNvGrpSpPr/>
          <p:nvPr userDrawn="1"/>
        </p:nvGrpSpPr>
        <p:grpSpPr>
          <a:xfrm flipV="1">
            <a:off x="6543075" y="2061815"/>
            <a:ext cx="3900619" cy="247740"/>
            <a:chOff x="561088" y="5345975"/>
            <a:chExt cx="8179052" cy="170104"/>
          </a:xfrm>
        </p:grpSpPr>
        <p:sp>
          <p:nvSpPr>
            <p:cNvPr id="10" name="Rectangle 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 name="Straight Connector 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2" name="Text Placeholder 50"/>
          <p:cNvSpPr>
            <a:spLocks noGrp="1"/>
          </p:cNvSpPr>
          <p:nvPr>
            <p:ph type="body" sz="quarter" idx="22"/>
          </p:nvPr>
        </p:nvSpPr>
        <p:spPr>
          <a:xfrm>
            <a:off x="6543074" y="2937065"/>
            <a:ext cx="3961368" cy="1371600"/>
          </a:xfrm>
          <a:prstGeom prst="rect">
            <a:avLst/>
          </a:prstGeom>
        </p:spPr>
        <p:txBody>
          <a:bodyPr>
            <a:normAutofit/>
          </a:bodyPr>
          <a:lstStyle>
            <a:lvl1pPr marL="0" indent="0">
              <a:lnSpc>
                <a:spcPct val="100000"/>
              </a:lnSpc>
              <a:buNone/>
              <a:defRPr sz="2700"/>
            </a:lvl1pPr>
            <a:lvl2pPr marL="380917" indent="0">
              <a:buNone/>
              <a:defRPr sz="2700"/>
            </a:lvl2pPr>
            <a:lvl3pPr marL="761835" indent="0">
              <a:buNone/>
              <a:defRPr sz="2700"/>
            </a:lvl3pPr>
            <a:lvl4pPr marL="1066568" indent="0">
              <a:buNone/>
              <a:defRPr sz="2700"/>
            </a:lvl4pPr>
            <a:lvl5pPr marL="1371303" indent="0">
              <a:buNone/>
              <a:defRPr sz="2700"/>
            </a:lvl5pPr>
          </a:lstStyle>
          <a:p>
            <a:pPr lvl="0"/>
            <a:r>
              <a:rPr lang="en-US" smtClean="0"/>
              <a:t>Click to edit Master text styles</a:t>
            </a:r>
          </a:p>
        </p:txBody>
      </p:sp>
      <p:sp>
        <p:nvSpPr>
          <p:cNvPr id="13" name="Text Placeholder 48"/>
          <p:cNvSpPr>
            <a:spLocks noGrp="1"/>
          </p:cNvSpPr>
          <p:nvPr>
            <p:ph type="body" sz="quarter" idx="23" hasCustomPrompt="1"/>
          </p:nvPr>
        </p:nvSpPr>
        <p:spPr>
          <a:xfrm>
            <a:off x="6543083" y="2210407"/>
            <a:ext cx="3965600" cy="682703"/>
          </a:xfrm>
          <a:prstGeom prst="rect">
            <a:avLst/>
          </a:prstGeom>
        </p:spPr>
        <p:txBody>
          <a:bodyPr>
            <a:normAutofit/>
          </a:bodyPr>
          <a:lstStyle>
            <a:lvl1pPr marL="0" indent="0">
              <a:buNone/>
              <a:defRPr sz="6400" b="1">
                <a:solidFill>
                  <a:schemeClr val="accent2"/>
                </a:solidFill>
                <a:latin typeface="+mj-lt"/>
              </a:defRPr>
            </a:lvl1pPr>
            <a:lvl2pPr marL="380917" indent="0">
              <a:buNone/>
              <a:defRPr/>
            </a:lvl2pPr>
            <a:lvl3pPr marL="761835" indent="0">
              <a:buNone/>
              <a:defRPr/>
            </a:lvl3pPr>
            <a:lvl4pPr marL="1066568" indent="0">
              <a:buNone/>
              <a:defRPr/>
            </a:lvl4pPr>
            <a:lvl5pPr marL="1371303" indent="0">
              <a:buNone/>
              <a:defRPr/>
            </a:lvl5pPr>
          </a:lstStyle>
          <a:p>
            <a:pPr lvl="0"/>
            <a:r>
              <a:rPr lang="en-US" dirty="0" smtClean="0"/>
              <a:t>Edit%</a:t>
            </a:r>
          </a:p>
        </p:txBody>
      </p:sp>
      <p:sp>
        <p:nvSpPr>
          <p:cNvPr id="14" name="Date Placeholder 13"/>
          <p:cNvSpPr>
            <a:spLocks noGrp="1"/>
          </p:cNvSpPr>
          <p:nvPr>
            <p:ph type="dt" sz="quarter" idx="24"/>
          </p:nvPr>
        </p:nvSpPr>
        <p:spPr>
          <a:xfrm>
            <a:off x="837982" y="6356352"/>
            <a:ext cx="2742486" cy="365125"/>
          </a:xfrm>
          <a:prstGeom prst="rect">
            <a:avLst/>
          </a:prstGeom>
        </p:spPr>
        <p:txBody>
          <a:bodyPr/>
          <a:lstStyle/>
          <a:p>
            <a:pPr>
              <a:buClr>
                <a:srgbClr val="E45785"/>
              </a:buClr>
            </a:pPr>
            <a:fld id="{888191D8-BE36-4D4C-9116-AD9BC36C0D42}"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586694241"/>
      </p:ext>
    </p:extLst>
  </p:cSld>
  <p:clrMapOvr>
    <a:masterClrMapping/>
  </p:clrMapOvr>
  <p:transition>
    <p:fade/>
  </p:transition>
  <p:timing>
    <p:tnLst>
      <p:par>
        <p:cTn id="1" dur="indefinite" restart="never" nodeType="tmRoot"/>
      </p:par>
    </p:tnLst>
  </p:timing>
  <p:hf sldNum="0"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4 Quadran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 [Restricted] for designated teams ​</a:t>
            </a:r>
            <a:endParaRPr lang="en-US" dirty="0">
              <a:solidFill>
                <a:srgbClr val="E45785"/>
              </a:solidFill>
            </a:endParaRPr>
          </a:p>
        </p:txBody>
      </p:sp>
      <p:grpSp>
        <p:nvGrpSpPr>
          <p:cNvPr id="4" name="Group 3"/>
          <p:cNvGrpSpPr/>
          <p:nvPr userDrawn="1"/>
        </p:nvGrpSpPr>
        <p:grpSpPr>
          <a:xfrm flipV="1">
            <a:off x="1724016" y="4067891"/>
            <a:ext cx="3900619" cy="247740"/>
            <a:chOff x="561088" y="5345975"/>
            <a:chExt cx="8179052" cy="170104"/>
          </a:xfrm>
        </p:grpSpPr>
        <p:sp>
          <p:nvSpPr>
            <p:cNvPr id="5" name="Rectangle 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6" name="Straight Connector 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7" name="Text Placeholder 50"/>
          <p:cNvSpPr>
            <a:spLocks noGrp="1"/>
          </p:cNvSpPr>
          <p:nvPr>
            <p:ph type="body" sz="quarter" idx="16"/>
          </p:nvPr>
        </p:nvSpPr>
        <p:spPr>
          <a:xfrm>
            <a:off x="1724015" y="4943141"/>
            <a:ext cx="3961368" cy="1371600"/>
          </a:xfrm>
          <a:prstGeom prst="rect">
            <a:avLst/>
          </a:prstGeom>
        </p:spPr>
        <p:txBody>
          <a:bodyPr>
            <a:normAutofit/>
          </a:bodyPr>
          <a:lstStyle>
            <a:lvl1pPr marL="0" indent="0">
              <a:lnSpc>
                <a:spcPct val="100000"/>
              </a:lnSpc>
              <a:buNone/>
              <a:defRPr sz="2700"/>
            </a:lvl1pPr>
            <a:lvl2pPr marL="380917" indent="0">
              <a:buNone/>
              <a:defRPr sz="2700"/>
            </a:lvl2pPr>
            <a:lvl3pPr marL="761835" indent="0">
              <a:buNone/>
              <a:defRPr sz="2700"/>
            </a:lvl3pPr>
            <a:lvl4pPr marL="1066568" indent="0">
              <a:buNone/>
              <a:defRPr sz="2700"/>
            </a:lvl4pPr>
            <a:lvl5pPr marL="1371303" indent="0">
              <a:buNone/>
              <a:defRPr sz="2700"/>
            </a:lvl5pPr>
          </a:lstStyle>
          <a:p>
            <a:pPr lvl="0"/>
            <a:r>
              <a:rPr lang="en-US" smtClean="0"/>
              <a:t>Click to edit Master text styles</a:t>
            </a:r>
          </a:p>
        </p:txBody>
      </p:sp>
      <p:sp>
        <p:nvSpPr>
          <p:cNvPr id="8" name="Text Placeholder 48"/>
          <p:cNvSpPr>
            <a:spLocks noGrp="1"/>
          </p:cNvSpPr>
          <p:nvPr>
            <p:ph type="body" sz="quarter" idx="17" hasCustomPrompt="1"/>
          </p:nvPr>
        </p:nvSpPr>
        <p:spPr>
          <a:xfrm>
            <a:off x="1724021" y="4216483"/>
            <a:ext cx="3965600" cy="682703"/>
          </a:xfrm>
          <a:prstGeom prst="rect">
            <a:avLst/>
          </a:prstGeom>
        </p:spPr>
        <p:txBody>
          <a:bodyPr>
            <a:normAutofit/>
          </a:bodyPr>
          <a:lstStyle>
            <a:lvl1pPr marL="0" indent="0">
              <a:buNone/>
              <a:defRPr sz="6400" b="1">
                <a:solidFill>
                  <a:schemeClr val="accent2"/>
                </a:solidFill>
                <a:latin typeface="+mj-lt"/>
              </a:defRPr>
            </a:lvl1pPr>
            <a:lvl2pPr marL="380917" indent="0">
              <a:buNone/>
              <a:defRPr/>
            </a:lvl2pPr>
            <a:lvl3pPr marL="761835" indent="0">
              <a:buNone/>
              <a:defRPr/>
            </a:lvl3pPr>
            <a:lvl4pPr marL="1066568" indent="0">
              <a:buNone/>
              <a:defRPr/>
            </a:lvl4pPr>
            <a:lvl5pPr marL="1371303" indent="0">
              <a:buNone/>
              <a:defRPr/>
            </a:lvl5pPr>
          </a:lstStyle>
          <a:p>
            <a:pPr lvl="0"/>
            <a:r>
              <a:rPr lang="en-US" dirty="0" smtClean="0"/>
              <a:t>Edit%</a:t>
            </a:r>
          </a:p>
        </p:txBody>
      </p:sp>
      <p:grpSp>
        <p:nvGrpSpPr>
          <p:cNvPr id="9" name="Group 8"/>
          <p:cNvGrpSpPr/>
          <p:nvPr userDrawn="1"/>
        </p:nvGrpSpPr>
        <p:grpSpPr>
          <a:xfrm flipV="1">
            <a:off x="1716750" y="1543191"/>
            <a:ext cx="3900619" cy="247740"/>
            <a:chOff x="561088" y="5345975"/>
            <a:chExt cx="8179052" cy="170104"/>
          </a:xfrm>
        </p:grpSpPr>
        <p:sp>
          <p:nvSpPr>
            <p:cNvPr id="10" name="Rectangle 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1" name="Straight Connector 1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2" name="Text Placeholder 50"/>
          <p:cNvSpPr>
            <a:spLocks noGrp="1"/>
          </p:cNvSpPr>
          <p:nvPr>
            <p:ph type="body" sz="quarter" idx="18"/>
          </p:nvPr>
        </p:nvSpPr>
        <p:spPr>
          <a:xfrm>
            <a:off x="1716748" y="2418441"/>
            <a:ext cx="3961368" cy="1371600"/>
          </a:xfrm>
          <a:prstGeom prst="rect">
            <a:avLst/>
          </a:prstGeom>
        </p:spPr>
        <p:txBody>
          <a:bodyPr>
            <a:normAutofit/>
          </a:bodyPr>
          <a:lstStyle>
            <a:lvl1pPr marL="0" indent="0">
              <a:lnSpc>
                <a:spcPct val="100000"/>
              </a:lnSpc>
              <a:buNone/>
              <a:defRPr sz="2700"/>
            </a:lvl1pPr>
            <a:lvl2pPr marL="380917" indent="0">
              <a:buNone/>
              <a:defRPr sz="2700"/>
            </a:lvl2pPr>
            <a:lvl3pPr marL="761835" indent="0">
              <a:buNone/>
              <a:defRPr sz="2700"/>
            </a:lvl3pPr>
            <a:lvl4pPr marL="1066568" indent="0">
              <a:buNone/>
              <a:defRPr sz="2700"/>
            </a:lvl4pPr>
            <a:lvl5pPr marL="1371303" indent="0">
              <a:buNone/>
              <a:defRPr sz="2700"/>
            </a:lvl5pPr>
          </a:lstStyle>
          <a:p>
            <a:pPr lvl="0"/>
            <a:r>
              <a:rPr lang="en-US" smtClean="0"/>
              <a:t>Click to edit Master text styles</a:t>
            </a:r>
          </a:p>
        </p:txBody>
      </p:sp>
      <p:sp>
        <p:nvSpPr>
          <p:cNvPr id="13" name="Text Placeholder 48"/>
          <p:cNvSpPr>
            <a:spLocks noGrp="1"/>
          </p:cNvSpPr>
          <p:nvPr>
            <p:ph type="body" sz="quarter" idx="19" hasCustomPrompt="1"/>
          </p:nvPr>
        </p:nvSpPr>
        <p:spPr>
          <a:xfrm>
            <a:off x="1716756" y="1691783"/>
            <a:ext cx="3965600" cy="682703"/>
          </a:xfrm>
          <a:prstGeom prst="rect">
            <a:avLst/>
          </a:prstGeom>
        </p:spPr>
        <p:txBody>
          <a:bodyPr>
            <a:normAutofit/>
          </a:bodyPr>
          <a:lstStyle>
            <a:lvl1pPr marL="0" indent="0">
              <a:buNone/>
              <a:defRPr sz="6400" b="1">
                <a:solidFill>
                  <a:schemeClr val="accent2"/>
                </a:solidFill>
                <a:latin typeface="+mj-lt"/>
              </a:defRPr>
            </a:lvl1pPr>
            <a:lvl2pPr marL="380917" indent="0">
              <a:buNone/>
              <a:defRPr/>
            </a:lvl2pPr>
            <a:lvl3pPr marL="761835" indent="0">
              <a:buNone/>
              <a:defRPr/>
            </a:lvl3pPr>
            <a:lvl4pPr marL="1066568" indent="0">
              <a:buNone/>
              <a:defRPr/>
            </a:lvl4pPr>
            <a:lvl5pPr marL="1371303" indent="0">
              <a:buNone/>
              <a:defRPr/>
            </a:lvl5pPr>
          </a:lstStyle>
          <a:p>
            <a:pPr lvl="0"/>
            <a:r>
              <a:rPr lang="en-US" dirty="0" smtClean="0"/>
              <a:t>Edit%</a:t>
            </a:r>
          </a:p>
        </p:txBody>
      </p:sp>
      <p:grpSp>
        <p:nvGrpSpPr>
          <p:cNvPr id="14" name="Group 13"/>
          <p:cNvGrpSpPr/>
          <p:nvPr userDrawn="1"/>
        </p:nvGrpSpPr>
        <p:grpSpPr>
          <a:xfrm flipV="1">
            <a:off x="6550343" y="4067891"/>
            <a:ext cx="3900619" cy="247740"/>
            <a:chOff x="561088" y="5345975"/>
            <a:chExt cx="8179052" cy="170104"/>
          </a:xfrm>
        </p:grpSpPr>
        <p:sp>
          <p:nvSpPr>
            <p:cNvPr id="15" name="Rectangle 14"/>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16" name="Straight Connector 15"/>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17" name="Text Placeholder 50"/>
          <p:cNvSpPr>
            <a:spLocks noGrp="1"/>
          </p:cNvSpPr>
          <p:nvPr>
            <p:ph type="body" sz="quarter" idx="20"/>
          </p:nvPr>
        </p:nvSpPr>
        <p:spPr>
          <a:xfrm>
            <a:off x="6550342" y="4943141"/>
            <a:ext cx="3961368" cy="1371600"/>
          </a:xfrm>
          <a:prstGeom prst="rect">
            <a:avLst/>
          </a:prstGeom>
        </p:spPr>
        <p:txBody>
          <a:bodyPr>
            <a:normAutofit/>
          </a:bodyPr>
          <a:lstStyle>
            <a:lvl1pPr marL="0" indent="0">
              <a:lnSpc>
                <a:spcPct val="100000"/>
              </a:lnSpc>
              <a:buNone/>
              <a:defRPr sz="2700"/>
            </a:lvl1pPr>
            <a:lvl2pPr marL="380917" indent="0">
              <a:buNone/>
              <a:defRPr sz="2700"/>
            </a:lvl2pPr>
            <a:lvl3pPr marL="761835" indent="0">
              <a:buNone/>
              <a:defRPr sz="2700"/>
            </a:lvl3pPr>
            <a:lvl4pPr marL="1066568" indent="0">
              <a:buNone/>
              <a:defRPr sz="2700"/>
            </a:lvl4pPr>
            <a:lvl5pPr marL="1371303" indent="0">
              <a:buNone/>
              <a:defRPr sz="2700"/>
            </a:lvl5pPr>
          </a:lstStyle>
          <a:p>
            <a:pPr lvl="0"/>
            <a:r>
              <a:rPr lang="en-US" smtClean="0"/>
              <a:t>Click to edit Master text styles</a:t>
            </a:r>
          </a:p>
        </p:txBody>
      </p:sp>
      <p:sp>
        <p:nvSpPr>
          <p:cNvPr id="18" name="Text Placeholder 48"/>
          <p:cNvSpPr>
            <a:spLocks noGrp="1"/>
          </p:cNvSpPr>
          <p:nvPr>
            <p:ph type="body" sz="quarter" idx="21" hasCustomPrompt="1"/>
          </p:nvPr>
        </p:nvSpPr>
        <p:spPr>
          <a:xfrm>
            <a:off x="6550349" y="4216483"/>
            <a:ext cx="3965600" cy="682703"/>
          </a:xfrm>
          <a:prstGeom prst="rect">
            <a:avLst/>
          </a:prstGeom>
        </p:spPr>
        <p:txBody>
          <a:bodyPr>
            <a:normAutofit/>
          </a:bodyPr>
          <a:lstStyle>
            <a:lvl1pPr marL="0" indent="0">
              <a:buNone/>
              <a:defRPr sz="6400" b="1">
                <a:solidFill>
                  <a:schemeClr val="accent2"/>
                </a:solidFill>
                <a:latin typeface="+mj-lt"/>
              </a:defRPr>
            </a:lvl1pPr>
            <a:lvl2pPr marL="380917" indent="0">
              <a:buNone/>
              <a:defRPr/>
            </a:lvl2pPr>
            <a:lvl3pPr marL="761835" indent="0">
              <a:buNone/>
              <a:defRPr/>
            </a:lvl3pPr>
            <a:lvl4pPr marL="1066568" indent="0">
              <a:buNone/>
              <a:defRPr/>
            </a:lvl4pPr>
            <a:lvl5pPr marL="1371303" indent="0">
              <a:buNone/>
              <a:defRPr/>
            </a:lvl5pPr>
          </a:lstStyle>
          <a:p>
            <a:pPr lvl="0"/>
            <a:r>
              <a:rPr lang="en-US" dirty="0" smtClean="0"/>
              <a:t>Edit%</a:t>
            </a:r>
          </a:p>
        </p:txBody>
      </p:sp>
      <p:grpSp>
        <p:nvGrpSpPr>
          <p:cNvPr id="19" name="Group 18"/>
          <p:cNvGrpSpPr/>
          <p:nvPr userDrawn="1"/>
        </p:nvGrpSpPr>
        <p:grpSpPr>
          <a:xfrm flipV="1">
            <a:off x="6543075" y="1543191"/>
            <a:ext cx="3900619" cy="247740"/>
            <a:chOff x="561088" y="5345975"/>
            <a:chExt cx="8179052" cy="170104"/>
          </a:xfrm>
        </p:grpSpPr>
        <p:sp>
          <p:nvSpPr>
            <p:cNvPr id="20" name="Rectangle 19"/>
            <p:cNvSpPr/>
            <p:nvPr/>
          </p:nvSpPr>
          <p:spPr>
            <a:xfrm flipV="1">
              <a:off x="561088" y="5345975"/>
              <a:ext cx="8163812" cy="170104"/>
            </a:xfrm>
            <a:prstGeom prst="rect">
              <a:avLst/>
            </a:prstGeom>
            <a:gradFill>
              <a:gsLst>
                <a:gs pos="0">
                  <a:schemeClr val="bg1">
                    <a:lumMod val="95000"/>
                  </a:schemeClr>
                </a:gs>
                <a:gs pos="100000">
                  <a:schemeClr val="bg1">
                    <a:lumMod val="95000"/>
                    <a:alpha val="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E45785"/>
                </a:buClr>
              </a:pPr>
              <a:endParaRPr lang="en-US" dirty="0" smtClean="0">
                <a:solidFill>
                  <a:srgbClr val="FFFFFF"/>
                </a:solidFill>
              </a:endParaRPr>
            </a:p>
          </p:txBody>
        </p:sp>
        <p:cxnSp>
          <p:nvCxnSpPr>
            <p:cNvPr id="21" name="Straight Connector 20"/>
            <p:cNvCxnSpPr/>
            <p:nvPr/>
          </p:nvCxnSpPr>
          <p:spPr>
            <a:xfrm>
              <a:off x="563880" y="5516079"/>
              <a:ext cx="8176260" cy="0"/>
            </a:xfrm>
            <a:prstGeom prst="line">
              <a:avLst/>
            </a:prstGeom>
            <a:gradFill>
              <a:gsLst>
                <a:gs pos="0">
                  <a:schemeClr val="bg1">
                    <a:lumMod val="95000"/>
                  </a:schemeClr>
                </a:gs>
                <a:gs pos="100000">
                  <a:schemeClr val="accent1">
                    <a:tint val="23500"/>
                    <a:satMod val="160000"/>
                    <a:alpha val="0"/>
                  </a:schemeClr>
                </a:gs>
              </a:gsLst>
              <a:lin ang="5400000" scaled="0"/>
            </a:gradFill>
            <a:ln>
              <a:solidFill>
                <a:schemeClr val="accent1"/>
              </a:solidFill>
            </a:ln>
            <a:effectLst/>
          </p:spPr>
          <p:style>
            <a:lnRef idx="1">
              <a:schemeClr val="accent1"/>
            </a:lnRef>
            <a:fillRef idx="0">
              <a:schemeClr val="accent1"/>
            </a:fillRef>
            <a:effectRef idx="0">
              <a:schemeClr val="accent1"/>
            </a:effectRef>
            <a:fontRef idx="minor">
              <a:schemeClr val="tx1"/>
            </a:fontRef>
          </p:style>
        </p:cxnSp>
      </p:grpSp>
      <p:sp>
        <p:nvSpPr>
          <p:cNvPr id="22" name="Text Placeholder 50"/>
          <p:cNvSpPr>
            <a:spLocks noGrp="1"/>
          </p:cNvSpPr>
          <p:nvPr>
            <p:ph type="body" sz="quarter" idx="22"/>
          </p:nvPr>
        </p:nvSpPr>
        <p:spPr>
          <a:xfrm>
            <a:off x="6543074" y="2418441"/>
            <a:ext cx="3961368" cy="1371600"/>
          </a:xfrm>
          <a:prstGeom prst="rect">
            <a:avLst/>
          </a:prstGeom>
        </p:spPr>
        <p:txBody>
          <a:bodyPr>
            <a:normAutofit/>
          </a:bodyPr>
          <a:lstStyle>
            <a:lvl1pPr marL="0" indent="0">
              <a:lnSpc>
                <a:spcPct val="100000"/>
              </a:lnSpc>
              <a:buNone/>
              <a:defRPr sz="2700"/>
            </a:lvl1pPr>
            <a:lvl2pPr marL="380917" indent="0">
              <a:buNone/>
              <a:defRPr sz="2700"/>
            </a:lvl2pPr>
            <a:lvl3pPr marL="761835" indent="0">
              <a:buNone/>
              <a:defRPr sz="2700"/>
            </a:lvl3pPr>
            <a:lvl4pPr marL="1066568" indent="0">
              <a:buNone/>
              <a:defRPr sz="2700"/>
            </a:lvl4pPr>
            <a:lvl5pPr marL="1371303" indent="0">
              <a:buNone/>
              <a:defRPr sz="2700"/>
            </a:lvl5pPr>
          </a:lstStyle>
          <a:p>
            <a:pPr lvl="0"/>
            <a:r>
              <a:rPr lang="en-US" smtClean="0"/>
              <a:t>Click to edit Master text styles</a:t>
            </a:r>
          </a:p>
        </p:txBody>
      </p:sp>
      <p:sp>
        <p:nvSpPr>
          <p:cNvPr id="23" name="Text Placeholder 48"/>
          <p:cNvSpPr>
            <a:spLocks noGrp="1"/>
          </p:cNvSpPr>
          <p:nvPr>
            <p:ph type="body" sz="quarter" idx="23" hasCustomPrompt="1"/>
          </p:nvPr>
        </p:nvSpPr>
        <p:spPr>
          <a:xfrm>
            <a:off x="6543083" y="1691783"/>
            <a:ext cx="3965600" cy="682703"/>
          </a:xfrm>
          <a:prstGeom prst="rect">
            <a:avLst/>
          </a:prstGeom>
        </p:spPr>
        <p:txBody>
          <a:bodyPr>
            <a:normAutofit/>
          </a:bodyPr>
          <a:lstStyle>
            <a:lvl1pPr marL="0" indent="0">
              <a:buNone/>
              <a:defRPr sz="6400" b="1">
                <a:solidFill>
                  <a:schemeClr val="accent2"/>
                </a:solidFill>
                <a:latin typeface="+mj-lt"/>
              </a:defRPr>
            </a:lvl1pPr>
            <a:lvl2pPr marL="380917" indent="0">
              <a:buNone/>
              <a:defRPr/>
            </a:lvl2pPr>
            <a:lvl3pPr marL="761835" indent="0">
              <a:buNone/>
              <a:defRPr/>
            </a:lvl3pPr>
            <a:lvl4pPr marL="1066568" indent="0">
              <a:buNone/>
              <a:defRPr/>
            </a:lvl4pPr>
            <a:lvl5pPr marL="1371303" indent="0">
              <a:buNone/>
              <a:defRPr/>
            </a:lvl5pPr>
          </a:lstStyle>
          <a:p>
            <a:pPr lvl="0"/>
            <a:r>
              <a:rPr lang="en-US" dirty="0" smtClean="0"/>
              <a:t>Edit%</a:t>
            </a:r>
          </a:p>
        </p:txBody>
      </p:sp>
      <p:sp>
        <p:nvSpPr>
          <p:cNvPr id="24" name="Date Placeholder 23"/>
          <p:cNvSpPr>
            <a:spLocks noGrp="1"/>
          </p:cNvSpPr>
          <p:nvPr>
            <p:ph type="dt" sz="quarter" idx="24"/>
          </p:nvPr>
        </p:nvSpPr>
        <p:spPr>
          <a:xfrm>
            <a:off x="837982" y="6356352"/>
            <a:ext cx="2742486" cy="365125"/>
          </a:xfrm>
          <a:prstGeom prst="rect">
            <a:avLst/>
          </a:prstGeom>
        </p:spPr>
        <p:txBody>
          <a:bodyPr/>
          <a:lstStyle/>
          <a:p>
            <a:pPr>
              <a:buClr>
                <a:srgbClr val="E45785"/>
              </a:buClr>
            </a:pPr>
            <a:fld id="{5AAEC359-38FD-4558-A33F-6424F800C350}"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513433461"/>
      </p:ext>
    </p:extLst>
  </p:cSld>
  <p:clrMapOvr>
    <a:masterClrMapping/>
  </p:clrMapOvr>
  <p:transition>
    <p:fade/>
  </p:transition>
  <p:timing>
    <p:tnLst>
      <p:par>
        <p:cTn id="1" dur="indefinite" restart="never" nodeType="tmRoot"/>
      </p:par>
    </p:tnLst>
  </p:timing>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theme" Target="../theme/theme10.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5" Type="http://schemas.openxmlformats.org/officeDocument/2006/relationships/image" Target="../media/image18.emf"/><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image" Target="../media/image17.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2" Type="http://schemas.openxmlformats.org/officeDocument/2006/relationships/slideLayout" Target="../slideLayouts/slideLayout215.xml"/><Relationship Id="rId16" Type="http://schemas.openxmlformats.org/officeDocument/2006/relationships/image" Target="../media/image40.png"/><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theme" Target="../theme/theme11.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5.xml"/><Relationship Id="rId13" Type="http://schemas.openxmlformats.org/officeDocument/2006/relationships/slideLayout" Target="../slideLayouts/slideLayout240.xml"/><Relationship Id="rId18" Type="http://schemas.openxmlformats.org/officeDocument/2006/relationships/image" Target="../media/image18.emf"/><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slideLayout" Target="../slideLayouts/slideLayout239.xml"/><Relationship Id="rId17" Type="http://schemas.openxmlformats.org/officeDocument/2006/relationships/image" Target="../media/image17.emf"/><Relationship Id="rId2" Type="http://schemas.openxmlformats.org/officeDocument/2006/relationships/slideLayout" Target="../slideLayouts/slideLayout229.xml"/><Relationship Id="rId16" Type="http://schemas.openxmlformats.org/officeDocument/2006/relationships/theme" Target="../theme/theme12.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5" Type="http://schemas.openxmlformats.org/officeDocument/2006/relationships/slideLayout" Target="../slideLayouts/slideLayout242.xml"/><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 Id="rId14" Type="http://schemas.openxmlformats.org/officeDocument/2006/relationships/slideLayout" Target="../slideLayouts/slideLayout2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image" Target="../media/image40.png"/><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image" Target="../media/image38.emf"/><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image" Target="../media/image37.png"/><Relationship Id="rId2" Type="http://schemas.openxmlformats.org/officeDocument/2006/relationships/slideLayout" Target="../slideLayouts/slideLayout257.xml"/><Relationship Id="rId16" Type="http://schemas.openxmlformats.org/officeDocument/2006/relationships/image" Target="../media/image36.jpeg"/><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theme" Target="../theme/theme14.xml"/><Relationship Id="rId10" Type="http://schemas.openxmlformats.org/officeDocument/2006/relationships/slideLayout" Target="../slideLayouts/slideLayout265.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5" Type="http://schemas.openxmlformats.org/officeDocument/2006/relationships/image" Target="../media/image40.png"/><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3" Type="http://schemas.openxmlformats.org/officeDocument/2006/relationships/slideLayout" Target="../slideLayouts/slideLayout285.xml"/><Relationship Id="rId21" Type="http://schemas.openxmlformats.org/officeDocument/2006/relationships/theme" Target="../theme/theme16.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image" Target="../media/image47.emf"/></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slideLayout" Target="../slideLayouts/slideLayout315.xml"/><Relationship Id="rId3" Type="http://schemas.openxmlformats.org/officeDocument/2006/relationships/slideLayout" Target="../slideLayouts/slideLayout305.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5" Type="http://schemas.openxmlformats.org/officeDocument/2006/relationships/slideLayout" Target="../slideLayouts/slideLayout307.xml"/><Relationship Id="rId15" Type="http://schemas.openxmlformats.org/officeDocument/2006/relationships/image" Target="../media/image40.png"/><Relationship Id="rId10" Type="http://schemas.openxmlformats.org/officeDocument/2006/relationships/slideLayout" Target="../slideLayouts/slideLayout312.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image" Target="../media/image38.emf"/><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image" Target="../media/image37.png"/><Relationship Id="rId2" Type="http://schemas.openxmlformats.org/officeDocument/2006/relationships/slideLayout" Target="../slideLayouts/slideLayout317.xml"/><Relationship Id="rId16" Type="http://schemas.openxmlformats.org/officeDocument/2006/relationships/image" Target="../media/image36.jpeg"/><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5" Type="http://schemas.openxmlformats.org/officeDocument/2006/relationships/theme" Target="../theme/theme18.xml"/><Relationship Id="rId10" Type="http://schemas.openxmlformats.org/officeDocument/2006/relationships/slideLayout" Target="../slideLayouts/slideLayout325.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3" Type="http://schemas.openxmlformats.org/officeDocument/2006/relationships/slideLayout" Target="../slideLayouts/slideLayout332.xml"/><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image" Target="../media/image17.emf"/><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10" Type="http://schemas.openxmlformats.org/officeDocument/2006/relationships/slideLayout" Target="../slideLayouts/slideLayout339.xml"/><Relationship Id="rId19" Type="http://schemas.openxmlformats.org/officeDocument/2006/relationships/theme" Target="../theme/theme19.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66" Type="http://schemas.openxmlformats.org/officeDocument/2006/relationships/slideLayout" Target="../slideLayouts/slideLayout79.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61" Type="http://schemas.openxmlformats.org/officeDocument/2006/relationships/slideLayout" Target="../slideLayouts/slideLayout74.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64" Type="http://schemas.openxmlformats.org/officeDocument/2006/relationships/slideLayout" Target="../slideLayouts/slideLayout77.xml"/><Relationship Id="rId69" Type="http://schemas.openxmlformats.org/officeDocument/2006/relationships/theme" Target="../theme/theme2.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55.xml"/><Relationship Id="rId13" Type="http://schemas.openxmlformats.org/officeDocument/2006/relationships/slideLayout" Target="../slideLayouts/slideLayout360.xml"/><Relationship Id="rId18" Type="http://schemas.openxmlformats.org/officeDocument/2006/relationships/slideLayout" Target="../slideLayouts/slideLayout365.xml"/><Relationship Id="rId3" Type="http://schemas.openxmlformats.org/officeDocument/2006/relationships/slideLayout" Target="../slideLayouts/slideLayout350.xml"/><Relationship Id="rId21" Type="http://schemas.openxmlformats.org/officeDocument/2006/relationships/slideLayout" Target="../slideLayouts/slideLayout368.xml"/><Relationship Id="rId7" Type="http://schemas.openxmlformats.org/officeDocument/2006/relationships/slideLayout" Target="../slideLayouts/slideLayout354.xml"/><Relationship Id="rId12" Type="http://schemas.openxmlformats.org/officeDocument/2006/relationships/slideLayout" Target="../slideLayouts/slideLayout359.xml"/><Relationship Id="rId17" Type="http://schemas.openxmlformats.org/officeDocument/2006/relationships/slideLayout" Target="../slideLayouts/slideLayout364.xml"/><Relationship Id="rId2" Type="http://schemas.openxmlformats.org/officeDocument/2006/relationships/slideLayout" Target="../slideLayouts/slideLayout349.xml"/><Relationship Id="rId16" Type="http://schemas.openxmlformats.org/officeDocument/2006/relationships/slideLayout" Target="../slideLayouts/slideLayout363.xml"/><Relationship Id="rId20" Type="http://schemas.openxmlformats.org/officeDocument/2006/relationships/slideLayout" Target="../slideLayouts/slideLayout367.xml"/><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24" Type="http://schemas.openxmlformats.org/officeDocument/2006/relationships/image" Target="../media/image12.emf"/><Relationship Id="rId5" Type="http://schemas.openxmlformats.org/officeDocument/2006/relationships/slideLayout" Target="../slideLayouts/slideLayout352.xml"/><Relationship Id="rId15" Type="http://schemas.openxmlformats.org/officeDocument/2006/relationships/slideLayout" Target="../slideLayouts/slideLayout362.xml"/><Relationship Id="rId23" Type="http://schemas.openxmlformats.org/officeDocument/2006/relationships/theme" Target="../theme/theme20.xml"/><Relationship Id="rId10" Type="http://schemas.openxmlformats.org/officeDocument/2006/relationships/slideLayout" Target="../slideLayouts/slideLayout357.xml"/><Relationship Id="rId19" Type="http://schemas.openxmlformats.org/officeDocument/2006/relationships/slideLayout" Target="../slideLayouts/slideLayout366.xml"/><Relationship Id="rId4" Type="http://schemas.openxmlformats.org/officeDocument/2006/relationships/slideLayout" Target="../slideLayouts/slideLayout351.xml"/><Relationship Id="rId9" Type="http://schemas.openxmlformats.org/officeDocument/2006/relationships/slideLayout" Target="../slideLayouts/slideLayout356.xml"/><Relationship Id="rId14" Type="http://schemas.openxmlformats.org/officeDocument/2006/relationships/slideLayout" Target="../slideLayouts/slideLayout361.xml"/><Relationship Id="rId22" Type="http://schemas.openxmlformats.org/officeDocument/2006/relationships/slideLayout" Target="../slideLayouts/slideLayout369.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77.xml"/><Relationship Id="rId13" Type="http://schemas.openxmlformats.org/officeDocument/2006/relationships/slideLayout" Target="../slideLayouts/slideLayout382.xml"/><Relationship Id="rId18" Type="http://schemas.openxmlformats.org/officeDocument/2006/relationships/slideLayout" Target="../slideLayouts/slideLayout387.xml"/><Relationship Id="rId3" Type="http://schemas.openxmlformats.org/officeDocument/2006/relationships/slideLayout" Target="../slideLayouts/slideLayout372.xml"/><Relationship Id="rId21" Type="http://schemas.openxmlformats.org/officeDocument/2006/relationships/slideLayout" Target="../slideLayouts/slideLayout390.xml"/><Relationship Id="rId7" Type="http://schemas.openxmlformats.org/officeDocument/2006/relationships/slideLayout" Target="../slideLayouts/slideLayout376.xml"/><Relationship Id="rId12" Type="http://schemas.openxmlformats.org/officeDocument/2006/relationships/slideLayout" Target="../slideLayouts/slideLayout381.xml"/><Relationship Id="rId17" Type="http://schemas.openxmlformats.org/officeDocument/2006/relationships/slideLayout" Target="../slideLayouts/slideLayout386.xml"/><Relationship Id="rId2" Type="http://schemas.openxmlformats.org/officeDocument/2006/relationships/slideLayout" Target="../slideLayouts/slideLayout371.xml"/><Relationship Id="rId16" Type="http://schemas.openxmlformats.org/officeDocument/2006/relationships/slideLayout" Target="../slideLayouts/slideLayout385.xml"/><Relationship Id="rId20" Type="http://schemas.openxmlformats.org/officeDocument/2006/relationships/slideLayout" Target="../slideLayouts/slideLayout389.xml"/><Relationship Id="rId1" Type="http://schemas.openxmlformats.org/officeDocument/2006/relationships/slideLayout" Target="../slideLayouts/slideLayout370.xml"/><Relationship Id="rId6" Type="http://schemas.openxmlformats.org/officeDocument/2006/relationships/slideLayout" Target="../slideLayouts/slideLayout375.xml"/><Relationship Id="rId11" Type="http://schemas.openxmlformats.org/officeDocument/2006/relationships/slideLayout" Target="../slideLayouts/slideLayout380.xml"/><Relationship Id="rId24" Type="http://schemas.openxmlformats.org/officeDocument/2006/relationships/image" Target="../media/image12.emf"/><Relationship Id="rId5" Type="http://schemas.openxmlformats.org/officeDocument/2006/relationships/slideLayout" Target="../slideLayouts/slideLayout374.xml"/><Relationship Id="rId15" Type="http://schemas.openxmlformats.org/officeDocument/2006/relationships/slideLayout" Target="../slideLayouts/slideLayout384.xml"/><Relationship Id="rId23" Type="http://schemas.openxmlformats.org/officeDocument/2006/relationships/theme" Target="../theme/theme21.xml"/><Relationship Id="rId10" Type="http://schemas.openxmlformats.org/officeDocument/2006/relationships/slideLayout" Target="../slideLayouts/slideLayout379.xml"/><Relationship Id="rId19" Type="http://schemas.openxmlformats.org/officeDocument/2006/relationships/slideLayout" Target="../slideLayouts/slideLayout388.xml"/><Relationship Id="rId4" Type="http://schemas.openxmlformats.org/officeDocument/2006/relationships/slideLayout" Target="../slideLayouts/slideLayout373.xml"/><Relationship Id="rId9" Type="http://schemas.openxmlformats.org/officeDocument/2006/relationships/slideLayout" Target="../slideLayouts/slideLayout378.xml"/><Relationship Id="rId14" Type="http://schemas.openxmlformats.org/officeDocument/2006/relationships/slideLayout" Target="../slideLayouts/slideLayout383.xml"/><Relationship Id="rId22" Type="http://schemas.openxmlformats.org/officeDocument/2006/relationships/slideLayout" Target="../slideLayouts/slideLayout39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99.xml"/><Relationship Id="rId13" Type="http://schemas.openxmlformats.org/officeDocument/2006/relationships/slideLayout" Target="../slideLayouts/slideLayout404.xml"/><Relationship Id="rId3" Type="http://schemas.openxmlformats.org/officeDocument/2006/relationships/slideLayout" Target="../slideLayouts/slideLayout394.xml"/><Relationship Id="rId7" Type="http://schemas.openxmlformats.org/officeDocument/2006/relationships/slideLayout" Target="../slideLayouts/slideLayout398.xml"/><Relationship Id="rId12" Type="http://schemas.openxmlformats.org/officeDocument/2006/relationships/slideLayout" Target="../slideLayouts/slideLayout403.xml"/><Relationship Id="rId2" Type="http://schemas.openxmlformats.org/officeDocument/2006/relationships/slideLayout" Target="../slideLayouts/slideLayout393.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5" Type="http://schemas.openxmlformats.org/officeDocument/2006/relationships/slideLayout" Target="../slideLayouts/slideLayout396.xml"/><Relationship Id="rId15" Type="http://schemas.openxmlformats.org/officeDocument/2006/relationships/image" Target="../media/image40.png"/><Relationship Id="rId10" Type="http://schemas.openxmlformats.org/officeDocument/2006/relationships/slideLayout" Target="../slideLayouts/slideLayout401.xml"/><Relationship Id="rId4" Type="http://schemas.openxmlformats.org/officeDocument/2006/relationships/slideLayout" Target="../slideLayouts/slideLayout395.xml"/><Relationship Id="rId9" Type="http://schemas.openxmlformats.org/officeDocument/2006/relationships/slideLayout" Target="../slideLayouts/slideLayout400.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12.xml"/><Relationship Id="rId13" Type="http://schemas.openxmlformats.org/officeDocument/2006/relationships/slideLayout" Target="../slideLayouts/slideLayout417.xml"/><Relationship Id="rId3" Type="http://schemas.openxmlformats.org/officeDocument/2006/relationships/slideLayout" Target="../slideLayouts/slideLayout407.xml"/><Relationship Id="rId7" Type="http://schemas.openxmlformats.org/officeDocument/2006/relationships/slideLayout" Target="../slideLayouts/slideLayout411.xml"/><Relationship Id="rId12" Type="http://schemas.openxmlformats.org/officeDocument/2006/relationships/slideLayout" Target="../slideLayouts/slideLayout416.xml"/><Relationship Id="rId2" Type="http://schemas.openxmlformats.org/officeDocument/2006/relationships/slideLayout" Target="../slideLayouts/slideLayout406.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5" Type="http://schemas.openxmlformats.org/officeDocument/2006/relationships/slideLayout" Target="../slideLayouts/slideLayout409.xml"/><Relationship Id="rId15" Type="http://schemas.openxmlformats.org/officeDocument/2006/relationships/image" Target="../media/image40.png"/><Relationship Id="rId10" Type="http://schemas.openxmlformats.org/officeDocument/2006/relationships/slideLayout" Target="../slideLayouts/slideLayout414.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425.xml"/><Relationship Id="rId3" Type="http://schemas.openxmlformats.org/officeDocument/2006/relationships/slideLayout" Target="../slideLayouts/slideLayout420.xml"/><Relationship Id="rId7" Type="http://schemas.openxmlformats.org/officeDocument/2006/relationships/slideLayout" Target="../slideLayouts/slideLayout424.xml"/><Relationship Id="rId12" Type="http://schemas.openxmlformats.org/officeDocument/2006/relationships/image" Target="../media/image55.emf"/><Relationship Id="rId2" Type="http://schemas.openxmlformats.org/officeDocument/2006/relationships/slideLayout" Target="../slideLayouts/slideLayout419.xml"/><Relationship Id="rId1" Type="http://schemas.openxmlformats.org/officeDocument/2006/relationships/slideLayout" Target="../slideLayouts/slideLayout418.xml"/><Relationship Id="rId6" Type="http://schemas.openxmlformats.org/officeDocument/2006/relationships/slideLayout" Target="../slideLayouts/slideLayout423.xml"/><Relationship Id="rId11" Type="http://schemas.openxmlformats.org/officeDocument/2006/relationships/image" Target="../media/image17.emf"/><Relationship Id="rId5" Type="http://schemas.openxmlformats.org/officeDocument/2006/relationships/slideLayout" Target="../slideLayouts/slideLayout422.xml"/><Relationship Id="rId10" Type="http://schemas.openxmlformats.org/officeDocument/2006/relationships/theme" Target="../theme/theme24.xml"/><Relationship Id="rId4" Type="http://schemas.openxmlformats.org/officeDocument/2006/relationships/slideLayout" Target="../slideLayouts/slideLayout421.xml"/><Relationship Id="rId9" Type="http://schemas.openxmlformats.org/officeDocument/2006/relationships/slideLayout" Target="../slideLayouts/slideLayout4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theme" Target="../theme/theme3.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image" Target="../media/image12.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image" Target="../media/image17.emf"/><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theme" Target="../theme/theme4.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18.emf"/><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image" Target="../media/image12.emf"/><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theme" Target="../theme/theme5.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theme" Target="../theme/theme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image" Target="../media/image38.emf"/><Relationship Id="rId2" Type="http://schemas.openxmlformats.org/officeDocument/2006/relationships/slideLayout" Target="../slideLayouts/slideLayout162.xml"/><Relationship Id="rId16" Type="http://schemas.openxmlformats.org/officeDocument/2006/relationships/image" Target="../media/image37.png"/><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image" Target="../media/image36.jpeg"/><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image" Target="../media/image38.emf"/><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image" Target="../media/image37.png"/><Relationship Id="rId2" Type="http://schemas.openxmlformats.org/officeDocument/2006/relationships/slideLayout" Target="../slideLayouts/slideLayout175.xml"/><Relationship Id="rId16" Type="http://schemas.openxmlformats.org/officeDocument/2006/relationships/image" Target="../media/image36.jpeg"/><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5" Type="http://schemas.openxmlformats.org/officeDocument/2006/relationships/theme" Target="../theme/theme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2" Type="http://schemas.openxmlformats.org/officeDocument/2006/relationships/slideLayout" Target="../slideLayouts/slideLayout189.xml"/><Relationship Id="rId16" Type="http://schemas.openxmlformats.org/officeDocument/2006/relationships/image" Target="../media/image40.png"/><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theme" Target="../theme/theme9.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5" cstate="email">
            <a:extLst>
              <a:ext uri="{28A0092B-C50C-407E-A947-70E740481C1C}">
                <a14:useLocalDpi xmlns:a14="http://schemas.microsoft.com/office/drawing/2010/main" val="0"/>
              </a:ext>
            </a:extLst>
          </a:blip>
          <a:srcRect/>
          <a:stretch/>
        </p:blipFill>
        <p:spPr bwMode="auto">
          <a:xfrm>
            <a:off x="1" y="0"/>
            <a:ext cx="12188824" cy="686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chemeClr val="accent1"/>
                </a:solidFill>
                <a:latin typeface="+mn-lt"/>
                <a:ea typeface="+mn-ea"/>
                <a:cs typeface="+mn-cs"/>
              </a:rPr>
              <a:pPr algn="r" fontAlgn="auto">
                <a:spcBef>
                  <a:spcPts val="0"/>
                </a:spcBef>
                <a:spcAft>
                  <a:spcPts val="0"/>
                </a:spcAft>
                <a:buClrTx/>
                <a:buSzTx/>
                <a:buFontTx/>
                <a:buNone/>
                <a:defRPr/>
              </a:pPr>
              <a:t>‹#›</a:t>
            </a:fld>
            <a:endParaRPr lang="en-US" sz="1100" kern="0" dirty="0">
              <a:solidFill>
                <a:schemeClr val="accent1"/>
              </a:solidFill>
              <a:latin typeface="+mn-lt"/>
              <a:ea typeface="+mn-ea"/>
              <a:cs typeface="+mn-cs"/>
            </a:endParaRPr>
          </a:p>
        </p:txBody>
      </p:sp>
      <p:sp>
        <p:nvSpPr>
          <p:cNvPr id="2"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endParaRPr lang="en-US" dirty="0"/>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chemeClr val="accent1"/>
                </a:solidFill>
              </a:rPr>
              <a:t>©2017 Check Point Software Technologies</a:t>
            </a:r>
            <a:r>
              <a:rPr lang="en-US" sz="1000" kern="0" baseline="0" dirty="0" smtClean="0">
                <a:solidFill>
                  <a:schemeClr val="accent1"/>
                </a:solidFill>
              </a:rPr>
              <a:t> </a:t>
            </a:r>
            <a:r>
              <a:rPr lang="en-US" sz="1000" kern="0" dirty="0" smtClean="0">
                <a:solidFill>
                  <a:schemeClr val="accent1"/>
                </a:solidFill>
              </a:rPr>
              <a:t>Ltd. </a:t>
            </a:r>
            <a:endParaRPr lang="en-US" sz="1000" kern="0" dirty="0">
              <a:solidFill>
                <a:schemeClr val="accent1"/>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5138E8-3F3E-4DC5-A5FA-50868B94627A}" type="datetimeFigureOut">
              <a:rPr lang="en-US" smtClean="0"/>
              <a:t>2/19/2018</a:t>
            </a:fld>
            <a:endParaRPr lang="en-US" dirty="0"/>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38871122"/>
      </p:ext>
    </p:extLst>
  </p:cSld>
  <p:clrMap bg1="lt1" tx1="dk1" bg2="lt2" tx2="dk2" accent1="accent1" accent2="accent2" accent3="accent3" accent4="accent4" accent5="accent5" accent6="accent6" hlink="hlink" folHlink="folHlink"/>
  <p:sldLayoutIdLst>
    <p:sldLayoutId id="2147483850" r:id="rId1"/>
    <p:sldLayoutId id="2147483869" r:id="rId2"/>
    <p:sldLayoutId id="2147483826" r:id="rId3"/>
    <p:sldLayoutId id="2147483841" r:id="rId4"/>
    <p:sldLayoutId id="2147483842" r:id="rId5"/>
    <p:sldLayoutId id="2147483871" r:id="rId6"/>
    <p:sldLayoutId id="2147483856" r:id="rId7"/>
    <p:sldLayoutId id="2147483765" r:id="rId8"/>
    <p:sldLayoutId id="2147483764" r:id="rId9"/>
    <p:sldLayoutId id="2147483870" r:id="rId10"/>
    <p:sldLayoutId id="2147483872" r:id="rId11"/>
    <p:sldLayoutId id="2147483873" r:id="rId12"/>
    <p:sldLayoutId id="2147484114" r:id="rId13"/>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tx2"/>
                </a:solidFill>
                <a:latin typeface="+mn-lt"/>
              </a:defRPr>
            </a:lvl1p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8" name="Footer_copyright"/>
          <p:cNvSpPr txBox="1">
            <a:spLocks/>
          </p:cNvSpPr>
          <p:nvPr/>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777777"/>
                </a:solidFill>
              </a:rPr>
              <a:t>©2018 Check Point Software Technologies Ltd. </a:t>
            </a:r>
            <a:endParaRPr lang="en-US" kern="0" dirty="0">
              <a:solidFill>
                <a:srgbClr val="777777"/>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grpSp>
        <p:nvGrpSpPr>
          <p:cNvPr id="91" name="Group 90"/>
          <p:cNvGrpSpPr/>
          <p:nvPr/>
        </p:nvGrpSpPr>
        <p:grpSpPr>
          <a:xfrm>
            <a:off x="0" y="6430508"/>
            <a:ext cx="12188825" cy="101600"/>
            <a:chOff x="-76200" y="6495052"/>
            <a:chExt cx="12188825" cy="101600"/>
          </a:xfrm>
        </p:grpSpPr>
        <p:cxnSp>
          <p:nvCxnSpPr>
            <p:cNvPr id="92" name="Footer line"/>
            <p:cNvCxnSpPr/>
            <p:nvPr userDrawn="1"/>
          </p:nvCxnSpPr>
          <p:spPr bwMode="auto">
            <a:xfrm>
              <a:off x="-76200" y="6541347"/>
              <a:ext cx="831574"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3" name="Picture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4" name="Footer line"/>
            <p:cNvCxnSpPr/>
            <p:nvPr userDrawn="1"/>
          </p:nvCxnSpPr>
          <p:spPr bwMode="auto">
            <a:xfrm>
              <a:off x="4161767" y="6545184"/>
              <a:ext cx="7950858"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051" name="Picture 3"/>
          <p:cNvPicPr>
            <a:picLocks noChangeAspect="1" noChangeArrowheads="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10570106" y="201999"/>
            <a:ext cx="1289304" cy="80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8783103"/>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 id="2147484142" r:id="rId12"/>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6" cstate="email">
            <a:extLst>
              <a:ext uri="{28A0092B-C50C-407E-A947-70E740481C1C}">
                <a14:useLocalDpi xmlns:a14="http://schemas.microsoft.com/office/drawing/2010/main" val="0"/>
              </a:ext>
            </a:extLst>
          </a:blip>
          <a:srcRect/>
          <a:stretch/>
        </p:blipFill>
        <p:spPr bwMode="auto">
          <a:xfrm>
            <a:off x="1" y="0"/>
            <a:ext cx="12188824" cy="686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1146397495"/>
      </p:ext>
    </p:extLst>
  </p:cSld>
  <p:clrMap bg1="lt1" tx1="dk1" bg2="lt2" tx2="dk2" accent1="accent1" accent2="accent2" accent3="accent3" accent4="accent4" accent5="accent5" accent6="accent6" hlink="hlink" folHlink="folHlink"/>
  <p:sldLayoutIdLst>
    <p:sldLayoutId id="2147484144" r:id="rId1"/>
    <p:sldLayoutId id="2147484145" r:id="rId2"/>
    <p:sldLayoutId id="2147484146" r:id="rId3"/>
    <p:sldLayoutId id="2147484147" r:id="rId4"/>
    <p:sldLayoutId id="2147484148" r:id="rId5"/>
    <p:sldLayoutId id="2147484149" r:id="rId6"/>
    <p:sldLayoutId id="2147484150" r:id="rId7"/>
    <p:sldLayoutId id="2147484151" r:id="rId8"/>
    <p:sldLayoutId id="2147484152" r:id="rId9"/>
    <p:sldLayoutId id="2147484153" r:id="rId10"/>
    <p:sldLayoutId id="2147484154" r:id="rId11"/>
    <p:sldLayoutId id="2147484155" r:id="rId12"/>
    <p:sldLayoutId id="2147484156" r:id="rId13"/>
    <p:sldLayoutId id="2147484157" r:id="rId14"/>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tx2"/>
                </a:solidFill>
                <a:latin typeface="+mn-lt"/>
              </a:defRPr>
            </a:lvl1pPr>
          </a:lstStyle>
          <a:p>
            <a:pPr>
              <a:buClr>
                <a:srgbClr val="72183E"/>
              </a:buClr>
            </a:pPr>
            <a:endParaRPr lang="en-US" dirty="0">
              <a:solidFill>
                <a:srgbClr val="777777"/>
              </a:solidFill>
            </a:endParaRPr>
          </a:p>
        </p:txBody>
      </p:sp>
      <p:sp>
        <p:nvSpPr>
          <p:cNvPr id="8" name="Footer_copyright"/>
          <p:cNvSpPr txBox="1">
            <a:spLocks/>
          </p:cNvSpPr>
          <p:nvPr/>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777777"/>
                </a:solidFill>
              </a:rPr>
              <a:t>©2017 Check Point Software Technologies Ltd. </a:t>
            </a:r>
            <a:endParaRPr lang="en-US" kern="0" dirty="0">
              <a:solidFill>
                <a:srgbClr val="777777"/>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grpSp>
        <p:nvGrpSpPr>
          <p:cNvPr id="91" name="Group 90"/>
          <p:cNvGrpSpPr/>
          <p:nvPr/>
        </p:nvGrpSpPr>
        <p:grpSpPr>
          <a:xfrm>
            <a:off x="0" y="6430508"/>
            <a:ext cx="12188825" cy="101600"/>
            <a:chOff x="-76200" y="6495052"/>
            <a:chExt cx="12188825" cy="101600"/>
          </a:xfrm>
        </p:grpSpPr>
        <p:cxnSp>
          <p:nvCxnSpPr>
            <p:cNvPr id="92" name="Footer line"/>
            <p:cNvCxnSpPr/>
            <p:nvPr userDrawn="1"/>
          </p:nvCxnSpPr>
          <p:spPr bwMode="auto">
            <a:xfrm>
              <a:off x="-76200" y="6541347"/>
              <a:ext cx="831574"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3" name="Picture 2"/>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4" name="Footer line"/>
            <p:cNvCxnSpPr/>
            <p:nvPr userDrawn="1"/>
          </p:nvCxnSpPr>
          <p:spPr bwMode="auto">
            <a:xfrm>
              <a:off x="4161767" y="6545184"/>
              <a:ext cx="7950858"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051" name="Picture 3"/>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10570106" y="201999"/>
            <a:ext cx="1289304" cy="80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17203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 id="2147484170" r:id="rId12"/>
    <p:sldLayoutId id="2147484171" r:id="rId13"/>
    <p:sldLayoutId id="2147484172" r:id="rId14"/>
    <p:sldLayoutId id="2147484173" r:id="rId15"/>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5" cstate="email">
            <a:extLst>
              <a:ext uri="{28A0092B-C50C-407E-A947-70E740481C1C}">
                <a14:useLocalDpi xmlns:a14="http://schemas.microsoft.com/office/drawing/2010/main" val="0"/>
              </a:ext>
            </a:extLst>
          </a:blip>
          <a:srcRect/>
          <a:stretch/>
        </p:blipFill>
        <p:spPr bwMode="auto">
          <a:xfrm>
            <a:off x="1" y="0"/>
            <a:ext cx="12188824" cy="686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2799292919"/>
      </p:ext>
    </p:extLst>
  </p:cSld>
  <p:clrMap bg1="lt1" tx1="dk1" bg2="lt2" tx2="dk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9" name="Group 88"/>
          <p:cNvGrpSpPr/>
          <p:nvPr userDrawn="1"/>
        </p:nvGrpSpPr>
        <p:grpSpPr>
          <a:xfrm>
            <a:off x="-1" y="1"/>
            <a:ext cx="12188826" cy="6861902"/>
            <a:chOff x="-1" y="-31860"/>
            <a:chExt cx="12188826" cy="6858000"/>
          </a:xfrm>
        </p:grpSpPr>
        <p:pic>
          <p:nvPicPr>
            <p:cNvPr id="90" name="Picture 89" descr="greyflat.jpg"/>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 y="-31860"/>
              <a:ext cx="12188825" cy="6857929"/>
            </a:xfrm>
            <a:prstGeom prst="rect">
              <a:avLst/>
            </a:prstGeom>
          </p:spPr>
        </p:pic>
        <p:pic>
          <p:nvPicPr>
            <p:cNvPr id="91" name="Picture 90" descr="line.png"/>
            <p:cNvPicPr>
              <a:picLocks noChangeAspect="1"/>
            </p:cNvPicPr>
            <p:nvPr userDrawn="1"/>
          </p:nvPicPr>
          <p:blipFill>
            <a:blip r:embed="rId17" cstate="email">
              <a:extLst>
                <a:ext uri="{28A0092B-C50C-407E-A947-70E740481C1C}">
                  <a14:useLocalDpi xmlns:a14="http://schemas.microsoft.com/office/drawing/2010/main"/>
                </a:ext>
              </a:extLst>
            </a:blip>
            <a:srcRect l="8913" t="9506" r="8821" b="8227"/>
            <a:stretch>
              <a:fillRect/>
            </a:stretch>
          </p:blipFill>
          <p:spPr>
            <a:xfrm>
              <a:off x="0" y="-31860"/>
              <a:ext cx="12188825" cy="6858000"/>
            </a:xfrm>
            <a:prstGeom prst="rect">
              <a:avLst/>
            </a:prstGeom>
          </p:spPr>
        </p:pic>
        <p:pic>
          <p:nvPicPr>
            <p:cNvPr id="92" name="Picture 2"/>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575533" y="195263"/>
              <a:ext cx="1280319" cy="80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3" name="Footer_page number"/>
          <p:cNvSpPr txBox="1">
            <a:spLocks/>
          </p:cNvSpPr>
          <p:nvPr userDrawn="1"/>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D5D5D5">
                    <a:lumMod val="50000"/>
                  </a:srgbClr>
                </a:solidFill>
              </a:rPr>
              <a:pPr algn="r" fontAlgn="auto">
                <a:spcBef>
                  <a:spcPts val="0"/>
                </a:spcBef>
                <a:spcAft>
                  <a:spcPts val="0"/>
                </a:spcAft>
                <a:buClrTx/>
                <a:buSzTx/>
                <a:buFontTx/>
                <a:buNone/>
                <a:defRPr/>
              </a:pPr>
              <a:t>‹#›</a:t>
            </a:fld>
            <a:endParaRPr lang="en-US" sz="1100" kern="0" dirty="0">
              <a:solidFill>
                <a:srgbClr val="D5D5D5">
                  <a:lumMod val="50000"/>
                </a:srgbClr>
              </a:solidFill>
            </a:endParaRPr>
          </a:p>
        </p:txBody>
      </p:sp>
      <p:sp>
        <p:nvSpPr>
          <p:cNvPr id="94" name="Footer_security classification"/>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2">
                    <a:lumMod val="50000"/>
                  </a:schemeClr>
                </a:solidFill>
                <a:latin typeface="+mn-lt"/>
              </a:defRPr>
            </a:lvl1p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95"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D5D5D5">
                    <a:lumMod val="50000"/>
                  </a:srgbClr>
                </a:solidFill>
              </a:rPr>
              <a:t>©2017 Check Point Software Technologies Ltd. </a:t>
            </a:r>
            <a:endParaRPr lang="en-US" sz="1000" kern="0" dirty="0">
              <a:solidFill>
                <a:srgbClr val="D5D5D5">
                  <a:lumMod val="50000"/>
                </a:srgbClr>
              </a:solidFill>
            </a:endParaRPr>
          </a:p>
        </p:txBody>
      </p:sp>
      <p:cxnSp>
        <p:nvCxnSpPr>
          <p:cNvPr id="96" name="Footer line"/>
          <p:cNvCxnSpPr/>
          <p:nvPr userDrawn="1"/>
        </p:nvCxnSpPr>
        <p:spPr bwMode="auto">
          <a:xfrm>
            <a:off x="0" y="6541347"/>
            <a:ext cx="12188825" cy="0"/>
          </a:xfrm>
          <a:prstGeom prst="line">
            <a:avLst/>
          </a:prstGeom>
          <a:solidFill>
            <a:schemeClr val="bg1"/>
          </a:solidFill>
          <a:ln w="9525"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98"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779242035"/>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bg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bg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bg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5" cstate="email">
            <a:extLst>
              <a:ext uri="{28A0092B-C50C-407E-A947-70E740481C1C}">
                <a14:useLocalDpi xmlns:a14="http://schemas.microsoft.com/office/drawing/2010/main" val="0"/>
              </a:ext>
            </a:extLst>
          </a:blip>
          <a:srcRect/>
          <a:stretch/>
        </p:blipFill>
        <p:spPr bwMode="auto">
          <a:xfrm>
            <a:off x="1" y="0"/>
            <a:ext cx="12188824" cy="686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4034677307"/>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3407" tIns="89629" rIns="143407" bIns="89629" rtlCol="0" anchor="t">
            <a:noAutofit/>
          </a:bodyPr>
          <a:lstStyle/>
          <a:p>
            <a:r>
              <a:rPr lang="en-US"/>
              <a:t>Click to edit Master title style</a:t>
            </a:r>
          </a:p>
        </p:txBody>
      </p:sp>
      <p:sp>
        <p:nvSpPr>
          <p:cNvPr id="4" name="Text Placeholder 3"/>
          <p:cNvSpPr>
            <a:spLocks noGrp="1"/>
          </p:cNvSpPr>
          <p:nvPr>
            <p:ph type="body" idx="1"/>
          </p:nvPr>
        </p:nvSpPr>
        <p:spPr>
          <a:xfrm>
            <a:off x="269171" y="1189178"/>
            <a:ext cx="11650486" cy="2263268"/>
          </a:xfrm>
          <a:prstGeom prst="rect">
            <a:avLst/>
          </a:prstGeom>
        </p:spPr>
        <p:txBody>
          <a:bodyPr vert="horz" wrap="square" lIns="143407" tIns="89629" rIns="143407" bIns="896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3793" y="3012499"/>
            <a:ext cx="6858623" cy="833001"/>
          </a:xfrm>
          <a:prstGeom prst="rect">
            <a:avLst/>
          </a:prstGeom>
        </p:spPr>
      </p:pic>
    </p:spTree>
    <p:extLst>
      <p:ext uri="{BB962C8B-B14F-4D97-AF65-F5344CB8AC3E}">
        <p14:creationId xmlns:p14="http://schemas.microsoft.com/office/powerpoint/2010/main" val="932579271"/>
      </p:ext>
    </p:extLst>
  </p:cSld>
  <p:clrMap bg1="dk1" tx1="lt1" bg2="dk2" tx2="lt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Lst>
  <p:transition>
    <p:fade/>
  </p:transition>
  <p:txStyles>
    <p:titleStyle>
      <a:lvl1pPr algn="l" defTabSz="914274"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74" marR="0" indent="-224074" algn="l" defTabSz="9142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00" kern="1200" spc="0" baseline="0">
          <a:gradFill>
            <a:gsLst>
              <a:gs pos="1250">
                <a:schemeClr val="tx1"/>
              </a:gs>
              <a:gs pos="100000">
                <a:schemeClr val="tx1"/>
              </a:gs>
            </a:gsLst>
            <a:lin ang="5400000" scaled="0"/>
          </a:gradFill>
          <a:latin typeface="+mj-lt"/>
          <a:ea typeface="+mn-ea"/>
          <a:cs typeface="+mn-cs"/>
        </a:defRPr>
      </a:lvl1pPr>
      <a:lvl2pPr marL="448147" marR="0" indent="-224074" algn="l" defTabSz="9142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00" kern="1200" spc="0" baseline="0">
          <a:gradFill>
            <a:gsLst>
              <a:gs pos="1250">
                <a:schemeClr val="tx1"/>
              </a:gs>
              <a:gs pos="100000">
                <a:schemeClr val="tx1"/>
              </a:gs>
            </a:gsLst>
            <a:lin ang="5400000" scaled="0"/>
          </a:gradFill>
          <a:latin typeface="+mn-lt"/>
          <a:ea typeface="+mn-ea"/>
          <a:cs typeface="+mn-cs"/>
        </a:defRPr>
      </a:lvl2pPr>
      <a:lvl3pPr marL="672221" marR="0" indent="-224074" algn="l" defTabSz="9142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896295" marR="0" indent="-224074" algn="l" defTabSz="9142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20369" marR="0" indent="-224074" algn="l" defTabSz="9142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5" cstate="email">
            <a:extLst>
              <a:ext uri="{28A0092B-C50C-407E-A947-70E740481C1C}">
                <a14:useLocalDpi xmlns:a14="http://schemas.microsoft.com/office/drawing/2010/main" val="0"/>
              </a:ext>
            </a:extLst>
          </a:blip>
          <a:srcRect/>
          <a:stretch/>
        </p:blipFill>
        <p:spPr bwMode="auto">
          <a:xfrm>
            <a:off x="1" y="0"/>
            <a:ext cx="12188824" cy="686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2055954135"/>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9" name="Group 88"/>
          <p:cNvGrpSpPr/>
          <p:nvPr userDrawn="1"/>
        </p:nvGrpSpPr>
        <p:grpSpPr>
          <a:xfrm>
            <a:off x="-1" y="1"/>
            <a:ext cx="12188826" cy="6861902"/>
            <a:chOff x="-1" y="-31860"/>
            <a:chExt cx="12188826" cy="6858000"/>
          </a:xfrm>
        </p:grpSpPr>
        <p:pic>
          <p:nvPicPr>
            <p:cNvPr id="90" name="Picture 89" descr="greyflat.jpg"/>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 y="-31860"/>
              <a:ext cx="12188825" cy="6857929"/>
            </a:xfrm>
            <a:prstGeom prst="rect">
              <a:avLst/>
            </a:prstGeom>
          </p:spPr>
        </p:pic>
        <p:pic>
          <p:nvPicPr>
            <p:cNvPr id="91" name="Picture 90" descr="line.png"/>
            <p:cNvPicPr>
              <a:picLocks noChangeAspect="1"/>
            </p:cNvPicPr>
            <p:nvPr userDrawn="1"/>
          </p:nvPicPr>
          <p:blipFill>
            <a:blip r:embed="rId17" cstate="email">
              <a:extLst>
                <a:ext uri="{28A0092B-C50C-407E-A947-70E740481C1C}">
                  <a14:useLocalDpi xmlns:a14="http://schemas.microsoft.com/office/drawing/2010/main"/>
                </a:ext>
              </a:extLst>
            </a:blip>
            <a:srcRect l="8913" t="9506" r="8821" b="8227"/>
            <a:stretch>
              <a:fillRect/>
            </a:stretch>
          </p:blipFill>
          <p:spPr>
            <a:xfrm>
              <a:off x="0" y="-31860"/>
              <a:ext cx="12188825" cy="6858000"/>
            </a:xfrm>
            <a:prstGeom prst="rect">
              <a:avLst/>
            </a:prstGeom>
          </p:spPr>
        </p:pic>
        <p:pic>
          <p:nvPicPr>
            <p:cNvPr id="92" name="Picture 2"/>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575533" y="195263"/>
              <a:ext cx="1280319" cy="80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3" name="Footer_page number"/>
          <p:cNvSpPr txBox="1">
            <a:spLocks/>
          </p:cNvSpPr>
          <p:nvPr userDrawn="1"/>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D5D5D5">
                    <a:lumMod val="50000"/>
                  </a:srgbClr>
                </a:solidFill>
              </a:rPr>
              <a:pPr algn="r" fontAlgn="auto">
                <a:spcBef>
                  <a:spcPts val="0"/>
                </a:spcBef>
                <a:spcAft>
                  <a:spcPts val="0"/>
                </a:spcAft>
                <a:buClrTx/>
                <a:buSzTx/>
                <a:buFontTx/>
                <a:buNone/>
                <a:defRPr/>
              </a:pPr>
              <a:t>‹#›</a:t>
            </a:fld>
            <a:endParaRPr lang="en-US" sz="1100" kern="0" dirty="0">
              <a:solidFill>
                <a:srgbClr val="D5D5D5">
                  <a:lumMod val="50000"/>
                </a:srgbClr>
              </a:solidFill>
            </a:endParaRPr>
          </a:p>
        </p:txBody>
      </p:sp>
      <p:sp>
        <p:nvSpPr>
          <p:cNvPr id="94" name="Footer_security classification"/>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2">
                    <a:lumMod val="50000"/>
                  </a:schemeClr>
                </a:solidFill>
                <a:latin typeface="+mn-lt"/>
              </a:defRPr>
            </a:lvl1p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95"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D5D5D5">
                    <a:lumMod val="50000"/>
                  </a:srgbClr>
                </a:solidFill>
              </a:rPr>
              <a:t>©2017 Check Point Software Technologies Ltd. </a:t>
            </a:r>
            <a:endParaRPr lang="en-US" sz="1000" kern="0" dirty="0">
              <a:solidFill>
                <a:srgbClr val="D5D5D5">
                  <a:lumMod val="50000"/>
                </a:srgbClr>
              </a:solidFill>
            </a:endParaRPr>
          </a:p>
        </p:txBody>
      </p:sp>
      <p:cxnSp>
        <p:nvCxnSpPr>
          <p:cNvPr id="96" name="Footer line"/>
          <p:cNvCxnSpPr/>
          <p:nvPr userDrawn="1"/>
        </p:nvCxnSpPr>
        <p:spPr bwMode="auto">
          <a:xfrm>
            <a:off x="0" y="6541347"/>
            <a:ext cx="12188825" cy="0"/>
          </a:xfrm>
          <a:prstGeom prst="line">
            <a:avLst/>
          </a:prstGeom>
          <a:solidFill>
            <a:schemeClr val="bg1"/>
          </a:solidFill>
          <a:ln w="9525"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98"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156897684"/>
      </p:ext>
    </p:extLst>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bg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bg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bg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1E323E"/>
        </a:solidFill>
        <a:effectLst/>
      </p:bgPr>
    </p:bg>
    <p:spTree>
      <p:nvGrpSpPr>
        <p:cNvPr id="1" name=""/>
        <p:cNvGrpSpPr/>
        <p:nvPr/>
      </p:nvGrpSpPr>
      <p:grpSpPr>
        <a:xfrm>
          <a:off x="0" y="0"/>
          <a:ext cx="0" cy="0"/>
          <a:chOff x="0" y="0"/>
          <a:chExt cx="0" cy="0"/>
        </a:xfrm>
      </p:grpSpPr>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tx2"/>
                </a:solidFill>
                <a:latin typeface="+mn-lt"/>
              </a:defRPr>
            </a:lvl1pPr>
          </a:lstStyle>
          <a:p>
            <a:pPr>
              <a:buClr>
                <a:srgbClr val="72183E"/>
              </a:buClr>
            </a:pPr>
            <a:r>
              <a:rPr lang="en-US" smtClean="0">
                <a:solidFill>
                  <a:srgbClr val="777777"/>
                </a:solidFill>
              </a:rPr>
              <a:t> [Internal Use] for Check Point employees​</a:t>
            </a:r>
            <a:endParaRPr lang="en-US" dirty="0">
              <a:solidFill>
                <a:srgbClr val="777777"/>
              </a:solidFill>
            </a:endParaRPr>
          </a:p>
        </p:txBody>
      </p:sp>
      <p:sp>
        <p:nvSpPr>
          <p:cNvPr id="8" name="Footer_copyright"/>
          <p:cNvSpPr txBox="1">
            <a:spLocks/>
          </p:cNvSpPr>
          <p:nvPr/>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777777"/>
                </a:solidFill>
              </a:rPr>
              <a:t>©2017 Check Point Software Technologies Ltd. </a:t>
            </a:r>
            <a:endParaRPr lang="en-US" kern="0" dirty="0">
              <a:solidFill>
                <a:srgbClr val="777777"/>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grpSp>
        <p:nvGrpSpPr>
          <p:cNvPr id="91" name="Group 90"/>
          <p:cNvGrpSpPr/>
          <p:nvPr/>
        </p:nvGrpSpPr>
        <p:grpSpPr>
          <a:xfrm>
            <a:off x="0" y="6430508"/>
            <a:ext cx="12188825" cy="101600"/>
            <a:chOff x="-76200" y="6495052"/>
            <a:chExt cx="12188825" cy="101600"/>
          </a:xfrm>
        </p:grpSpPr>
        <p:cxnSp>
          <p:nvCxnSpPr>
            <p:cNvPr id="92" name="Footer line"/>
            <p:cNvCxnSpPr/>
            <p:nvPr userDrawn="1"/>
          </p:nvCxnSpPr>
          <p:spPr bwMode="auto">
            <a:xfrm>
              <a:off x="-76200" y="6541347"/>
              <a:ext cx="831574"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3" name="Picture 2"/>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4" name="Footer line"/>
            <p:cNvCxnSpPr/>
            <p:nvPr userDrawn="1"/>
          </p:nvCxnSpPr>
          <p:spPr bwMode="auto">
            <a:xfrm>
              <a:off x="4161767" y="6545184"/>
              <a:ext cx="7950858"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2556646015"/>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 id="2147484308" r:id="rId12"/>
    <p:sldLayoutId id="2147484309" r:id="rId13"/>
    <p:sldLayoutId id="2147484310" r:id="rId14"/>
    <p:sldLayoutId id="2147484311" r:id="rId15"/>
    <p:sldLayoutId id="2147484312" r:id="rId16"/>
    <p:sldLayoutId id="2147484313" r:id="rId17"/>
    <p:sldLayoutId id="2147484314" r:id="rId18"/>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grpSp>
        <p:nvGrpSpPr>
          <p:cNvPr id="4" name="Check Point Logo"/>
          <p:cNvGrpSpPr>
            <a:grpSpLocks noChangeAspect="1"/>
          </p:cNvGrpSpPr>
          <p:nvPr/>
        </p:nvGrpSpPr>
        <p:grpSpPr bwMode="auto">
          <a:xfrm>
            <a:off x="10598155" y="193675"/>
            <a:ext cx="1249363" cy="779463"/>
            <a:chOff x="6676" y="122"/>
            <a:chExt cx="787" cy="491"/>
          </a:xfrm>
        </p:grpSpPr>
        <p:sp>
          <p:nvSpPr>
            <p:cNvPr id="5" name="AutoShape 3"/>
            <p:cNvSpPr>
              <a:spLocks noChangeAspect="1" noChangeArrowheads="1" noTextEdit="1"/>
            </p:cNvSpPr>
            <p:nvPr userDrawn="1"/>
          </p:nvSpPr>
          <p:spPr bwMode="auto">
            <a:xfrm>
              <a:off x="6677" y="122"/>
              <a:ext cx="786"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 name="Rectangle 5"/>
            <p:cNvSpPr>
              <a:spLocks noChangeArrowheads="1"/>
            </p:cNvSpPr>
            <p:nvPr userDrawn="1"/>
          </p:nvSpPr>
          <p:spPr bwMode="auto">
            <a:xfrm>
              <a:off x="6919" y="123"/>
              <a:ext cx="301" cy="265"/>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 name="Freeform 6"/>
            <p:cNvSpPr>
              <a:spLocks/>
            </p:cNvSpPr>
            <p:nvPr userDrawn="1"/>
          </p:nvSpPr>
          <p:spPr bwMode="auto">
            <a:xfrm>
              <a:off x="6976" y="136"/>
              <a:ext cx="200" cy="154"/>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 name="Freeform 7"/>
            <p:cNvSpPr>
              <a:spLocks/>
            </p:cNvSpPr>
            <p:nvPr userDrawn="1"/>
          </p:nvSpPr>
          <p:spPr bwMode="auto">
            <a:xfrm>
              <a:off x="6998" y="144"/>
              <a:ext cx="156" cy="134"/>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 name="Freeform 8"/>
            <p:cNvSpPr>
              <a:spLocks/>
            </p:cNvSpPr>
            <p:nvPr userDrawn="1"/>
          </p:nvSpPr>
          <p:spPr bwMode="auto">
            <a:xfrm>
              <a:off x="6927" y="289"/>
              <a:ext cx="273" cy="93"/>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5" name="Oval 9"/>
            <p:cNvSpPr>
              <a:spLocks noChangeArrowheads="1"/>
            </p:cNvSpPr>
            <p:nvPr userDrawn="1"/>
          </p:nvSpPr>
          <p:spPr bwMode="auto">
            <a:xfrm>
              <a:off x="6969" y="330"/>
              <a:ext cx="10"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6" name="Freeform 10"/>
            <p:cNvSpPr>
              <a:spLocks/>
            </p:cNvSpPr>
            <p:nvPr userDrawn="1"/>
          </p:nvSpPr>
          <p:spPr bwMode="auto">
            <a:xfrm>
              <a:off x="7000" y="346"/>
              <a:ext cx="10" cy="11"/>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7" name="Oval 11"/>
            <p:cNvSpPr>
              <a:spLocks noChangeArrowheads="1"/>
            </p:cNvSpPr>
            <p:nvPr userDrawn="1"/>
          </p:nvSpPr>
          <p:spPr bwMode="auto">
            <a:xfrm>
              <a:off x="6983" y="349"/>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8" name="Freeform 12"/>
            <p:cNvSpPr>
              <a:spLocks/>
            </p:cNvSpPr>
            <p:nvPr userDrawn="1"/>
          </p:nvSpPr>
          <p:spPr bwMode="auto">
            <a:xfrm>
              <a:off x="7049" y="328"/>
              <a:ext cx="11" cy="10"/>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9" name="Oval 13"/>
            <p:cNvSpPr>
              <a:spLocks noChangeArrowheads="1"/>
            </p:cNvSpPr>
            <p:nvPr userDrawn="1"/>
          </p:nvSpPr>
          <p:spPr bwMode="auto">
            <a:xfrm>
              <a:off x="7022" y="33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0" name="Freeform 14"/>
            <p:cNvSpPr>
              <a:spLocks/>
            </p:cNvSpPr>
            <p:nvPr userDrawn="1"/>
          </p:nvSpPr>
          <p:spPr bwMode="auto">
            <a:xfrm>
              <a:off x="7007" y="330"/>
              <a:ext cx="10" cy="11"/>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1" name="Freeform 15"/>
            <p:cNvSpPr>
              <a:spLocks/>
            </p:cNvSpPr>
            <p:nvPr userDrawn="1"/>
          </p:nvSpPr>
          <p:spPr bwMode="auto">
            <a:xfrm>
              <a:off x="7037" y="313"/>
              <a:ext cx="10" cy="9"/>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2" name="Oval 16"/>
            <p:cNvSpPr>
              <a:spLocks noChangeArrowheads="1"/>
            </p:cNvSpPr>
            <p:nvPr userDrawn="1"/>
          </p:nvSpPr>
          <p:spPr bwMode="auto">
            <a:xfrm>
              <a:off x="7052" y="305"/>
              <a:ext cx="10"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3" name="Oval 17"/>
            <p:cNvSpPr>
              <a:spLocks noChangeArrowheads="1"/>
            </p:cNvSpPr>
            <p:nvPr userDrawn="1"/>
          </p:nvSpPr>
          <p:spPr bwMode="auto">
            <a:xfrm>
              <a:off x="6966" y="352"/>
              <a:ext cx="7"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4" name="Oval 18"/>
            <p:cNvSpPr>
              <a:spLocks noChangeArrowheads="1"/>
            </p:cNvSpPr>
            <p:nvPr userDrawn="1"/>
          </p:nvSpPr>
          <p:spPr bwMode="auto">
            <a:xfrm>
              <a:off x="7011" y="312"/>
              <a:ext cx="7"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5" name="Oval 19"/>
            <p:cNvSpPr>
              <a:spLocks noChangeArrowheads="1"/>
            </p:cNvSpPr>
            <p:nvPr userDrawn="1"/>
          </p:nvSpPr>
          <p:spPr bwMode="auto">
            <a:xfrm>
              <a:off x="6993" y="331"/>
              <a:ext cx="8" cy="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6" name="Oval 20"/>
            <p:cNvSpPr>
              <a:spLocks noChangeArrowheads="1"/>
            </p:cNvSpPr>
            <p:nvPr userDrawn="1"/>
          </p:nvSpPr>
          <p:spPr bwMode="auto">
            <a:xfrm>
              <a:off x="7038" y="339"/>
              <a:ext cx="8" cy="7"/>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7" name="Freeform 21"/>
            <p:cNvSpPr>
              <a:spLocks/>
            </p:cNvSpPr>
            <p:nvPr userDrawn="1"/>
          </p:nvSpPr>
          <p:spPr bwMode="auto">
            <a:xfrm>
              <a:off x="7109" y="333"/>
              <a:ext cx="14" cy="15"/>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8" name="Oval 22"/>
            <p:cNvSpPr>
              <a:spLocks noChangeArrowheads="1"/>
            </p:cNvSpPr>
            <p:nvPr userDrawn="1"/>
          </p:nvSpPr>
          <p:spPr bwMode="auto">
            <a:xfrm>
              <a:off x="7100" y="309"/>
              <a:ext cx="15" cy="14"/>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9" name="Oval 23"/>
            <p:cNvSpPr>
              <a:spLocks noChangeArrowheads="1"/>
            </p:cNvSpPr>
            <p:nvPr userDrawn="1"/>
          </p:nvSpPr>
          <p:spPr bwMode="auto">
            <a:xfrm>
              <a:off x="7142" y="312"/>
              <a:ext cx="14" cy="13"/>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0" name="Oval 24"/>
            <p:cNvSpPr>
              <a:spLocks noChangeArrowheads="1"/>
            </p:cNvSpPr>
            <p:nvPr userDrawn="1"/>
          </p:nvSpPr>
          <p:spPr bwMode="auto">
            <a:xfrm>
              <a:off x="7126" y="325"/>
              <a:ext cx="15" cy="14"/>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1" name="Rectangle 25"/>
            <p:cNvSpPr>
              <a:spLocks noChangeArrowheads="1"/>
            </p:cNvSpPr>
            <p:nvPr userDrawn="1"/>
          </p:nvSpPr>
          <p:spPr bwMode="auto">
            <a:xfrm>
              <a:off x="7034" y="174"/>
              <a:ext cx="11" cy="11"/>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68" name="Rectangle 26"/>
            <p:cNvSpPr>
              <a:spLocks noChangeArrowheads="1"/>
            </p:cNvSpPr>
            <p:nvPr userDrawn="1"/>
          </p:nvSpPr>
          <p:spPr bwMode="auto">
            <a:xfrm>
              <a:off x="7118" y="164"/>
              <a:ext cx="11" cy="12"/>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69" name="Rectangle 27"/>
            <p:cNvSpPr>
              <a:spLocks noChangeArrowheads="1"/>
            </p:cNvSpPr>
            <p:nvPr userDrawn="1"/>
          </p:nvSpPr>
          <p:spPr bwMode="auto">
            <a:xfrm>
              <a:off x="7134" y="216"/>
              <a:ext cx="11" cy="11"/>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0" name="Rectangle 28"/>
            <p:cNvSpPr>
              <a:spLocks noChangeArrowheads="1"/>
            </p:cNvSpPr>
            <p:nvPr userDrawn="1"/>
          </p:nvSpPr>
          <p:spPr bwMode="auto">
            <a:xfrm>
              <a:off x="7084" y="227"/>
              <a:ext cx="11" cy="11"/>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2" name="Rectangle 29"/>
            <p:cNvSpPr>
              <a:spLocks noChangeArrowheads="1"/>
            </p:cNvSpPr>
            <p:nvPr userDrawn="1"/>
          </p:nvSpPr>
          <p:spPr bwMode="auto">
            <a:xfrm>
              <a:off x="7059" y="224"/>
              <a:ext cx="12" cy="11"/>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3" name="Freeform 30"/>
            <p:cNvSpPr>
              <a:spLocks/>
            </p:cNvSpPr>
            <p:nvPr userDrawn="1"/>
          </p:nvSpPr>
          <p:spPr bwMode="auto">
            <a:xfrm>
              <a:off x="7009" y="235"/>
              <a:ext cx="15" cy="15"/>
            </a:xfrm>
            <a:custGeom>
              <a:avLst/>
              <a:gdLst>
                <a:gd name="T0" fmla="*/ 10 w 15"/>
                <a:gd name="T1" fmla="*/ 15 h 15"/>
                <a:gd name="T2" fmla="*/ 15 w 15"/>
                <a:gd name="T3" fmla="*/ 5 h 15"/>
                <a:gd name="T4" fmla="*/ 5 w 15"/>
                <a:gd name="T5" fmla="*/ 0 h 15"/>
                <a:gd name="T6" fmla="*/ 0 w 15"/>
                <a:gd name="T7" fmla="*/ 10 h 15"/>
                <a:gd name="T8" fmla="*/ 10 w 15"/>
                <a:gd name="T9" fmla="*/ 15 h 15"/>
              </a:gdLst>
              <a:ahLst/>
              <a:cxnLst>
                <a:cxn ang="0">
                  <a:pos x="T0" y="T1"/>
                </a:cxn>
                <a:cxn ang="0">
                  <a:pos x="T2" y="T3"/>
                </a:cxn>
                <a:cxn ang="0">
                  <a:pos x="T4" y="T5"/>
                </a:cxn>
                <a:cxn ang="0">
                  <a:pos x="T6" y="T7"/>
                </a:cxn>
                <a:cxn ang="0">
                  <a:pos x="T8" y="T9"/>
                </a:cxn>
              </a:cxnLst>
              <a:rect l="0" t="0" r="r" b="b"/>
              <a:pathLst>
                <a:path w="15" h="15">
                  <a:moveTo>
                    <a:pt x="10" y="15"/>
                  </a:moveTo>
                  <a:lnTo>
                    <a:pt x="15" y="5"/>
                  </a:lnTo>
                  <a:lnTo>
                    <a:pt x="5" y="0"/>
                  </a:lnTo>
                  <a:lnTo>
                    <a:pt x="0" y="10"/>
                  </a:lnTo>
                  <a:lnTo>
                    <a:pt x="10" y="15"/>
                  </a:lnTo>
                  <a:close/>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4" name="Freeform 31"/>
            <p:cNvSpPr>
              <a:spLocks/>
            </p:cNvSpPr>
            <p:nvPr userDrawn="1"/>
          </p:nvSpPr>
          <p:spPr bwMode="auto">
            <a:xfrm>
              <a:off x="7022" y="176"/>
              <a:ext cx="102" cy="53"/>
            </a:xfrm>
            <a:custGeom>
              <a:avLst/>
              <a:gdLst>
                <a:gd name="T0" fmla="*/ 15 w 102"/>
                <a:gd name="T1" fmla="*/ 18 h 53"/>
                <a:gd name="T2" fmla="*/ 0 w 102"/>
                <a:gd name="T3" fmla="*/ 53 h 53"/>
                <a:gd name="T4" fmla="*/ 43 w 102"/>
                <a:gd name="T5" fmla="*/ 39 h 53"/>
                <a:gd name="T6" fmla="*/ 102 w 102"/>
                <a:gd name="T7" fmla="*/ 6 h 53"/>
                <a:gd name="T8" fmla="*/ 102 w 102"/>
                <a:gd name="T9" fmla="*/ 0 h 53"/>
              </a:gdLst>
              <a:ahLst/>
              <a:cxnLst>
                <a:cxn ang="0">
                  <a:pos x="T0" y="T1"/>
                </a:cxn>
                <a:cxn ang="0">
                  <a:pos x="T2" y="T3"/>
                </a:cxn>
                <a:cxn ang="0">
                  <a:pos x="T4" y="T5"/>
                </a:cxn>
                <a:cxn ang="0">
                  <a:pos x="T6" y="T7"/>
                </a:cxn>
                <a:cxn ang="0">
                  <a:pos x="T8" y="T9"/>
                </a:cxn>
              </a:cxnLst>
              <a:rect l="0" t="0" r="r" b="b"/>
              <a:pathLst>
                <a:path w="102" h="53">
                  <a:moveTo>
                    <a:pt x="15" y="18"/>
                  </a:moveTo>
                  <a:lnTo>
                    <a:pt x="0" y="53"/>
                  </a:lnTo>
                  <a:lnTo>
                    <a:pt x="43" y="39"/>
                  </a:lnTo>
                  <a:lnTo>
                    <a:pt x="102" y="6"/>
                  </a:lnTo>
                  <a:lnTo>
                    <a:pt x="102" y="0"/>
                  </a:lnTo>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5" name="Freeform 32"/>
            <p:cNvSpPr>
              <a:spLocks/>
            </p:cNvSpPr>
            <p:nvPr userDrawn="1"/>
          </p:nvSpPr>
          <p:spPr bwMode="auto">
            <a:xfrm>
              <a:off x="7040" y="184"/>
              <a:ext cx="100" cy="24"/>
            </a:xfrm>
            <a:custGeom>
              <a:avLst/>
              <a:gdLst>
                <a:gd name="T0" fmla="*/ 0 w 100"/>
                <a:gd name="T1" fmla="*/ 7 h 24"/>
                <a:gd name="T2" fmla="*/ 41 w 100"/>
                <a:gd name="T3" fmla="*/ 13 h 24"/>
                <a:gd name="T4" fmla="*/ 83 w 100"/>
                <a:gd name="T5" fmla="*/ 0 h 24"/>
                <a:gd name="T6" fmla="*/ 100 w 100"/>
                <a:gd name="T7" fmla="*/ 20 h 24"/>
                <a:gd name="T8" fmla="*/ 77 w 100"/>
                <a:gd name="T9" fmla="*/ 24 h 24"/>
              </a:gdLst>
              <a:ahLst/>
              <a:cxnLst>
                <a:cxn ang="0">
                  <a:pos x="T0" y="T1"/>
                </a:cxn>
                <a:cxn ang="0">
                  <a:pos x="T2" y="T3"/>
                </a:cxn>
                <a:cxn ang="0">
                  <a:pos x="T4" y="T5"/>
                </a:cxn>
                <a:cxn ang="0">
                  <a:pos x="T6" y="T7"/>
                </a:cxn>
                <a:cxn ang="0">
                  <a:pos x="T8" y="T9"/>
                </a:cxn>
              </a:cxnLst>
              <a:rect l="0" t="0" r="r" b="b"/>
              <a:pathLst>
                <a:path w="100" h="24">
                  <a:moveTo>
                    <a:pt x="0" y="7"/>
                  </a:moveTo>
                  <a:lnTo>
                    <a:pt x="41" y="13"/>
                  </a:lnTo>
                  <a:lnTo>
                    <a:pt x="83" y="0"/>
                  </a:lnTo>
                  <a:lnTo>
                    <a:pt x="100" y="20"/>
                  </a:lnTo>
                  <a:lnTo>
                    <a:pt x="77" y="24"/>
                  </a:lnTo>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6" name="Freeform 33"/>
            <p:cNvSpPr>
              <a:spLocks/>
            </p:cNvSpPr>
            <p:nvPr userDrawn="1"/>
          </p:nvSpPr>
          <p:spPr bwMode="auto">
            <a:xfrm>
              <a:off x="7081" y="203"/>
              <a:ext cx="34" cy="18"/>
            </a:xfrm>
            <a:custGeom>
              <a:avLst/>
              <a:gdLst>
                <a:gd name="T0" fmla="*/ 34 w 34"/>
                <a:gd name="T1" fmla="*/ 4 h 18"/>
                <a:gd name="T2" fmla="*/ 7 w 34"/>
                <a:gd name="T3" fmla="*/ 18 h 18"/>
                <a:gd name="T4" fmla="*/ 0 w 34"/>
                <a:gd name="T5" fmla="*/ 0 h 18"/>
              </a:gdLst>
              <a:ahLst/>
              <a:cxnLst>
                <a:cxn ang="0">
                  <a:pos x="T0" y="T1"/>
                </a:cxn>
                <a:cxn ang="0">
                  <a:pos x="T2" y="T3"/>
                </a:cxn>
                <a:cxn ang="0">
                  <a:pos x="T4" y="T5"/>
                </a:cxn>
              </a:cxnLst>
              <a:rect l="0" t="0" r="r" b="b"/>
              <a:pathLst>
                <a:path w="34" h="18">
                  <a:moveTo>
                    <a:pt x="34" y="4"/>
                  </a:moveTo>
                  <a:lnTo>
                    <a:pt x="7" y="18"/>
                  </a:lnTo>
                  <a:lnTo>
                    <a:pt x="0" y="0"/>
                  </a:lnTo>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7" name="Line 34"/>
            <p:cNvSpPr>
              <a:spLocks noChangeShapeType="1"/>
            </p:cNvSpPr>
            <p:nvPr userDrawn="1"/>
          </p:nvSpPr>
          <p:spPr bwMode="auto">
            <a:xfrm>
              <a:off x="7066" y="216"/>
              <a:ext cx="22" cy="2"/>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8" name="Freeform 35"/>
            <p:cNvSpPr>
              <a:spLocks/>
            </p:cNvSpPr>
            <p:nvPr userDrawn="1"/>
          </p:nvSpPr>
          <p:spPr bwMode="auto">
            <a:xfrm>
              <a:off x="7039" y="185"/>
              <a:ext cx="49" cy="33"/>
            </a:xfrm>
            <a:custGeom>
              <a:avLst/>
              <a:gdLst>
                <a:gd name="T0" fmla="*/ 49 w 49"/>
                <a:gd name="T1" fmla="*/ 33 h 33"/>
                <a:gd name="T2" fmla="*/ 0 w 49"/>
                <a:gd name="T3" fmla="*/ 6 h 33"/>
                <a:gd name="T4" fmla="*/ 0 w 49"/>
                <a:gd name="T5" fmla="*/ 0 h 33"/>
              </a:gdLst>
              <a:ahLst/>
              <a:cxnLst>
                <a:cxn ang="0">
                  <a:pos x="T0" y="T1"/>
                </a:cxn>
                <a:cxn ang="0">
                  <a:pos x="T2" y="T3"/>
                </a:cxn>
                <a:cxn ang="0">
                  <a:pos x="T4" y="T5"/>
                </a:cxn>
              </a:cxnLst>
              <a:rect l="0" t="0" r="r" b="b"/>
              <a:pathLst>
                <a:path w="49" h="33">
                  <a:moveTo>
                    <a:pt x="49" y="33"/>
                  </a:moveTo>
                  <a:lnTo>
                    <a:pt x="0" y="6"/>
                  </a:lnTo>
                  <a:lnTo>
                    <a:pt x="0" y="0"/>
                  </a:lnTo>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9" name="Line 36"/>
            <p:cNvSpPr>
              <a:spLocks noChangeShapeType="1"/>
            </p:cNvSpPr>
            <p:nvPr userDrawn="1"/>
          </p:nvSpPr>
          <p:spPr bwMode="auto">
            <a:xfrm flipH="1">
              <a:off x="7117" y="181"/>
              <a:ext cx="6" cy="22"/>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0" name="Line 37"/>
            <p:cNvSpPr>
              <a:spLocks noChangeShapeType="1"/>
            </p:cNvSpPr>
            <p:nvPr userDrawn="1"/>
          </p:nvSpPr>
          <p:spPr bwMode="auto">
            <a:xfrm>
              <a:off x="7139" y="211"/>
              <a:ext cx="0" cy="5"/>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1" name="Line 38"/>
            <p:cNvSpPr>
              <a:spLocks noChangeShapeType="1"/>
            </p:cNvSpPr>
            <p:nvPr userDrawn="1"/>
          </p:nvSpPr>
          <p:spPr bwMode="auto">
            <a:xfrm flipH="1">
              <a:off x="7018" y="234"/>
              <a:ext cx="3" cy="5"/>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2" name="Line 39"/>
            <p:cNvSpPr>
              <a:spLocks noChangeShapeType="1"/>
            </p:cNvSpPr>
            <p:nvPr userDrawn="1"/>
          </p:nvSpPr>
          <p:spPr bwMode="auto">
            <a:xfrm>
              <a:off x="7064" y="221"/>
              <a:ext cx="0" cy="3"/>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3" name="Line 40"/>
            <p:cNvSpPr>
              <a:spLocks noChangeShapeType="1"/>
            </p:cNvSpPr>
            <p:nvPr userDrawn="1"/>
          </p:nvSpPr>
          <p:spPr bwMode="auto">
            <a:xfrm>
              <a:off x="7089" y="224"/>
              <a:ext cx="0" cy="4"/>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4" name="Oval 41"/>
            <p:cNvSpPr>
              <a:spLocks noChangeArrowheads="1"/>
            </p:cNvSpPr>
            <p:nvPr userDrawn="1"/>
          </p:nvSpPr>
          <p:spPr bwMode="auto">
            <a:xfrm>
              <a:off x="7118" y="180"/>
              <a:ext cx="11" cy="10"/>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5" name="Oval 42"/>
            <p:cNvSpPr>
              <a:spLocks noChangeArrowheads="1"/>
            </p:cNvSpPr>
            <p:nvPr userDrawn="1"/>
          </p:nvSpPr>
          <p:spPr bwMode="auto">
            <a:xfrm>
              <a:off x="7059" y="211"/>
              <a:ext cx="12" cy="11"/>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6" name="Oval 43"/>
            <p:cNvSpPr>
              <a:spLocks noChangeArrowheads="1"/>
            </p:cNvSpPr>
            <p:nvPr userDrawn="1"/>
          </p:nvSpPr>
          <p:spPr bwMode="auto">
            <a:xfrm>
              <a:off x="7076" y="194"/>
              <a:ext cx="11" cy="10"/>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7" name="Oval 44"/>
            <p:cNvSpPr>
              <a:spLocks noChangeArrowheads="1"/>
            </p:cNvSpPr>
            <p:nvPr userDrawn="1"/>
          </p:nvSpPr>
          <p:spPr bwMode="auto">
            <a:xfrm>
              <a:off x="7018" y="225"/>
              <a:ext cx="10" cy="11"/>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8" name="Oval 45"/>
            <p:cNvSpPr>
              <a:spLocks noChangeArrowheads="1"/>
            </p:cNvSpPr>
            <p:nvPr userDrawn="1"/>
          </p:nvSpPr>
          <p:spPr bwMode="auto">
            <a:xfrm>
              <a:off x="7111" y="202"/>
              <a:ext cx="11" cy="10"/>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9" name="Oval 46"/>
            <p:cNvSpPr>
              <a:spLocks noChangeArrowheads="1"/>
            </p:cNvSpPr>
            <p:nvPr userDrawn="1"/>
          </p:nvSpPr>
          <p:spPr bwMode="auto">
            <a:xfrm>
              <a:off x="7034" y="188"/>
              <a:ext cx="10" cy="1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0" name="Oval 47"/>
            <p:cNvSpPr>
              <a:spLocks noChangeArrowheads="1"/>
            </p:cNvSpPr>
            <p:nvPr userDrawn="1"/>
          </p:nvSpPr>
          <p:spPr bwMode="auto">
            <a:xfrm>
              <a:off x="7133" y="201"/>
              <a:ext cx="11"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1" name="Oval 48"/>
            <p:cNvSpPr>
              <a:spLocks noChangeArrowheads="1"/>
            </p:cNvSpPr>
            <p:nvPr userDrawn="1"/>
          </p:nvSpPr>
          <p:spPr bwMode="auto">
            <a:xfrm>
              <a:off x="7084" y="214"/>
              <a:ext cx="11"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2" name="Freeform 49"/>
            <p:cNvSpPr>
              <a:spLocks/>
            </p:cNvSpPr>
            <p:nvPr userDrawn="1"/>
          </p:nvSpPr>
          <p:spPr bwMode="auto">
            <a:xfrm>
              <a:off x="6676" y="441"/>
              <a:ext cx="97" cy="113"/>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3" name="Freeform 50"/>
            <p:cNvSpPr>
              <a:spLocks/>
            </p:cNvSpPr>
            <p:nvPr userDrawn="1"/>
          </p:nvSpPr>
          <p:spPr bwMode="auto">
            <a:xfrm>
              <a:off x="6785" y="444"/>
              <a:ext cx="65" cy="10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4" name="Freeform 51"/>
            <p:cNvSpPr>
              <a:spLocks noEditPoints="1"/>
            </p:cNvSpPr>
            <p:nvPr userDrawn="1"/>
          </p:nvSpPr>
          <p:spPr bwMode="auto">
            <a:xfrm>
              <a:off x="6858" y="472"/>
              <a:ext cx="73" cy="81"/>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5" name="Freeform 52"/>
            <p:cNvSpPr>
              <a:spLocks/>
            </p:cNvSpPr>
            <p:nvPr userDrawn="1"/>
          </p:nvSpPr>
          <p:spPr bwMode="auto">
            <a:xfrm>
              <a:off x="6938" y="472"/>
              <a:ext cx="72" cy="81"/>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6" name="Freeform 53"/>
            <p:cNvSpPr>
              <a:spLocks/>
            </p:cNvSpPr>
            <p:nvPr userDrawn="1"/>
          </p:nvSpPr>
          <p:spPr bwMode="auto">
            <a:xfrm>
              <a:off x="7020" y="444"/>
              <a:ext cx="68" cy="107"/>
            </a:xfrm>
            <a:custGeom>
              <a:avLst/>
              <a:gdLst>
                <a:gd name="T0" fmla="*/ 0 w 68"/>
                <a:gd name="T1" fmla="*/ 0 h 107"/>
                <a:gd name="T2" fmla="*/ 13 w 68"/>
                <a:gd name="T3" fmla="*/ 0 h 107"/>
                <a:gd name="T4" fmla="*/ 13 w 68"/>
                <a:gd name="T5" fmla="*/ 64 h 107"/>
                <a:gd name="T6" fmla="*/ 48 w 68"/>
                <a:gd name="T7" fmla="*/ 30 h 107"/>
                <a:gd name="T8" fmla="*/ 66 w 68"/>
                <a:gd name="T9" fmla="*/ 30 h 107"/>
                <a:gd name="T10" fmla="*/ 34 w 68"/>
                <a:gd name="T11" fmla="*/ 58 h 107"/>
                <a:gd name="T12" fmla="*/ 68 w 68"/>
                <a:gd name="T13" fmla="*/ 107 h 107"/>
                <a:gd name="T14" fmla="*/ 52 w 68"/>
                <a:gd name="T15" fmla="*/ 107 h 107"/>
                <a:gd name="T16" fmla="*/ 25 w 68"/>
                <a:gd name="T17" fmla="*/ 67 h 107"/>
                <a:gd name="T18" fmla="*/ 13 w 68"/>
                <a:gd name="T19" fmla="*/ 78 h 107"/>
                <a:gd name="T20" fmla="*/ 13 w 68"/>
                <a:gd name="T21" fmla="*/ 107 h 107"/>
                <a:gd name="T22" fmla="*/ 0 w 68"/>
                <a:gd name="T23" fmla="*/ 107 h 107"/>
                <a:gd name="T24" fmla="*/ 0 w 68"/>
                <a:gd name="T2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7">
                  <a:moveTo>
                    <a:pt x="0" y="0"/>
                  </a:moveTo>
                  <a:lnTo>
                    <a:pt x="13" y="0"/>
                  </a:lnTo>
                  <a:lnTo>
                    <a:pt x="13" y="64"/>
                  </a:lnTo>
                  <a:lnTo>
                    <a:pt x="48" y="30"/>
                  </a:lnTo>
                  <a:lnTo>
                    <a:pt x="66" y="30"/>
                  </a:lnTo>
                  <a:lnTo>
                    <a:pt x="34" y="58"/>
                  </a:lnTo>
                  <a:lnTo>
                    <a:pt x="68" y="107"/>
                  </a:lnTo>
                  <a:lnTo>
                    <a:pt x="52" y="107"/>
                  </a:lnTo>
                  <a:lnTo>
                    <a:pt x="25" y="67"/>
                  </a:lnTo>
                  <a:lnTo>
                    <a:pt x="13" y="78"/>
                  </a:lnTo>
                  <a:lnTo>
                    <a:pt x="13" y="107"/>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7" name="Freeform 54"/>
            <p:cNvSpPr>
              <a:spLocks noEditPoints="1"/>
            </p:cNvSpPr>
            <p:nvPr userDrawn="1"/>
          </p:nvSpPr>
          <p:spPr bwMode="auto">
            <a:xfrm>
              <a:off x="7134" y="444"/>
              <a:ext cx="81" cy="10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8" name="Freeform 55"/>
            <p:cNvSpPr>
              <a:spLocks noEditPoints="1"/>
            </p:cNvSpPr>
            <p:nvPr userDrawn="1"/>
          </p:nvSpPr>
          <p:spPr bwMode="auto">
            <a:xfrm>
              <a:off x="7219" y="472"/>
              <a:ext cx="76" cy="81"/>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9" name="Freeform 56"/>
            <p:cNvSpPr>
              <a:spLocks noEditPoints="1"/>
            </p:cNvSpPr>
            <p:nvPr userDrawn="1"/>
          </p:nvSpPr>
          <p:spPr bwMode="auto">
            <a:xfrm>
              <a:off x="7308" y="444"/>
              <a:ext cx="12" cy="107"/>
            </a:xfrm>
            <a:custGeom>
              <a:avLst/>
              <a:gdLst>
                <a:gd name="T0" fmla="*/ 12 w 12"/>
                <a:gd name="T1" fmla="*/ 15 h 107"/>
                <a:gd name="T2" fmla="*/ 0 w 12"/>
                <a:gd name="T3" fmla="*/ 15 h 107"/>
                <a:gd name="T4" fmla="*/ 0 w 12"/>
                <a:gd name="T5" fmla="*/ 0 h 107"/>
                <a:gd name="T6" fmla="*/ 12 w 12"/>
                <a:gd name="T7" fmla="*/ 0 h 107"/>
                <a:gd name="T8" fmla="*/ 12 w 12"/>
                <a:gd name="T9" fmla="*/ 15 h 107"/>
                <a:gd name="T10" fmla="*/ 0 w 12"/>
                <a:gd name="T11" fmla="*/ 30 h 107"/>
                <a:gd name="T12" fmla="*/ 12 w 12"/>
                <a:gd name="T13" fmla="*/ 30 h 107"/>
                <a:gd name="T14" fmla="*/ 12 w 12"/>
                <a:gd name="T15" fmla="*/ 107 h 107"/>
                <a:gd name="T16" fmla="*/ 0 w 12"/>
                <a:gd name="T17" fmla="*/ 107 h 107"/>
                <a:gd name="T18" fmla="*/ 0 w 12"/>
                <a:gd name="T19" fmla="*/ 3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7">
                  <a:moveTo>
                    <a:pt x="12" y="15"/>
                  </a:moveTo>
                  <a:lnTo>
                    <a:pt x="0" y="15"/>
                  </a:lnTo>
                  <a:lnTo>
                    <a:pt x="0" y="0"/>
                  </a:lnTo>
                  <a:lnTo>
                    <a:pt x="12" y="0"/>
                  </a:lnTo>
                  <a:lnTo>
                    <a:pt x="12" y="15"/>
                  </a:lnTo>
                  <a:close/>
                  <a:moveTo>
                    <a:pt x="0" y="30"/>
                  </a:moveTo>
                  <a:lnTo>
                    <a:pt x="12" y="30"/>
                  </a:lnTo>
                  <a:lnTo>
                    <a:pt x="12" y="107"/>
                  </a:lnTo>
                  <a:lnTo>
                    <a:pt x="0" y="107"/>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0" name="Freeform 57"/>
            <p:cNvSpPr>
              <a:spLocks/>
            </p:cNvSpPr>
            <p:nvPr userDrawn="1"/>
          </p:nvSpPr>
          <p:spPr bwMode="auto">
            <a:xfrm>
              <a:off x="7337" y="472"/>
              <a:ext cx="64" cy="79"/>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1" name="Freeform 58"/>
            <p:cNvSpPr>
              <a:spLocks/>
            </p:cNvSpPr>
            <p:nvPr userDrawn="1"/>
          </p:nvSpPr>
          <p:spPr bwMode="auto">
            <a:xfrm>
              <a:off x="7408" y="450"/>
              <a:ext cx="43" cy="101"/>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2" name="Freeform 59"/>
            <p:cNvSpPr>
              <a:spLocks/>
            </p:cNvSpPr>
            <p:nvPr userDrawn="1"/>
          </p:nvSpPr>
          <p:spPr bwMode="auto">
            <a:xfrm>
              <a:off x="6680" y="578"/>
              <a:ext cx="27" cy="35"/>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3" name="Freeform 60"/>
            <p:cNvSpPr>
              <a:spLocks noEditPoints="1"/>
            </p:cNvSpPr>
            <p:nvPr userDrawn="1"/>
          </p:nvSpPr>
          <p:spPr bwMode="auto">
            <a:xfrm>
              <a:off x="6712" y="578"/>
              <a:ext cx="33" cy="35"/>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4" name="Freeform 61"/>
            <p:cNvSpPr>
              <a:spLocks/>
            </p:cNvSpPr>
            <p:nvPr userDrawn="1"/>
          </p:nvSpPr>
          <p:spPr bwMode="auto">
            <a:xfrm>
              <a:off x="6752" y="579"/>
              <a:ext cx="22" cy="34"/>
            </a:xfrm>
            <a:custGeom>
              <a:avLst/>
              <a:gdLst>
                <a:gd name="T0" fmla="*/ 0 w 22"/>
                <a:gd name="T1" fmla="*/ 0 h 34"/>
                <a:gd name="T2" fmla="*/ 22 w 22"/>
                <a:gd name="T3" fmla="*/ 0 h 34"/>
                <a:gd name="T4" fmla="*/ 22 w 22"/>
                <a:gd name="T5" fmla="*/ 4 h 34"/>
                <a:gd name="T6" fmla="*/ 5 w 22"/>
                <a:gd name="T7" fmla="*/ 4 h 34"/>
                <a:gd name="T8" fmla="*/ 5 w 22"/>
                <a:gd name="T9" fmla="*/ 14 h 34"/>
                <a:gd name="T10" fmla="*/ 20 w 22"/>
                <a:gd name="T11" fmla="*/ 14 h 34"/>
                <a:gd name="T12" fmla="*/ 20 w 22"/>
                <a:gd name="T13" fmla="*/ 18 h 34"/>
                <a:gd name="T14" fmla="*/ 5 w 22"/>
                <a:gd name="T15" fmla="*/ 18 h 34"/>
                <a:gd name="T16" fmla="*/ 5 w 22"/>
                <a:gd name="T17" fmla="*/ 34 h 34"/>
                <a:gd name="T18" fmla="*/ 0 w 22"/>
                <a:gd name="T19" fmla="*/ 34 h 34"/>
                <a:gd name="T20" fmla="*/ 0 w 22"/>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4">
                  <a:moveTo>
                    <a:pt x="0" y="0"/>
                  </a:moveTo>
                  <a:lnTo>
                    <a:pt x="22" y="0"/>
                  </a:lnTo>
                  <a:lnTo>
                    <a:pt x="22" y="4"/>
                  </a:lnTo>
                  <a:lnTo>
                    <a:pt x="5" y="4"/>
                  </a:lnTo>
                  <a:lnTo>
                    <a:pt x="5" y="14"/>
                  </a:lnTo>
                  <a:lnTo>
                    <a:pt x="20" y="14"/>
                  </a:lnTo>
                  <a:lnTo>
                    <a:pt x="20" y="18"/>
                  </a:lnTo>
                  <a:lnTo>
                    <a:pt x="5" y="18"/>
                  </a:lnTo>
                  <a:lnTo>
                    <a:pt x="5"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5" name="Freeform 62"/>
            <p:cNvSpPr>
              <a:spLocks/>
            </p:cNvSpPr>
            <p:nvPr userDrawn="1"/>
          </p:nvSpPr>
          <p:spPr bwMode="auto">
            <a:xfrm>
              <a:off x="6778" y="579"/>
              <a:ext cx="28" cy="34"/>
            </a:xfrm>
            <a:custGeom>
              <a:avLst/>
              <a:gdLst>
                <a:gd name="T0" fmla="*/ 11 w 28"/>
                <a:gd name="T1" fmla="*/ 4 h 34"/>
                <a:gd name="T2" fmla="*/ 0 w 28"/>
                <a:gd name="T3" fmla="*/ 4 h 34"/>
                <a:gd name="T4" fmla="*/ 0 w 28"/>
                <a:gd name="T5" fmla="*/ 0 h 34"/>
                <a:gd name="T6" fmla="*/ 28 w 28"/>
                <a:gd name="T7" fmla="*/ 0 h 34"/>
                <a:gd name="T8" fmla="*/ 28 w 28"/>
                <a:gd name="T9" fmla="*/ 4 h 34"/>
                <a:gd name="T10" fmla="*/ 16 w 28"/>
                <a:gd name="T11" fmla="*/ 4 h 34"/>
                <a:gd name="T12" fmla="*/ 16 w 28"/>
                <a:gd name="T13" fmla="*/ 34 h 34"/>
                <a:gd name="T14" fmla="*/ 11 w 28"/>
                <a:gd name="T15" fmla="*/ 34 h 34"/>
                <a:gd name="T16" fmla="*/ 11 w 28"/>
                <a:gd name="T17"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4">
                  <a:moveTo>
                    <a:pt x="11" y="4"/>
                  </a:moveTo>
                  <a:lnTo>
                    <a:pt x="0" y="4"/>
                  </a:lnTo>
                  <a:lnTo>
                    <a:pt x="0" y="0"/>
                  </a:lnTo>
                  <a:lnTo>
                    <a:pt x="28" y="0"/>
                  </a:lnTo>
                  <a:lnTo>
                    <a:pt x="28" y="4"/>
                  </a:lnTo>
                  <a:lnTo>
                    <a:pt x="16" y="4"/>
                  </a:lnTo>
                  <a:lnTo>
                    <a:pt x="16" y="34"/>
                  </a:lnTo>
                  <a:lnTo>
                    <a:pt x="11" y="34"/>
                  </a:lnTo>
                  <a:lnTo>
                    <a:pt x="1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6" name="Freeform 63"/>
            <p:cNvSpPr>
              <a:spLocks/>
            </p:cNvSpPr>
            <p:nvPr userDrawn="1"/>
          </p:nvSpPr>
          <p:spPr bwMode="auto">
            <a:xfrm>
              <a:off x="6810" y="579"/>
              <a:ext cx="42" cy="34"/>
            </a:xfrm>
            <a:custGeom>
              <a:avLst/>
              <a:gdLst>
                <a:gd name="T0" fmla="*/ 33 w 42"/>
                <a:gd name="T1" fmla="*/ 34 h 34"/>
                <a:gd name="T2" fmla="*/ 29 w 42"/>
                <a:gd name="T3" fmla="*/ 34 h 34"/>
                <a:gd name="T4" fmla="*/ 21 w 42"/>
                <a:gd name="T5" fmla="*/ 5 h 34"/>
                <a:gd name="T6" fmla="*/ 21 w 42"/>
                <a:gd name="T7" fmla="*/ 5 h 34"/>
                <a:gd name="T8" fmla="*/ 13 w 42"/>
                <a:gd name="T9" fmla="*/ 34 h 34"/>
                <a:gd name="T10" fmla="*/ 8 w 42"/>
                <a:gd name="T11" fmla="*/ 34 h 34"/>
                <a:gd name="T12" fmla="*/ 0 w 42"/>
                <a:gd name="T13" fmla="*/ 0 h 34"/>
                <a:gd name="T14" fmla="*/ 4 w 42"/>
                <a:gd name="T15" fmla="*/ 0 h 34"/>
                <a:gd name="T16" fmla="*/ 11 w 42"/>
                <a:gd name="T17" fmla="*/ 28 h 34"/>
                <a:gd name="T18" fmla="*/ 11 w 42"/>
                <a:gd name="T19" fmla="*/ 28 h 34"/>
                <a:gd name="T20" fmla="*/ 19 w 42"/>
                <a:gd name="T21" fmla="*/ 0 h 34"/>
                <a:gd name="T22" fmla="*/ 24 w 42"/>
                <a:gd name="T23" fmla="*/ 0 h 34"/>
                <a:gd name="T24" fmla="*/ 31 w 42"/>
                <a:gd name="T25" fmla="*/ 28 h 34"/>
                <a:gd name="T26" fmla="*/ 31 w 42"/>
                <a:gd name="T27" fmla="*/ 28 h 34"/>
                <a:gd name="T28" fmla="*/ 38 w 42"/>
                <a:gd name="T29" fmla="*/ 0 h 34"/>
                <a:gd name="T30" fmla="*/ 42 w 42"/>
                <a:gd name="T31" fmla="*/ 0 h 34"/>
                <a:gd name="T32" fmla="*/ 33 w 42"/>
                <a:gd name="T3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4">
                  <a:moveTo>
                    <a:pt x="33" y="34"/>
                  </a:moveTo>
                  <a:lnTo>
                    <a:pt x="29" y="34"/>
                  </a:lnTo>
                  <a:lnTo>
                    <a:pt x="21" y="5"/>
                  </a:lnTo>
                  <a:lnTo>
                    <a:pt x="21" y="5"/>
                  </a:lnTo>
                  <a:lnTo>
                    <a:pt x="13" y="34"/>
                  </a:lnTo>
                  <a:lnTo>
                    <a:pt x="8" y="34"/>
                  </a:lnTo>
                  <a:lnTo>
                    <a:pt x="0" y="0"/>
                  </a:lnTo>
                  <a:lnTo>
                    <a:pt x="4" y="0"/>
                  </a:lnTo>
                  <a:lnTo>
                    <a:pt x="11" y="28"/>
                  </a:lnTo>
                  <a:lnTo>
                    <a:pt x="11" y="28"/>
                  </a:lnTo>
                  <a:lnTo>
                    <a:pt x="19" y="0"/>
                  </a:lnTo>
                  <a:lnTo>
                    <a:pt x="24" y="0"/>
                  </a:lnTo>
                  <a:lnTo>
                    <a:pt x="31" y="28"/>
                  </a:lnTo>
                  <a:lnTo>
                    <a:pt x="31" y="28"/>
                  </a:lnTo>
                  <a:lnTo>
                    <a:pt x="38" y="0"/>
                  </a:lnTo>
                  <a:lnTo>
                    <a:pt x="42" y="0"/>
                  </a:lnTo>
                  <a:lnTo>
                    <a:pt x="3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7" name="Freeform 64"/>
            <p:cNvSpPr>
              <a:spLocks noEditPoints="1"/>
            </p:cNvSpPr>
            <p:nvPr userDrawn="1"/>
          </p:nvSpPr>
          <p:spPr bwMode="auto">
            <a:xfrm>
              <a:off x="6852" y="579"/>
              <a:ext cx="31" cy="34"/>
            </a:xfrm>
            <a:custGeom>
              <a:avLst/>
              <a:gdLst>
                <a:gd name="T0" fmla="*/ 13 w 31"/>
                <a:gd name="T1" fmla="*/ 0 h 34"/>
                <a:gd name="T2" fmla="*/ 18 w 31"/>
                <a:gd name="T3" fmla="*/ 0 h 34"/>
                <a:gd name="T4" fmla="*/ 31 w 31"/>
                <a:gd name="T5" fmla="*/ 34 h 34"/>
                <a:gd name="T6" fmla="*/ 26 w 31"/>
                <a:gd name="T7" fmla="*/ 34 h 34"/>
                <a:gd name="T8" fmla="*/ 22 w 31"/>
                <a:gd name="T9" fmla="*/ 23 h 34"/>
                <a:gd name="T10" fmla="*/ 8 w 31"/>
                <a:gd name="T11" fmla="*/ 23 h 34"/>
                <a:gd name="T12" fmla="*/ 4 w 31"/>
                <a:gd name="T13" fmla="*/ 34 h 34"/>
                <a:gd name="T14" fmla="*/ 0 w 31"/>
                <a:gd name="T15" fmla="*/ 34 h 34"/>
                <a:gd name="T16" fmla="*/ 13 w 31"/>
                <a:gd name="T17" fmla="*/ 0 h 34"/>
                <a:gd name="T18" fmla="*/ 9 w 31"/>
                <a:gd name="T19" fmla="*/ 20 h 34"/>
                <a:gd name="T20" fmla="*/ 21 w 31"/>
                <a:gd name="T21" fmla="*/ 20 h 34"/>
                <a:gd name="T22" fmla="*/ 15 w 31"/>
                <a:gd name="T23" fmla="*/ 4 h 34"/>
                <a:gd name="T24" fmla="*/ 15 w 31"/>
                <a:gd name="T25" fmla="*/ 4 h 34"/>
                <a:gd name="T26" fmla="*/ 9 w 31"/>
                <a:gd name="T27"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13" y="0"/>
                  </a:moveTo>
                  <a:lnTo>
                    <a:pt x="18" y="0"/>
                  </a:lnTo>
                  <a:lnTo>
                    <a:pt x="31" y="34"/>
                  </a:lnTo>
                  <a:lnTo>
                    <a:pt x="26" y="34"/>
                  </a:lnTo>
                  <a:lnTo>
                    <a:pt x="22" y="23"/>
                  </a:lnTo>
                  <a:lnTo>
                    <a:pt x="8" y="23"/>
                  </a:lnTo>
                  <a:lnTo>
                    <a:pt x="4" y="34"/>
                  </a:lnTo>
                  <a:lnTo>
                    <a:pt x="0" y="34"/>
                  </a:lnTo>
                  <a:lnTo>
                    <a:pt x="13" y="0"/>
                  </a:lnTo>
                  <a:close/>
                  <a:moveTo>
                    <a:pt x="9" y="20"/>
                  </a:moveTo>
                  <a:lnTo>
                    <a:pt x="21" y="20"/>
                  </a:lnTo>
                  <a:lnTo>
                    <a:pt x="15" y="4"/>
                  </a:lnTo>
                  <a:lnTo>
                    <a:pt x="15" y="4"/>
                  </a:lnTo>
                  <a:lnTo>
                    <a:pt x="9"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8" name="Freeform 65"/>
            <p:cNvSpPr>
              <a:spLocks noEditPoints="1"/>
            </p:cNvSpPr>
            <p:nvPr userDrawn="1"/>
          </p:nvSpPr>
          <p:spPr bwMode="auto">
            <a:xfrm>
              <a:off x="6888" y="579"/>
              <a:ext cx="28" cy="34"/>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9" name="Freeform 66"/>
            <p:cNvSpPr>
              <a:spLocks/>
            </p:cNvSpPr>
            <p:nvPr userDrawn="1"/>
          </p:nvSpPr>
          <p:spPr bwMode="auto">
            <a:xfrm>
              <a:off x="6923" y="579"/>
              <a:ext cx="24" cy="34"/>
            </a:xfrm>
            <a:custGeom>
              <a:avLst/>
              <a:gdLst>
                <a:gd name="T0" fmla="*/ 0 w 24"/>
                <a:gd name="T1" fmla="*/ 0 h 34"/>
                <a:gd name="T2" fmla="*/ 23 w 24"/>
                <a:gd name="T3" fmla="*/ 0 h 34"/>
                <a:gd name="T4" fmla="*/ 23 w 24"/>
                <a:gd name="T5" fmla="*/ 4 h 34"/>
                <a:gd name="T6" fmla="*/ 5 w 24"/>
                <a:gd name="T7" fmla="*/ 4 h 34"/>
                <a:gd name="T8" fmla="*/ 5 w 24"/>
                <a:gd name="T9" fmla="*/ 14 h 34"/>
                <a:gd name="T10" fmla="*/ 22 w 24"/>
                <a:gd name="T11" fmla="*/ 14 h 34"/>
                <a:gd name="T12" fmla="*/ 22 w 24"/>
                <a:gd name="T13" fmla="*/ 18 h 34"/>
                <a:gd name="T14" fmla="*/ 5 w 24"/>
                <a:gd name="T15" fmla="*/ 18 h 34"/>
                <a:gd name="T16" fmla="*/ 5 w 24"/>
                <a:gd name="T17" fmla="*/ 30 h 34"/>
                <a:gd name="T18" fmla="*/ 24 w 24"/>
                <a:gd name="T19" fmla="*/ 30 h 34"/>
                <a:gd name="T20" fmla="*/ 24 w 24"/>
                <a:gd name="T21" fmla="*/ 34 h 34"/>
                <a:gd name="T22" fmla="*/ 0 w 24"/>
                <a:gd name="T23" fmla="*/ 34 h 34"/>
                <a:gd name="T24" fmla="*/ 0 w 2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4">
                  <a:moveTo>
                    <a:pt x="0" y="0"/>
                  </a:moveTo>
                  <a:lnTo>
                    <a:pt x="23" y="0"/>
                  </a:lnTo>
                  <a:lnTo>
                    <a:pt x="23" y="4"/>
                  </a:lnTo>
                  <a:lnTo>
                    <a:pt x="5" y="4"/>
                  </a:lnTo>
                  <a:lnTo>
                    <a:pt x="5" y="14"/>
                  </a:lnTo>
                  <a:lnTo>
                    <a:pt x="22" y="14"/>
                  </a:lnTo>
                  <a:lnTo>
                    <a:pt x="22" y="18"/>
                  </a:lnTo>
                  <a:lnTo>
                    <a:pt x="5" y="18"/>
                  </a:lnTo>
                  <a:lnTo>
                    <a:pt x="5" y="30"/>
                  </a:lnTo>
                  <a:lnTo>
                    <a:pt x="24" y="30"/>
                  </a:lnTo>
                  <a:lnTo>
                    <a:pt x="2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0" name="Freeform 67"/>
            <p:cNvSpPr>
              <a:spLocks/>
            </p:cNvSpPr>
            <p:nvPr userDrawn="1"/>
          </p:nvSpPr>
          <p:spPr bwMode="auto">
            <a:xfrm>
              <a:off x="6965" y="579"/>
              <a:ext cx="28" cy="34"/>
            </a:xfrm>
            <a:custGeom>
              <a:avLst/>
              <a:gdLst>
                <a:gd name="T0" fmla="*/ 11 w 28"/>
                <a:gd name="T1" fmla="*/ 4 h 34"/>
                <a:gd name="T2" fmla="*/ 0 w 28"/>
                <a:gd name="T3" fmla="*/ 4 h 34"/>
                <a:gd name="T4" fmla="*/ 0 w 28"/>
                <a:gd name="T5" fmla="*/ 0 h 34"/>
                <a:gd name="T6" fmla="*/ 28 w 28"/>
                <a:gd name="T7" fmla="*/ 0 h 34"/>
                <a:gd name="T8" fmla="*/ 28 w 28"/>
                <a:gd name="T9" fmla="*/ 4 h 34"/>
                <a:gd name="T10" fmla="*/ 16 w 28"/>
                <a:gd name="T11" fmla="*/ 4 h 34"/>
                <a:gd name="T12" fmla="*/ 16 w 28"/>
                <a:gd name="T13" fmla="*/ 34 h 34"/>
                <a:gd name="T14" fmla="*/ 11 w 28"/>
                <a:gd name="T15" fmla="*/ 34 h 34"/>
                <a:gd name="T16" fmla="*/ 11 w 28"/>
                <a:gd name="T17"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4">
                  <a:moveTo>
                    <a:pt x="11" y="4"/>
                  </a:moveTo>
                  <a:lnTo>
                    <a:pt x="0" y="4"/>
                  </a:lnTo>
                  <a:lnTo>
                    <a:pt x="0" y="0"/>
                  </a:lnTo>
                  <a:lnTo>
                    <a:pt x="28" y="0"/>
                  </a:lnTo>
                  <a:lnTo>
                    <a:pt x="28" y="4"/>
                  </a:lnTo>
                  <a:lnTo>
                    <a:pt x="16" y="4"/>
                  </a:lnTo>
                  <a:lnTo>
                    <a:pt x="16" y="34"/>
                  </a:lnTo>
                  <a:lnTo>
                    <a:pt x="11" y="34"/>
                  </a:lnTo>
                  <a:lnTo>
                    <a:pt x="1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1" name="Freeform 68"/>
            <p:cNvSpPr>
              <a:spLocks/>
            </p:cNvSpPr>
            <p:nvPr userDrawn="1"/>
          </p:nvSpPr>
          <p:spPr bwMode="auto">
            <a:xfrm>
              <a:off x="6998" y="579"/>
              <a:ext cx="24" cy="34"/>
            </a:xfrm>
            <a:custGeom>
              <a:avLst/>
              <a:gdLst>
                <a:gd name="T0" fmla="*/ 0 w 24"/>
                <a:gd name="T1" fmla="*/ 0 h 34"/>
                <a:gd name="T2" fmla="*/ 24 w 24"/>
                <a:gd name="T3" fmla="*/ 0 h 34"/>
                <a:gd name="T4" fmla="*/ 24 w 24"/>
                <a:gd name="T5" fmla="*/ 4 h 34"/>
                <a:gd name="T6" fmla="*/ 5 w 24"/>
                <a:gd name="T7" fmla="*/ 4 h 34"/>
                <a:gd name="T8" fmla="*/ 5 w 24"/>
                <a:gd name="T9" fmla="*/ 14 h 34"/>
                <a:gd name="T10" fmla="*/ 23 w 24"/>
                <a:gd name="T11" fmla="*/ 14 h 34"/>
                <a:gd name="T12" fmla="*/ 23 w 24"/>
                <a:gd name="T13" fmla="*/ 18 h 34"/>
                <a:gd name="T14" fmla="*/ 5 w 24"/>
                <a:gd name="T15" fmla="*/ 18 h 34"/>
                <a:gd name="T16" fmla="*/ 5 w 24"/>
                <a:gd name="T17" fmla="*/ 30 h 34"/>
                <a:gd name="T18" fmla="*/ 24 w 24"/>
                <a:gd name="T19" fmla="*/ 30 h 34"/>
                <a:gd name="T20" fmla="*/ 24 w 24"/>
                <a:gd name="T21" fmla="*/ 34 h 34"/>
                <a:gd name="T22" fmla="*/ 0 w 24"/>
                <a:gd name="T23" fmla="*/ 34 h 34"/>
                <a:gd name="T24" fmla="*/ 0 w 2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4">
                  <a:moveTo>
                    <a:pt x="0" y="0"/>
                  </a:moveTo>
                  <a:lnTo>
                    <a:pt x="24" y="0"/>
                  </a:lnTo>
                  <a:lnTo>
                    <a:pt x="24" y="4"/>
                  </a:lnTo>
                  <a:lnTo>
                    <a:pt x="5" y="4"/>
                  </a:lnTo>
                  <a:lnTo>
                    <a:pt x="5" y="14"/>
                  </a:lnTo>
                  <a:lnTo>
                    <a:pt x="23" y="14"/>
                  </a:lnTo>
                  <a:lnTo>
                    <a:pt x="23" y="18"/>
                  </a:lnTo>
                  <a:lnTo>
                    <a:pt x="5" y="18"/>
                  </a:lnTo>
                  <a:lnTo>
                    <a:pt x="5" y="30"/>
                  </a:lnTo>
                  <a:lnTo>
                    <a:pt x="24" y="30"/>
                  </a:lnTo>
                  <a:lnTo>
                    <a:pt x="2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2" name="Freeform 69"/>
            <p:cNvSpPr>
              <a:spLocks/>
            </p:cNvSpPr>
            <p:nvPr userDrawn="1"/>
          </p:nvSpPr>
          <p:spPr bwMode="auto">
            <a:xfrm>
              <a:off x="7027" y="578"/>
              <a:ext cx="31" cy="35"/>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3" name="Freeform 70"/>
            <p:cNvSpPr>
              <a:spLocks/>
            </p:cNvSpPr>
            <p:nvPr userDrawn="1"/>
          </p:nvSpPr>
          <p:spPr bwMode="auto">
            <a:xfrm>
              <a:off x="7065" y="579"/>
              <a:ext cx="28" cy="34"/>
            </a:xfrm>
            <a:custGeom>
              <a:avLst/>
              <a:gdLst>
                <a:gd name="T0" fmla="*/ 0 w 28"/>
                <a:gd name="T1" fmla="*/ 0 h 34"/>
                <a:gd name="T2" fmla="*/ 4 w 28"/>
                <a:gd name="T3" fmla="*/ 0 h 34"/>
                <a:gd name="T4" fmla="*/ 4 w 28"/>
                <a:gd name="T5" fmla="*/ 14 h 34"/>
                <a:gd name="T6" fmla="*/ 23 w 28"/>
                <a:gd name="T7" fmla="*/ 14 h 34"/>
                <a:gd name="T8" fmla="*/ 23 w 28"/>
                <a:gd name="T9" fmla="*/ 0 h 34"/>
                <a:gd name="T10" fmla="*/ 28 w 28"/>
                <a:gd name="T11" fmla="*/ 0 h 34"/>
                <a:gd name="T12" fmla="*/ 28 w 28"/>
                <a:gd name="T13" fmla="*/ 34 h 34"/>
                <a:gd name="T14" fmla="*/ 23 w 28"/>
                <a:gd name="T15" fmla="*/ 34 h 34"/>
                <a:gd name="T16" fmla="*/ 23 w 28"/>
                <a:gd name="T17" fmla="*/ 18 h 34"/>
                <a:gd name="T18" fmla="*/ 4 w 28"/>
                <a:gd name="T19" fmla="*/ 18 h 34"/>
                <a:gd name="T20" fmla="*/ 4 w 28"/>
                <a:gd name="T21" fmla="*/ 34 h 34"/>
                <a:gd name="T22" fmla="*/ 0 w 28"/>
                <a:gd name="T23" fmla="*/ 34 h 34"/>
                <a:gd name="T24" fmla="*/ 0 w 28"/>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4">
                  <a:moveTo>
                    <a:pt x="0" y="0"/>
                  </a:moveTo>
                  <a:lnTo>
                    <a:pt x="4" y="0"/>
                  </a:lnTo>
                  <a:lnTo>
                    <a:pt x="4" y="14"/>
                  </a:lnTo>
                  <a:lnTo>
                    <a:pt x="23" y="14"/>
                  </a:lnTo>
                  <a:lnTo>
                    <a:pt x="23" y="0"/>
                  </a:lnTo>
                  <a:lnTo>
                    <a:pt x="28" y="0"/>
                  </a:lnTo>
                  <a:lnTo>
                    <a:pt x="28" y="34"/>
                  </a:lnTo>
                  <a:lnTo>
                    <a:pt x="23" y="34"/>
                  </a:lnTo>
                  <a:lnTo>
                    <a:pt x="23" y="18"/>
                  </a:lnTo>
                  <a:lnTo>
                    <a:pt x="4" y="18"/>
                  </a:lnTo>
                  <a:lnTo>
                    <a:pt x="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4" name="Freeform 71"/>
            <p:cNvSpPr>
              <a:spLocks/>
            </p:cNvSpPr>
            <p:nvPr userDrawn="1"/>
          </p:nvSpPr>
          <p:spPr bwMode="auto">
            <a:xfrm>
              <a:off x="7102" y="579"/>
              <a:ext cx="27" cy="34"/>
            </a:xfrm>
            <a:custGeom>
              <a:avLst/>
              <a:gdLst>
                <a:gd name="T0" fmla="*/ 0 w 27"/>
                <a:gd name="T1" fmla="*/ 0 h 34"/>
                <a:gd name="T2" fmla="*/ 5 w 27"/>
                <a:gd name="T3" fmla="*/ 0 h 34"/>
                <a:gd name="T4" fmla="*/ 22 w 27"/>
                <a:gd name="T5" fmla="*/ 27 h 34"/>
                <a:gd name="T6" fmla="*/ 22 w 27"/>
                <a:gd name="T7" fmla="*/ 27 h 34"/>
                <a:gd name="T8" fmla="*/ 22 w 27"/>
                <a:gd name="T9" fmla="*/ 0 h 34"/>
                <a:gd name="T10" fmla="*/ 27 w 27"/>
                <a:gd name="T11" fmla="*/ 0 h 34"/>
                <a:gd name="T12" fmla="*/ 27 w 27"/>
                <a:gd name="T13" fmla="*/ 34 h 34"/>
                <a:gd name="T14" fmla="*/ 22 w 27"/>
                <a:gd name="T15" fmla="*/ 34 h 34"/>
                <a:gd name="T16" fmla="*/ 4 w 27"/>
                <a:gd name="T17" fmla="*/ 6 h 34"/>
                <a:gd name="T18" fmla="*/ 4 w 27"/>
                <a:gd name="T19" fmla="*/ 6 h 34"/>
                <a:gd name="T20" fmla="*/ 4 w 27"/>
                <a:gd name="T21" fmla="*/ 34 h 34"/>
                <a:gd name="T22" fmla="*/ 0 w 27"/>
                <a:gd name="T23" fmla="*/ 34 h 34"/>
                <a:gd name="T24" fmla="*/ 0 w 27"/>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4">
                  <a:moveTo>
                    <a:pt x="0" y="0"/>
                  </a:moveTo>
                  <a:lnTo>
                    <a:pt x="5" y="0"/>
                  </a:lnTo>
                  <a:lnTo>
                    <a:pt x="22" y="27"/>
                  </a:lnTo>
                  <a:lnTo>
                    <a:pt x="22" y="27"/>
                  </a:lnTo>
                  <a:lnTo>
                    <a:pt x="22" y="0"/>
                  </a:lnTo>
                  <a:lnTo>
                    <a:pt x="27" y="0"/>
                  </a:lnTo>
                  <a:lnTo>
                    <a:pt x="27" y="34"/>
                  </a:lnTo>
                  <a:lnTo>
                    <a:pt x="22" y="34"/>
                  </a:lnTo>
                  <a:lnTo>
                    <a:pt x="4" y="6"/>
                  </a:lnTo>
                  <a:lnTo>
                    <a:pt x="4" y="6"/>
                  </a:lnTo>
                  <a:lnTo>
                    <a:pt x="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5" name="Freeform 72"/>
            <p:cNvSpPr>
              <a:spLocks noEditPoints="1"/>
            </p:cNvSpPr>
            <p:nvPr userDrawn="1"/>
          </p:nvSpPr>
          <p:spPr bwMode="auto">
            <a:xfrm>
              <a:off x="7136" y="578"/>
              <a:ext cx="33" cy="35"/>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6" name="Freeform 73"/>
            <p:cNvSpPr>
              <a:spLocks/>
            </p:cNvSpPr>
            <p:nvPr userDrawn="1"/>
          </p:nvSpPr>
          <p:spPr bwMode="auto">
            <a:xfrm>
              <a:off x="7176" y="579"/>
              <a:ext cx="22" cy="34"/>
            </a:xfrm>
            <a:custGeom>
              <a:avLst/>
              <a:gdLst>
                <a:gd name="T0" fmla="*/ 0 w 22"/>
                <a:gd name="T1" fmla="*/ 0 h 34"/>
                <a:gd name="T2" fmla="*/ 4 w 22"/>
                <a:gd name="T3" fmla="*/ 0 h 34"/>
                <a:gd name="T4" fmla="*/ 4 w 22"/>
                <a:gd name="T5" fmla="*/ 30 h 34"/>
                <a:gd name="T6" fmla="*/ 22 w 22"/>
                <a:gd name="T7" fmla="*/ 30 h 34"/>
                <a:gd name="T8" fmla="*/ 22 w 22"/>
                <a:gd name="T9" fmla="*/ 34 h 34"/>
                <a:gd name="T10" fmla="*/ 0 w 22"/>
                <a:gd name="T11" fmla="*/ 34 h 34"/>
                <a:gd name="T12" fmla="*/ 0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0" y="0"/>
                  </a:moveTo>
                  <a:lnTo>
                    <a:pt x="4" y="0"/>
                  </a:lnTo>
                  <a:lnTo>
                    <a:pt x="4" y="30"/>
                  </a:lnTo>
                  <a:lnTo>
                    <a:pt x="22" y="30"/>
                  </a:lnTo>
                  <a:lnTo>
                    <a:pt x="22"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7" name="Freeform 74"/>
            <p:cNvSpPr>
              <a:spLocks noEditPoints="1"/>
            </p:cNvSpPr>
            <p:nvPr userDrawn="1"/>
          </p:nvSpPr>
          <p:spPr bwMode="auto">
            <a:xfrm>
              <a:off x="7201" y="578"/>
              <a:ext cx="33" cy="35"/>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8" name="Freeform 75"/>
            <p:cNvSpPr>
              <a:spLocks/>
            </p:cNvSpPr>
            <p:nvPr userDrawn="1"/>
          </p:nvSpPr>
          <p:spPr bwMode="auto">
            <a:xfrm>
              <a:off x="7239" y="578"/>
              <a:ext cx="32" cy="35"/>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9" name="Rectangle 76"/>
            <p:cNvSpPr>
              <a:spLocks noChangeArrowheads="1"/>
            </p:cNvSpPr>
            <p:nvPr userDrawn="1"/>
          </p:nvSpPr>
          <p:spPr bwMode="auto">
            <a:xfrm>
              <a:off x="7280" y="579"/>
              <a:ext cx="4" cy="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0" name="Freeform 77"/>
            <p:cNvSpPr>
              <a:spLocks/>
            </p:cNvSpPr>
            <p:nvPr userDrawn="1"/>
          </p:nvSpPr>
          <p:spPr bwMode="auto">
            <a:xfrm>
              <a:off x="7293" y="579"/>
              <a:ext cx="24" cy="34"/>
            </a:xfrm>
            <a:custGeom>
              <a:avLst/>
              <a:gdLst>
                <a:gd name="T0" fmla="*/ 0 w 24"/>
                <a:gd name="T1" fmla="*/ 0 h 34"/>
                <a:gd name="T2" fmla="*/ 24 w 24"/>
                <a:gd name="T3" fmla="*/ 0 h 34"/>
                <a:gd name="T4" fmla="*/ 24 w 24"/>
                <a:gd name="T5" fmla="*/ 4 h 34"/>
                <a:gd name="T6" fmla="*/ 5 w 24"/>
                <a:gd name="T7" fmla="*/ 4 h 34"/>
                <a:gd name="T8" fmla="*/ 5 w 24"/>
                <a:gd name="T9" fmla="*/ 14 h 34"/>
                <a:gd name="T10" fmla="*/ 22 w 24"/>
                <a:gd name="T11" fmla="*/ 14 h 34"/>
                <a:gd name="T12" fmla="*/ 22 w 24"/>
                <a:gd name="T13" fmla="*/ 18 h 34"/>
                <a:gd name="T14" fmla="*/ 5 w 24"/>
                <a:gd name="T15" fmla="*/ 18 h 34"/>
                <a:gd name="T16" fmla="*/ 5 w 24"/>
                <a:gd name="T17" fmla="*/ 30 h 34"/>
                <a:gd name="T18" fmla="*/ 24 w 24"/>
                <a:gd name="T19" fmla="*/ 30 h 34"/>
                <a:gd name="T20" fmla="*/ 24 w 24"/>
                <a:gd name="T21" fmla="*/ 34 h 34"/>
                <a:gd name="T22" fmla="*/ 0 w 24"/>
                <a:gd name="T23" fmla="*/ 34 h 34"/>
                <a:gd name="T24" fmla="*/ 0 w 2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4">
                  <a:moveTo>
                    <a:pt x="0" y="0"/>
                  </a:moveTo>
                  <a:lnTo>
                    <a:pt x="24" y="0"/>
                  </a:lnTo>
                  <a:lnTo>
                    <a:pt x="24" y="4"/>
                  </a:lnTo>
                  <a:lnTo>
                    <a:pt x="5" y="4"/>
                  </a:lnTo>
                  <a:lnTo>
                    <a:pt x="5" y="14"/>
                  </a:lnTo>
                  <a:lnTo>
                    <a:pt x="22" y="14"/>
                  </a:lnTo>
                  <a:lnTo>
                    <a:pt x="22" y="18"/>
                  </a:lnTo>
                  <a:lnTo>
                    <a:pt x="5" y="18"/>
                  </a:lnTo>
                  <a:lnTo>
                    <a:pt x="5" y="30"/>
                  </a:lnTo>
                  <a:lnTo>
                    <a:pt x="24" y="30"/>
                  </a:lnTo>
                  <a:lnTo>
                    <a:pt x="2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1" name="Freeform 78"/>
            <p:cNvSpPr>
              <a:spLocks/>
            </p:cNvSpPr>
            <p:nvPr userDrawn="1"/>
          </p:nvSpPr>
          <p:spPr bwMode="auto">
            <a:xfrm>
              <a:off x="7322" y="578"/>
              <a:ext cx="28" cy="35"/>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2" name="Freeform 79"/>
            <p:cNvSpPr>
              <a:spLocks/>
            </p:cNvSpPr>
            <p:nvPr userDrawn="1"/>
          </p:nvSpPr>
          <p:spPr bwMode="auto">
            <a:xfrm>
              <a:off x="7372" y="579"/>
              <a:ext cx="22" cy="34"/>
            </a:xfrm>
            <a:custGeom>
              <a:avLst/>
              <a:gdLst>
                <a:gd name="T0" fmla="*/ 0 w 22"/>
                <a:gd name="T1" fmla="*/ 0 h 34"/>
                <a:gd name="T2" fmla="*/ 4 w 22"/>
                <a:gd name="T3" fmla="*/ 0 h 34"/>
                <a:gd name="T4" fmla="*/ 4 w 22"/>
                <a:gd name="T5" fmla="*/ 30 h 34"/>
                <a:gd name="T6" fmla="*/ 22 w 22"/>
                <a:gd name="T7" fmla="*/ 30 h 34"/>
                <a:gd name="T8" fmla="*/ 22 w 22"/>
                <a:gd name="T9" fmla="*/ 34 h 34"/>
                <a:gd name="T10" fmla="*/ 0 w 22"/>
                <a:gd name="T11" fmla="*/ 34 h 34"/>
                <a:gd name="T12" fmla="*/ 0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0" y="0"/>
                  </a:moveTo>
                  <a:lnTo>
                    <a:pt x="4" y="0"/>
                  </a:lnTo>
                  <a:lnTo>
                    <a:pt x="4" y="30"/>
                  </a:lnTo>
                  <a:lnTo>
                    <a:pt x="22" y="30"/>
                  </a:lnTo>
                  <a:lnTo>
                    <a:pt x="22"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3" name="Freeform 80"/>
            <p:cNvSpPr>
              <a:spLocks/>
            </p:cNvSpPr>
            <p:nvPr userDrawn="1"/>
          </p:nvSpPr>
          <p:spPr bwMode="auto">
            <a:xfrm>
              <a:off x="7392" y="579"/>
              <a:ext cx="27" cy="34"/>
            </a:xfrm>
            <a:custGeom>
              <a:avLst/>
              <a:gdLst>
                <a:gd name="T0" fmla="*/ 11 w 27"/>
                <a:gd name="T1" fmla="*/ 4 h 34"/>
                <a:gd name="T2" fmla="*/ 0 w 27"/>
                <a:gd name="T3" fmla="*/ 4 h 34"/>
                <a:gd name="T4" fmla="*/ 0 w 27"/>
                <a:gd name="T5" fmla="*/ 0 h 34"/>
                <a:gd name="T6" fmla="*/ 27 w 27"/>
                <a:gd name="T7" fmla="*/ 0 h 34"/>
                <a:gd name="T8" fmla="*/ 27 w 27"/>
                <a:gd name="T9" fmla="*/ 4 h 34"/>
                <a:gd name="T10" fmla="*/ 16 w 27"/>
                <a:gd name="T11" fmla="*/ 4 h 34"/>
                <a:gd name="T12" fmla="*/ 16 w 27"/>
                <a:gd name="T13" fmla="*/ 34 h 34"/>
                <a:gd name="T14" fmla="*/ 11 w 27"/>
                <a:gd name="T15" fmla="*/ 34 h 34"/>
                <a:gd name="T16" fmla="*/ 11 w 27"/>
                <a:gd name="T17"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11" y="4"/>
                  </a:moveTo>
                  <a:lnTo>
                    <a:pt x="0" y="4"/>
                  </a:lnTo>
                  <a:lnTo>
                    <a:pt x="0" y="0"/>
                  </a:lnTo>
                  <a:lnTo>
                    <a:pt x="27" y="0"/>
                  </a:lnTo>
                  <a:lnTo>
                    <a:pt x="27" y="4"/>
                  </a:lnTo>
                  <a:lnTo>
                    <a:pt x="16" y="4"/>
                  </a:lnTo>
                  <a:lnTo>
                    <a:pt x="16" y="34"/>
                  </a:lnTo>
                  <a:lnTo>
                    <a:pt x="11" y="34"/>
                  </a:lnTo>
                  <a:lnTo>
                    <a:pt x="1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4" name="Freeform 81"/>
            <p:cNvSpPr>
              <a:spLocks noEditPoints="1"/>
            </p:cNvSpPr>
            <p:nvPr userDrawn="1"/>
          </p:nvSpPr>
          <p:spPr bwMode="auto">
            <a:xfrm>
              <a:off x="7425" y="579"/>
              <a:ext cx="28" cy="34"/>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6" name="Freeform 83"/>
            <p:cNvSpPr>
              <a:spLocks noEditPoints="1"/>
            </p:cNvSpPr>
            <p:nvPr userDrawn="1"/>
          </p:nvSpPr>
          <p:spPr bwMode="auto">
            <a:xfrm>
              <a:off x="7444" y="449"/>
              <a:ext cx="17" cy="18"/>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grpSp>
    </p:spTree>
    <p:extLst>
      <p:ext uri="{BB962C8B-B14F-4D97-AF65-F5344CB8AC3E}">
        <p14:creationId xmlns:p14="http://schemas.microsoft.com/office/powerpoint/2010/main" val="3066532"/>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 id="2147483908" r:id="rId34"/>
    <p:sldLayoutId id="2147483909" r:id="rId35"/>
    <p:sldLayoutId id="2147483910" r:id="rId36"/>
    <p:sldLayoutId id="2147483911" r:id="rId37"/>
    <p:sldLayoutId id="2147483912" r:id="rId38"/>
    <p:sldLayoutId id="2147483913" r:id="rId39"/>
    <p:sldLayoutId id="2147483914" r:id="rId40"/>
    <p:sldLayoutId id="2147483915" r:id="rId41"/>
    <p:sldLayoutId id="2147483916" r:id="rId42"/>
    <p:sldLayoutId id="2147483917" r:id="rId43"/>
    <p:sldLayoutId id="2147483918" r:id="rId44"/>
    <p:sldLayoutId id="2147483919" r:id="rId45"/>
    <p:sldLayoutId id="2147483920" r:id="rId46"/>
    <p:sldLayoutId id="2147483921" r:id="rId47"/>
    <p:sldLayoutId id="2147483922" r:id="rId48"/>
    <p:sldLayoutId id="2147483923" r:id="rId49"/>
    <p:sldLayoutId id="2147483924" r:id="rId50"/>
    <p:sldLayoutId id="2147483925" r:id="rId51"/>
    <p:sldLayoutId id="2147483926" r:id="rId52"/>
    <p:sldLayoutId id="2147483927" r:id="rId53"/>
    <p:sldLayoutId id="2147483928" r:id="rId54"/>
    <p:sldLayoutId id="2147483929" r:id="rId55"/>
    <p:sldLayoutId id="2147483930" r:id="rId56"/>
    <p:sldLayoutId id="2147483931" r:id="rId57"/>
    <p:sldLayoutId id="2147483932" r:id="rId58"/>
    <p:sldLayoutId id="2147483933" r:id="rId59"/>
    <p:sldLayoutId id="2147483934" r:id="rId60"/>
    <p:sldLayoutId id="2147483935" r:id="rId61"/>
    <p:sldLayoutId id="2147483936" r:id="rId62"/>
    <p:sldLayoutId id="2147483937" r:id="rId63"/>
    <p:sldLayoutId id="2147483938" r:id="rId64"/>
    <p:sldLayoutId id="2147483939" r:id="rId65"/>
    <p:sldLayoutId id="2147483940" r:id="rId66"/>
    <p:sldLayoutId id="2147483941" r:id="rId67"/>
    <p:sldLayoutId id="2147483942" r:id="rId68"/>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1" name="Rectangle 3"/>
          <p:cNvSpPr>
            <a:spLocks noGrp="1" noChangeArrowheads="1"/>
          </p:cNvSpPr>
          <p:nvPr>
            <p:ph type="title"/>
          </p:nvPr>
        </p:nvSpPr>
        <p:spPr bwMode="auto">
          <a:xfrm>
            <a:off x="464202" y="198780"/>
            <a:ext cx="1123792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9" tIns="60949" rIns="121899" bIns="60949" numCol="1" anchor="t" anchorCtr="0" compatLnSpc="1">
            <a:prstTxWarp prst="textNoShape">
              <a:avLst/>
            </a:prstTxWarp>
            <a:normAutofit/>
          </a:bodyPr>
          <a:lstStyle/>
          <a:p>
            <a:pPr lvl="0"/>
            <a:r>
              <a:rPr lang="en-US" smtClean="0"/>
              <a:t>Click to edit Master title style</a:t>
            </a:r>
            <a:endParaRPr lang="en-US" dirty="0" smtClean="0"/>
          </a:p>
        </p:txBody>
      </p:sp>
      <p:sp>
        <p:nvSpPr>
          <p:cNvPr id="8" name="Footer Placeholder 2"/>
          <p:cNvSpPr txBox="1">
            <a:spLocks/>
          </p:cNvSpPr>
          <p:nvPr/>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©2016 Check Point Software Technologies Ltd. </a:t>
            </a:r>
            <a:endParaRPr lang="en-US" sz="1000" kern="0" dirty="0">
              <a:solidFill>
                <a:srgbClr val="E45785"/>
              </a:solidFill>
            </a:endParaRPr>
          </a:p>
        </p:txBody>
      </p:sp>
      <p:sp>
        <p:nvSpPr>
          <p:cNvPr id="2" name="Footer Placeholder 1"/>
          <p:cNvSpPr>
            <a:spLocks noGrp="1"/>
          </p:cNvSpPr>
          <p:nvPr>
            <p:ph type="ftr" sz="quarter" idx="3"/>
          </p:nvPr>
        </p:nvSpPr>
        <p:spPr>
          <a:xfrm>
            <a:off x="4875530" y="6556248"/>
            <a:ext cx="3799400" cy="301752"/>
          </a:xfrm>
          <a:prstGeom prst="rect">
            <a:avLst/>
          </a:prstGeom>
        </p:spPr>
        <p:txBody>
          <a:bodyPr vert="horz" lIns="121899" tIns="60949" rIns="121899" bIns="60949" rtlCol="0" anchor="ctr"/>
          <a:lstStyle>
            <a:lvl1pPr algn="l">
              <a:defRPr sz="1000">
                <a:solidFill>
                  <a:schemeClr val="accent2"/>
                </a:solidFill>
                <a:latin typeface="Arial" panose="020B0604020202020204" pitchFamily="34" charset="0"/>
              </a:defRPr>
            </a:lvl1p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10" name="Footer Placeholder 2"/>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cxnSp>
        <p:nvCxnSpPr>
          <p:cNvPr id="9" name="Straight Connector 8"/>
          <p:cNvCxnSpPr/>
          <p:nvPr/>
        </p:nvCxnSpPr>
        <p:spPr bwMode="auto">
          <a:xfrm>
            <a:off x="4"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6"/>
          <p:cNvSpPr>
            <a:spLocks noGrp="1" noChangeArrowheads="1"/>
          </p:cNvSpPr>
          <p:nvPr>
            <p:ph type="body" idx="1"/>
          </p:nvPr>
        </p:nvSpPr>
        <p:spPr bwMode="auto">
          <a:xfrm>
            <a:off x="464202" y="1323979"/>
            <a:ext cx="11237921" cy="499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9" tIns="60949" rIns="121899" bIns="60949" numCol="1" anchor="t" anchorCtr="0" compatLnSpc="1">
            <a:prstTxWarp prst="textNoShape">
              <a:avLst/>
            </a:prstTxWarp>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endParaRPr lang="en-US" dirty="0" smtClean="0"/>
          </a:p>
        </p:txBody>
      </p:sp>
      <p:pic>
        <p:nvPicPr>
          <p:cNvPr id="14" name="Picture 2"/>
          <p:cNvPicPr>
            <a:picLocks noChangeAspect="1"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10599849" y="192919"/>
            <a:ext cx="1246933" cy="78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E45785"/>
              </a:buClr>
            </a:pPr>
            <a:fld id="{8B607787-9609-40F9-8EAC-1258DDADF328}"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790016625"/>
      </p:ext>
    </p:extLst>
  </p:cSld>
  <p:clrMap bg1="lt1" tx1="dk1" bg2="lt2" tx2="dk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 id="2147484362" r:id="rId16"/>
    <p:sldLayoutId id="2147484363" r:id="rId17"/>
    <p:sldLayoutId id="2147484364" r:id="rId18"/>
    <p:sldLayoutId id="2147484365" r:id="rId19"/>
    <p:sldLayoutId id="2147484366" r:id="rId20"/>
    <p:sldLayoutId id="2147484367" r:id="rId21"/>
    <p:sldLayoutId id="2147484368" r:id="rId22"/>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4000" b="1">
          <a:solidFill>
            <a:srgbClr val="4E4E4E"/>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304747" indent="-304747" algn="l" rtl="0" eaLnBrk="1" fontAlgn="base" hangingPunct="1">
        <a:lnSpc>
          <a:spcPct val="90000"/>
        </a:lnSpc>
        <a:spcBef>
          <a:spcPts val="3199"/>
        </a:spcBef>
        <a:spcAft>
          <a:spcPct val="0"/>
        </a:spcAft>
        <a:buClr>
          <a:schemeClr val="accent2"/>
        </a:buClr>
        <a:buSzPct val="100000"/>
        <a:buFont typeface="Arial" panose="020B0604020202020204" pitchFamily="34" charset="0"/>
        <a:buChar char="•"/>
        <a:defRPr lang="en-US" sz="3600" dirty="0" smtClean="0">
          <a:solidFill>
            <a:schemeClr val="tx1"/>
          </a:solidFill>
          <a:latin typeface="+mn-lt"/>
          <a:ea typeface="+mn-ea"/>
          <a:cs typeface="Arial" pitchFamily="34" charset="0"/>
        </a:defRPr>
      </a:lvl1pPr>
      <a:lvl2pPr marL="731392" indent="-268177"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3200" dirty="0" smtClean="0">
          <a:solidFill>
            <a:schemeClr val="tx1"/>
          </a:solidFill>
          <a:latin typeface="+mn-lt"/>
        </a:defRPr>
      </a:lvl2pPr>
      <a:lvl3pPr marL="1158037" indent="-268177"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2800" dirty="0" smtClean="0">
          <a:solidFill>
            <a:schemeClr val="tx1"/>
          </a:solidFill>
          <a:latin typeface="+mn-lt"/>
        </a:defRPr>
      </a:lvl3pPr>
      <a:lvl4pPr marL="1523733" indent="-268177"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2400" dirty="0" smtClean="0">
          <a:solidFill>
            <a:schemeClr val="tx1"/>
          </a:solidFill>
          <a:latin typeface="+mn-lt"/>
        </a:defRPr>
      </a:lvl4pPr>
      <a:lvl5pPr marL="1901619" indent="-268177" algn="l" rtl="0" eaLnBrk="1" fontAlgn="base" hangingPunct="1">
        <a:lnSpc>
          <a:spcPct val="90000"/>
        </a:lnSpc>
        <a:spcBef>
          <a:spcPts val="800"/>
        </a:spcBef>
        <a:spcAft>
          <a:spcPct val="0"/>
        </a:spcAft>
        <a:buClr>
          <a:schemeClr val="accent2"/>
        </a:buClr>
        <a:buFont typeface="Arial" panose="020B0604020202020204" pitchFamily="34" charset="0"/>
        <a:buChar char="̶"/>
        <a:defRPr lang="en-US" sz="20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1" name="Rectangle 3"/>
          <p:cNvSpPr>
            <a:spLocks noGrp="1" noChangeArrowheads="1"/>
          </p:cNvSpPr>
          <p:nvPr>
            <p:ph type="title"/>
          </p:nvPr>
        </p:nvSpPr>
        <p:spPr bwMode="auto">
          <a:xfrm>
            <a:off x="464202" y="198780"/>
            <a:ext cx="1123792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9" tIns="60949" rIns="121899" bIns="60949" numCol="1" anchor="t" anchorCtr="0" compatLnSpc="1">
            <a:prstTxWarp prst="textNoShape">
              <a:avLst/>
            </a:prstTxWarp>
            <a:normAutofit/>
          </a:bodyPr>
          <a:lstStyle/>
          <a:p>
            <a:pPr lvl="0"/>
            <a:r>
              <a:rPr lang="en-US" smtClean="0"/>
              <a:t>Click to edit Master title style</a:t>
            </a:r>
            <a:endParaRPr lang="en-US" dirty="0" smtClean="0"/>
          </a:p>
        </p:txBody>
      </p:sp>
      <p:sp>
        <p:nvSpPr>
          <p:cNvPr id="8" name="Footer Placeholder 2"/>
          <p:cNvSpPr txBox="1">
            <a:spLocks/>
          </p:cNvSpPr>
          <p:nvPr/>
        </p:nvSpPr>
        <p:spPr>
          <a:xfrm>
            <a:off x="349590" y="6556256"/>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©2016 Check Point Software Technologies Ltd. </a:t>
            </a:r>
            <a:endParaRPr lang="en-US" sz="1000" kern="0" dirty="0">
              <a:solidFill>
                <a:srgbClr val="E45785"/>
              </a:solidFill>
            </a:endParaRPr>
          </a:p>
        </p:txBody>
      </p:sp>
      <p:sp>
        <p:nvSpPr>
          <p:cNvPr id="2" name="Footer Placeholder 1"/>
          <p:cNvSpPr>
            <a:spLocks noGrp="1"/>
          </p:cNvSpPr>
          <p:nvPr>
            <p:ph type="ftr" sz="quarter" idx="3"/>
          </p:nvPr>
        </p:nvSpPr>
        <p:spPr>
          <a:xfrm>
            <a:off x="4875530" y="6556248"/>
            <a:ext cx="3799400" cy="301752"/>
          </a:xfrm>
          <a:prstGeom prst="rect">
            <a:avLst/>
          </a:prstGeom>
        </p:spPr>
        <p:txBody>
          <a:bodyPr vert="horz" lIns="121899" tIns="60949" rIns="121899" bIns="60949" rtlCol="0" anchor="ctr"/>
          <a:lstStyle>
            <a:lvl1pPr algn="l">
              <a:defRPr sz="1000">
                <a:solidFill>
                  <a:schemeClr val="accent2"/>
                </a:solidFill>
                <a:latin typeface="Arial" panose="020B0604020202020204" pitchFamily="34" charset="0"/>
              </a:defRPr>
            </a:lvl1p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10" name="Footer Placeholder 2"/>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cxnSp>
        <p:nvCxnSpPr>
          <p:cNvPr id="9" name="Straight Connector 8"/>
          <p:cNvCxnSpPr/>
          <p:nvPr/>
        </p:nvCxnSpPr>
        <p:spPr bwMode="auto">
          <a:xfrm>
            <a:off x="4"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6"/>
          <p:cNvSpPr>
            <a:spLocks noGrp="1" noChangeArrowheads="1"/>
          </p:cNvSpPr>
          <p:nvPr>
            <p:ph type="body" idx="1"/>
          </p:nvPr>
        </p:nvSpPr>
        <p:spPr bwMode="auto">
          <a:xfrm>
            <a:off x="464202" y="1323979"/>
            <a:ext cx="11237921" cy="499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9" tIns="60949" rIns="121899" bIns="60949" numCol="1" anchor="t" anchorCtr="0" compatLnSpc="1">
            <a:prstTxWarp prst="textNoShape">
              <a:avLst/>
            </a:prstTxWarp>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endParaRPr lang="en-US" dirty="0" smtClean="0"/>
          </a:p>
        </p:txBody>
      </p:sp>
      <p:pic>
        <p:nvPicPr>
          <p:cNvPr id="14" name="Picture 2"/>
          <p:cNvPicPr>
            <a:picLocks noChangeAspect="1" noChangeArrowheads="1"/>
          </p:cNvPicPr>
          <p:nvPr/>
        </p:nvPicPr>
        <p:blipFill>
          <a:blip r:embed="rId24" cstate="email">
            <a:extLst>
              <a:ext uri="{28A0092B-C50C-407E-A947-70E740481C1C}">
                <a14:useLocalDpi xmlns:a14="http://schemas.microsoft.com/office/drawing/2010/main" val="0"/>
              </a:ext>
            </a:extLst>
          </a:blip>
          <a:srcRect/>
          <a:stretch>
            <a:fillRect/>
          </a:stretch>
        </p:blipFill>
        <p:spPr bwMode="auto">
          <a:xfrm>
            <a:off x="10599849" y="192919"/>
            <a:ext cx="1246933" cy="78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E45785"/>
              </a:buClr>
            </a:pPr>
            <a:fld id="{8CB26409-96B5-4EC0-B45C-0514D61B6C3C}"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329146739"/>
      </p:ext>
    </p:extLst>
  </p:cSld>
  <p:clrMap bg1="lt1" tx1="dk1" bg2="lt2" tx2="dk2" accent1="accent1" accent2="accent2" accent3="accent3" accent4="accent4" accent5="accent5" accent6="accent6" hlink="hlink" folHlink="folHlink"/>
  <p:sldLayoutIdLst>
    <p:sldLayoutId id="2147484370"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 id="2147484383" r:id="rId14"/>
    <p:sldLayoutId id="2147484384" r:id="rId15"/>
    <p:sldLayoutId id="2147484385" r:id="rId16"/>
    <p:sldLayoutId id="2147484386" r:id="rId17"/>
    <p:sldLayoutId id="2147484387" r:id="rId18"/>
    <p:sldLayoutId id="2147484388" r:id="rId19"/>
    <p:sldLayoutId id="2147484389" r:id="rId20"/>
    <p:sldLayoutId id="2147484390" r:id="rId21"/>
    <p:sldLayoutId id="2147484391" r:id="rId22"/>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4000" b="1">
          <a:solidFill>
            <a:srgbClr val="4E4E4E"/>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304747" indent="-304747" algn="l" rtl="0" eaLnBrk="1" fontAlgn="base" hangingPunct="1">
        <a:lnSpc>
          <a:spcPct val="90000"/>
        </a:lnSpc>
        <a:spcBef>
          <a:spcPts val="3199"/>
        </a:spcBef>
        <a:spcAft>
          <a:spcPct val="0"/>
        </a:spcAft>
        <a:buClr>
          <a:schemeClr val="accent2"/>
        </a:buClr>
        <a:buSzPct val="100000"/>
        <a:buFont typeface="Arial" panose="020B0604020202020204" pitchFamily="34" charset="0"/>
        <a:buChar char="•"/>
        <a:defRPr lang="en-US" sz="3600" dirty="0" smtClean="0">
          <a:solidFill>
            <a:schemeClr val="tx1"/>
          </a:solidFill>
          <a:latin typeface="+mn-lt"/>
          <a:ea typeface="+mn-ea"/>
          <a:cs typeface="Arial" pitchFamily="34" charset="0"/>
        </a:defRPr>
      </a:lvl1pPr>
      <a:lvl2pPr marL="731392" indent="-268177"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3200" dirty="0" smtClean="0">
          <a:solidFill>
            <a:schemeClr val="tx1"/>
          </a:solidFill>
          <a:latin typeface="+mn-lt"/>
        </a:defRPr>
      </a:lvl2pPr>
      <a:lvl3pPr marL="1158037" indent="-268177"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2800" dirty="0" smtClean="0">
          <a:solidFill>
            <a:schemeClr val="tx1"/>
          </a:solidFill>
          <a:latin typeface="+mn-lt"/>
        </a:defRPr>
      </a:lvl3pPr>
      <a:lvl4pPr marL="1523733" indent="-268177"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2400" dirty="0" smtClean="0">
          <a:solidFill>
            <a:schemeClr val="tx1"/>
          </a:solidFill>
          <a:latin typeface="+mn-lt"/>
        </a:defRPr>
      </a:lvl4pPr>
      <a:lvl5pPr marL="1901619" indent="-268177" algn="l" rtl="0" eaLnBrk="1" fontAlgn="base" hangingPunct="1">
        <a:lnSpc>
          <a:spcPct val="90000"/>
        </a:lnSpc>
        <a:spcBef>
          <a:spcPts val="800"/>
        </a:spcBef>
        <a:spcAft>
          <a:spcPct val="0"/>
        </a:spcAft>
        <a:buClr>
          <a:schemeClr val="accent2"/>
        </a:buClr>
        <a:buFont typeface="Arial" panose="020B0604020202020204" pitchFamily="34" charset="0"/>
        <a:buChar char="̶"/>
        <a:defRPr lang="en-US" sz="20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5" cstate="email">
            <a:extLst>
              <a:ext uri="{28A0092B-C50C-407E-A947-70E740481C1C}">
                <a14:useLocalDpi xmlns:a14="http://schemas.microsoft.com/office/drawing/2010/main" val="0"/>
              </a:ext>
            </a:extLst>
          </a:blip>
          <a:srcRect/>
          <a:stretch/>
        </p:blipFill>
        <p:spPr bwMode="auto">
          <a:xfrm>
            <a:off x="1" y="0"/>
            <a:ext cx="12188824" cy="686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2668143568"/>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 id="2147484405" r:id="rId13"/>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5" cstate="email">
            <a:extLst>
              <a:ext uri="{28A0092B-C50C-407E-A947-70E740481C1C}">
                <a14:useLocalDpi xmlns:a14="http://schemas.microsoft.com/office/drawing/2010/main" val="0"/>
              </a:ext>
            </a:extLst>
          </a:blip>
          <a:srcRect/>
          <a:stretch/>
        </p:blipFill>
        <p:spPr bwMode="auto">
          <a:xfrm>
            <a:off x="1" y="0"/>
            <a:ext cx="12188824" cy="686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3718115799"/>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 id="2147484419" r:id="rId13"/>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8" name="Footer_copyright"/>
          <p:cNvSpPr txBox="1">
            <a:spLocks/>
          </p:cNvSpPr>
          <p:nvPr/>
        </p:nvSpPr>
        <p:spPr>
          <a:xfrm>
            <a:off x="800161" y="6527662"/>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D5D5D5"/>
                </a:solidFill>
              </a:rPr>
              <a:t>©2018 Check Point Software Technologies Ltd. </a:t>
            </a:r>
            <a:endParaRPr lang="en-US" kern="0" dirty="0">
              <a:solidFill>
                <a:srgbClr val="D5D5D5"/>
              </a:solidFill>
            </a:endParaRPr>
          </a:p>
        </p:txBody>
      </p:sp>
      <p:sp>
        <p:nvSpPr>
          <p:cNvPr id="3" name="Date" hidden="1"/>
          <p:cNvSpPr>
            <a:spLocks noGrp="1"/>
          </p:cNvSpPr>
          <p:nvPr>
            <p:ph type="dt" sz="half" idx="2"/>
          </p:nvPr>
        </p:nvSpPr>
        <p:spPr>
          <a:xfrm>
            <a:off x="609600" y="6356356"/>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FFFFFF">
                    <a:tint val="75000"/>
                  </a:srgbClr>
                </a:solidFill>
              </a:rPr>
              <a:pPr>
                <a:buClr>
                  <a:srgbClr val="72183E"/>
                </a:buClr>
              </a:pPr>
              <a:t>2/19/2018</a:t>
            </a:fld>
            <a:endParaRPr lang="en-US" dirty="0">
              <a:solidFill>
                <a:srgbClr val="FFFFFF">
                  <a:tint val="75000"/>
                </a:srgbClr>
              </a:solidFill>
            </a:endParaRPr>
          </a:p>
        </p:txBody>
      </p:sp>
      <p:sp>
        <p:nvSpPr>
          <p:cNvPr id="11" name="Bullet text"/>
          <p:cNvSpPr>
            <a:spLocks noGrp="1" noChangeArrowheads="1"/>
          </p:cNvSpPr>
          <p:nvPr>
            <p:ph type="body" idx="1"/>
          </p:nvPr>
        </p:nvSpPr>
        <p:spPr bwMode="auto">
          <a:xfrm>
            <a:off x="583845" y="1534476"/>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5"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grpSp>
        <p:nvGrpSpPr>
          <p:cNvPr id="91" name="Group 90"/>
          <p:cNvGrpSpPr/>
          <p:nvPr/>
        </p:nvGrpSpPr>
        <p:grpSpPr>
          <a:xfrm>
            <a:off x="3" y="6430508"/>
            <a:ext cx="12188825" cy="101600"/>
            <a:chOff x="-76200" y="6495052"/>
            <a:chExt cx="12188825" cy="101600"/>
          </a:xfrm>
        </p:grpSpPr>
        <p:cxnSp>
          <p:nvCxnSpPr>
            <p:cNvPr id="92" name="Footer line"/>
            <p:cNvCxnSpPr/>
            <p:nvPr userDrawn="1"/>
          </p:nvCxnSpPr>
          <p:spPr bwMode="auto">
            <a:xfrm>
              <a:off x="-76200" y="6541347"/>
              <a:ext cx="831574"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3" name="Picture 2"/>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4" name="Footer line"/>
            <p:cNvCxnSpPr/>
            <p:nvPr userDrawn="1"/>
          </p:nvCxnSpPr>
          <p:spPr bwMode="auto">
            <a:xfrm>
              <a:off x="4161767" y="6545184"/>
              <a:ext cx="7950858"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3" name="Picture 2"/>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10550764" y="290904"/>
            <a:ext cx="1296018" cy="790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775957"/>
      </p:ext>
    </p:extLst>
  </p:cSld>
  <p:clrMap bg1="dk1" tx1="lt1" bg2="dk2" tx2="lt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1" name="Rectangle 3"/>
          <p:cNvSpPr>
            <a:spLocks noGrp="1" noChangeArrowheads="1"/>
          </p:cNvSpPr>
          <p:nvPr>
            <p:ph type="title"/>
          </p:nvPr>
        </p:nvSpPr>
        <p:spPr bwMode="auto">
          <a:xfrm>
            <a:off x="464199" y="198780"/>
            <a:ext cx="1123792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3" tIns="60947" rIns="121893" bIns="60947" numCol="1" anchor="t" anchorCtr="0" compatLnSpc="1">
            <a:prstTxWarp prst="textNoShape">
              <a:avLst/>
            </a:prstTxWarp>
            <a:normAutofit/>
          </a:bodyPr>
          <a:lstStyle/>
          <a:p>
            <a:pPr lvl="0"/>
            <a:r>
              <a:rPr lang="en-US" smtClean="0"/>
              <a:t>Click to edit Master title style</a:t>
            </a:r>
            <a:endParaRPr lang="en-US" dirty="0" smtClean="0"/>
          </a:p>
        </p:txBody>
      </p:sp>
      <p:sp>
        <p:nvSpPr>
          <p:cNvPr id="8" name="Footer Placeholder 2"/>
          <p:cNvSpPr txBox="1">
            <a:spLocks/>
          </p:cNvSpPr>
          <p:nvPr/>
        </p:nvSpPr>
        <p:spPr>
          <a:xfrm>
            <a:off x="349590" y="6556248"/>
            <a:ext cx="3680903" cy="304221"/>
          </a:xfrm>
          <a:prstGeom prst="rect">
            <a:avLst/>
          </a:prstGeom>
        </p:spPr>
        <p:txBody>
          <a:bodyPr wrap="square" lIns="121893" tIns="60947" rIns="121893" bIns="60947"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100" kern="0" dirty="0" smtClean="0">
                <a:solidFill>
                  <a:srgbClr val="E45785"/>
                </a:solidFill>
              </a:rPr>
              <a:t>©2017 Check Point Software Technologies Ltd. </a:t>
            </a:r>
            <a:endParaRPr lang="en-US" sz="1100" kern="0" dirty="0">
              <a:solidFill>
                <a:srgbClr val="E45785"/>
              </a:solidFill>
            </a:endParaRPr>
          </a:p>
        </p:txBody>
      </p:sp>
      <p:sp>
        <p:nvSpPr>
          <p:cNvPr id="2" name="Footer Placeholder 1"/>
          <p:cNvSpPr>
            <a:spLocks noGrp="1"/>
          </p:cNvSpPr>
          <p:nvPr>
            <p:ph type="ftr" sz="quarter" idx="3"/>
          </p:nvPr>
        </p:nvSpPr>
        <p:spPr>
          <a:xfrm>
            <a:off x="4875530" y="6556248"/>
            <a:ext cx="3799400" cy="301752"/>
          </a:xfrm>
          <a:prstGeom prst="rect">
            <a:avLst/>
          </a:prstGeom>
        </p:spPr>
        <p:txBody>
          <a:bodyPr vert="horz" lIns="121893" tIns="60947" rIns="121893" bIns="60947" rtlCol="0" anchor="ctr"/>
          <a:lstStyle>
            <a:lvl1pPr algn="l">
              <a:defRPr sz="1100">
                <a:solidFill>
                  <a:schemeClr val="accent2"/>
                </a:solidFill>
                <a:latin typeface="Arial" panose="020B0604020202020204" pitchFamily="34" charset="0"/>
              </a:defRPr>
            </a:lvl1pPr>
          </a:lstStyle>
          <a:p>
            <a:pPr>
              <a:buClr>
                <a:srgbClr val="E45785"/>
              </a:buClr>
            </a:pPr>
            <a:r>
              <a:rPr lang="en-US" smtClean="0">
                <a:solidFill>
                  <a:srgbClr val="E45785"/>
                </a:solidFill>
              </a:rPr>
              <a:t> [Restricted] for designated teams ​</a:t>
            </a:r>
            <a:endParaRPr lang="en-US" dirty="0">
              <a:solidFill>
                <a:srgbClr val="E45785"/>
              </a:solidFill>
            </a:endParaRPr>
          </a:p>
        </p:txBody>
      </p:sp>
      <p:sp>
        <p:nvSpPr>
          <p:cNvPr id="10" name="Footer Placeholder 2"/>
          <p:cNvSpPr txBox="1">
            <a:spLocks/>
          </p:cNvSpPr>
          <p:nvPr/>
        </p:nvSpPr>
        <p:spPr>
          <a:xfrm>
            <a:off x="10006331" y="6556251"/>
            <a:ext cx="1840451" cy="269820"/>
          </a:xfrm>
          <a:prstGeom prst="rect">
            <a:avLst/>
          </a:prstGeom>
        </p:spPr>
        <p:txBody>
          <a:bodyPr wrap="square" lIns="121893" tIns="60947" rIns="121893" bIns="60947"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1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cxnSp>
        <p:nvCxnSpPr>
          <p:cNvPr id="9" name="Straight Connector 8"/>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6"/>
          <p:cNvSpPr>
            <a:spLocks noGrp="1" noChangeArrowheads="1"/>
          </p:cNvSpPr>
          <p:nvPr>
            <p:ph type="body" idx="1"/>
          </p:nvPr>
        </p:nvSpPr>
        <p:spPr bwMode="auto">
          <a:xfrm>
            <a:off x="464199" y="1323977"/>
            <a:ext cx="11237921" cy="499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893" tIns="60947" rIns="121893" bIns="60947" numCol="1" anchor="t" anchorCtr="0" compatLnSpc="1">
            <a:prstTxWarp prst="textNoShape">
              <a:avLst/>
            </a:prstTxWarp>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endParaRPr lang="en-US" dirty="0" smtClean="0"/>
          </a:p>
        </p:txBody>
      </p:sp>
      <p:pic>
        <p:nvPicPr>
          <p:cNvPr id="3074" name="Picture 2"/>
          <p:cNvPicPr>
            <a:picLocks noChangeAspect="1" noChangeArrowheads="1"/>
          </p:cNvPicPr>
          <p:nvPr/>
        </p:nvPicPr>
        <p:blipFill>
          <a:blip r:embed="rId27" cstate="email">
            <a:extLst>
              <a:ext uri="{28A0092B-C50C-407E-A947-70E740481C1C}">
                <a14:useLocalDpi xmlns:a14="http://schemas.microsoft.com/office/drawing/2010/main" val="0"/>
              </a:ext>
            </a:extLst>
          </a:blip>
          <a:srcRect/>
          <a:stretch>
            <a:fillRect/>
          </a:stretch>
        </p:blipFill>
        <p:spPr bwMode="auto">
          <a:xfrm>
            <a:off x="10352703" y="192918"/>
            <a:ext cx="1349431" cy="63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2"/>
          </p:nvPr>
        </p:nvSpPr>
        <p:spPr>
          <a:xfrm>
            <a:off x="837982" y="6356352"/>
            <a:ext cx="2742486" cy="365125"/>
          </a:xfrm>
          <a:prstGeom prst="rect">
            <a:avLst/>
          </a:prstGeom>
        </p:spPr>
        <p:txBody>
          <a:bodyPr vert="horz" lIns="121893" tIns="60947" rIns="121893" bIns="60947" rtlCol="0" anchor="ctr"/>
          <a:lstStyle>
            <a:lvl1pPr algn="l">
              <a:defRPr sz="1600">
                <a:solidFill>
                  <a:schemeClr val="tx1">
                    <a:tint val="75000"/>
                  </a:schemeClr>
                </a:solidFill>
              </a:defRPr>
            </a:lvl1pPr>
          </a:lstStyle>
          <a:p>
            <a:pPr>
              <a:buClr>
                <a:srgbClr val="E45785"/>
              </a:buClr>
            </a:pPr>
            <a:fld id="{599DACB7-502B-4AC9-ABE3-A1871833C3BA}" type="datetimeFigureOut">
              <a:rPr lang="en-US" smtClean="0">
                <a:solidFill>
                  <a:srgbClr val="4D4D4F">
                    <a:tint val="75000"/>
                  </a:srgbClr>
                </a:solidFill>
              </a:rPr>
              <a:pPr>
                <a:buClr>
                  <a:srgbClr val="E45785"/>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4065246715"/>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71" r:id="rId20"/>
    <p:sldLayoutId id="2147483972" r:id="rId21"/>
    <p:sldLayoutId id="2147483973" r:id="rId22"/>
    <p:sldLayoutId id="2147483974" r:id="rId23"/>
    <p:sldLayoutId id="2147483975" r:id="rId24"/>
    <p:sldLayoutId id="2147483976" r:id="rId25"/>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4300" b="1">
          <a:solidFill>
            <a:srgbClr val="4E4E4E"/>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68" algn="l" rtl="0" eaLnBrk="1" fontAlgn="base" hangingPunct="1">
        <a:lnSpc>
          <a:spcPct val="85000"/>
        </a:lnSpc>
        <a:spcBef>
          <a:spcPct val="0"/>
        </a:spcBef>
        <a:spcAft>
          <a:spcPct val="0"/>
        </a:spcAft>
        <a:defRPr sz="3700" b="1">
          <a:solidFill>
            <a:srgbClr val="4E4E4E"/>
          </a:solidFill>
          <a:latin typeface="Helvetica" pitchFamily="34" charset="0"/>
        </a:defRPr>
      </a:lvl6pPr>
      <a:lvl7pPr marL="1218936" algn="l" rtl="0" eaLnBrk="1" fontAlgn="base" hangingPunct="1">
        <a:lnSpc>
          <a:spcPct val="85000"/>
        </a:lnSpc>
        <a:spcBef>
          <a:spcPct val="0"/>
        </a:spcBef>
        <a:spcAft>
          <a:spcPct val="0"/>
        </a:spcAft>
        <a:defRPr sz="3700" b="1">
          <a:solidFill>
            <a:srgbClr val="4E4E4E"/>
          </a:solidFill>
          <a:latin typeface="Helvetica" pitchFamily="34" charset="0"/>
        </a:defRPr>
      </a:lvl7pPr>
      <a:lvl8pPr marL="1828404" algn="l" rtl="0" eaLnBrk="1" fontAlgn="base" hangingPunct="1">
        <a:lnSpc>
          <a:spcPct val="85000"/>
        </a:lnSpc>
        <a:spcBef>
          <a:spcPct val="0"/>
        </a:spcBef>
        <a:spcAft>
          <a:spcPct val="0"/>
        </a:spcAft>
        <a:defRPr sz="3700" b="1">
          <a:solidFill>
            <a:srgbClr val="4E4E4E"/>
          </a:solidFill>
          <a:latin typeface="Helvetica" pitchFamily="34" charset="0"/>
        </a:defRPr>
      </a:lvl8pPr>
      <a:lvl9pPr marL="2437872"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304735" indent="-304735" algn="l" rtl="0" eaLnBrk="1" fontAlgn="base" hangingPunct="1">
        <a:lnSpc>
          <a:spcPct val="90000"/>
        </a:lnSpc>
        <a:spcBef>
          <a:spcPts val="3199"/>
        </a:spcBef>
        <a:spcAft>
          <a:spcPct val="0"/>
        </a:spcAft>
        <a:buClr>
          <a:schemeClr val="accent2"/>
        </a:buClr>
        <a:buSzPct val="100000"/>
        <a:buFont typeface="Arial" panose="020B0604020202020204" pitchFamily="34" charset="0"/>
        <a:buChar char="•"/>
        <a:defRPr lang="en-US" sz="3500" dirty="0" smtClean="0">
          <a:solidFill>
            <a:schemeClr val="tx1"/>
          </a:solidFill>
          <a:latin typeface="+mn-lt"/>
          <a:ea typeface="+mn-ea"/>
          <a:cs typeface="Arial" pitchFamily="34" charset="0"/>
        </a:defRPr>
      </a:lvl1pPr>
      <a:lvl2pPr marL="731361" indent="-268166"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3200" dirty="0" smtClean="0">
          <a:solidFill>
            <a:schemeClr val="tx1"/>
          </a:solidFill>
          <a:latin typeface="+mn-lt"/>
        </a:defRPr>
      </a:lvl2pPr>
      <a:lvl3pPr marL="1157989" indent="-268166"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2900" dirty="0" smtClean="0">
          <a:solidFill>
            <a:schemeClr val="tx1"/>
          </a:solidFill>
          <a:latin typeface="+mn-lt"/>
        </a:defRPr>
      </a:lvl3pPr>
      <a:lvl4pPr marL="1523669" indent="-268166"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2700" dirty="0" smtClean="0">
          <a:solidFill>
            <a:schemeClr val="tx1"/>
          </a:solidFill>
          <a:latin typeface="+mn-lt"/>
        </a:defRPr>
      </a:lvl4pPr>
      <a:lvl5pPr marL="1901539" indent="-268166" algn="l" rtl="0" eaLnBrk="1" fontAlgn="base" hangingPunct="1">
        <a:lnSpc>
          <a:spcPct val="90000"/>
        </a:lnSpc>
        <a:spcBef>
          <a:spcPts val="800"/>
        </a:spcBef>
        <a:spcAft>
          <a:spcPct val="0"/>
        </a:spcAft>
        <a:buClr>
          <a:schemeClr val="accent2"/>
        </a:buClr>
        <a:buFont typeface="Arial" panose="020B0604020202020204" pitchFamily="34" charset="0"/>
        <a:buChar char="̶"/>
        <a:defRPr lang="en-US" sz="2400" baseline="0" dirty="0" smtClean="0">
          <a:solidFill>
            <a:schemeClr val="tx1"/>
          </a:solidFill>
          <a:latin typeface="+mn-lt"/>
        </a:defRPr>
      </a:lvl5pPr>
      <a:lvl6pPr marL="3352073" indent="-304735" algn="l" rtl="0" eaLnBrk="1" fontAlgn="base" hangingPunct="1">
        <a:spcBef>
          <a:spcPct val="20000"/>
        </a:spcBef>
        <a:spcAft>
          <a:spcPct val="0"/>
        </a:spcAft>
        <a:buClr>
          <a:schemeClr val="accent2"/>
        </a:buClr>
        <a:buChar char="»"/>
        <a:defRPr sz="2100">
          <a:solidFill>
            <a:schemeClr val="tx1"/>
          </a:solidFill>
          <a:latin typeface="+mn-lt"/>
        </a:defRPr>
      </a:lvl6pPr>
      <a:lvl7pPr marL="3961541" indent="-304735" algn="l" rtl="0" eaLnBrk="1" fontAlgn="base" hangingPunct="1">
        <a:spcBef>
          <a:spcPct val="20000"/>
        </a:spcBef>
        <a:spcAft>
          <a:spcPct val="0"/>
        </a:spcAft>
        <a:buClr>
          <a:schemeClr val="accent2"/>
        </a:buClr>
        <a:buChar char="»"/>
        <a:defRPr sz="2100">
          <a:solidFill>
            <a:schemeClr val="tx1"/>
          </a:solidFill>
          <a:latin typeface="+mn-lt"/>
        </a:defRPr>
      </a:lvl7pPr>
      <a:lvl8pPr marL="4571009" indent="-304735" algn="l" rtl="0" eaLnBrk="1" fontAlgn="base" hangingPunct="1">
        <a:spcBef>
          <a:spcPct val="20000"/>
        </a:spcBef>
        <a:spcAft>
          <a:spcPct val="0"/>
        </a:spcAft>
        <a:buClr>
          <a:schemeClr val="accent2"/>
        </a:buClr>
        <a:buChar char="»"/>
        <a:defRPr sz="2100">
          <a:solidFill>
            <a:schemeClr val="tx1"/>
          </a:solidFill>
          <a:latin typeface="+mn-lt"/>
        </a:defRPr>
      </a:lvl8pPr>
      <a:lvl9pPr marL="5180477" indent="-304735"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36" rtl="0" eaLnBrk="1" latinLnBrk="0" hangingPunct="1">
        <a:defRPr sz="2400" kern="1200">
          <a:solidFill>
            <a:schemeClr val="tx1"/>
          </a:solidFill>
          <a:latin typeface="+mn-lt"/>
          <a:ea typeface="+mn-ea"/>
          <a:cs typeface="+mn-cs"/>
        </a:defRPr>
      </a:lvl1pPr>
      <a:lvl2pPr marL="609468" algn="l" defTabSz="1218936" rtl="0" eaLnBrk="1" latinLnBrk="0" hangingPunct="1">
        <a:defRPr sz="2400" kern="1200">
          <a:solidFill>
            <a:schemeClr val="tx1"/>
          </a:solidFill>
          <a:latin typeface="+mn-lt"/>
          <a:ea typeface="+mn-ea"/>
          <a:cs typeface="+mn-cs"/>
        </a:defRPr>
      </a:lvl2pPr>
      <a:lvl3pPr marL="1218936" algn="l" defTabSz="1218936" rtl="0" eaLnBrk="1" latinLnBrk="0" hangingPunct="1">
        <a:defRPr sz="2400" kern="1200">
          <a:solidFill>
            <a:schemeClr val="tx1"/>
          </a:solidFill>
          <a:latin typeface="+mn-lt"/>
          <a:ea typeface="+mn-ea"/>
          <a:cs typeface="+mn-cs"/>
        </a:defRPr>
      </a:lvl3pPr>
      <a:lvl4pPr marL="1828404" algn="l" defTabSz="1218936" rtl="0" eaLnBrk="1" latinLnBrk="0" hangingPunct="1">
        <a:defRPr sz="2400" kern="1200">
          <a:solidFill>
            <a:schemeClr val="tx1"/>
          </a:solidFill>
          <a:latin typeface="+mn-lt"/>
          <a:ea typeface="+mn-ea"/>
          <a:cs typeface="+mn-cs"/>
        </a:defRPr>
      </a:lvl4pPr>
      <a:lvl5pPr marL="2437872" algn="l" defTabSz="1218936" rtl="0" eaLnBrk="1" latinLnBrk="0" hangingPunct="1">
        <a:defRPr sz="2400" kern="1200">
          <a:solidFill>
            <a:schemeClr val="tx1"/>
          </a:solidFill>
          <a:latin typeface="+mn-lt"/>
          <a:ea typeface="+mn-ea"/>
          <a:cs typeface="+mn-cs"/>
        </a:defRPr>
      </a:lvl5pPr>
      <a:lvl6pPr marL="3047340" algn="l" defTabSz="1218936" rtl="0" eaLnBrk="1" latinLnBrk="0" hangingPunct="1">
        <a:defRPr sz="2400" kern="1200">
          <a:solidFill>
            <a:schemeClr val="tx1"/>
          </a:solidFill>
          <a:latin typeface="+mn-lt"/>
          <a:ea typeface="+mn-ea"/>
          <a:cs typeface="+mn-cs"/>
        </a:defRPr>
      </a:lvl6pPr>
      <a:lvl7pPr marL="3656808" algn="l" defTabSz="1218936" rtl="0" eaLnBrk="1" latinLnBrk="0" hangingPunct="1">
        <a:defRPr sz="2400" kern="1200">
          <a:solidFill>
            <a:schemeClr val="tx1"/>
          </a:solidFill>
          <a:latin typeface="+mn-lt"/>
          <a:ea typeface="+mn-ea"/>
          <a:cs typeface="+mn-cs"/>
        </a:defRPr>
      </a:lvl7pPr>
      <a:lvl8pPr marL="4266275" algn="l" defTabSz="1218936" rtl="0" eaLnBrk="1" latinLnBrk="0" hangingPunct="1">
        <a:defRPr sz="2400" kern="1200">
          <a:solidFill>
            <a:schemeClr val="tx1"/>
          </a:solidFill>
          <a:latin typeface="+mn-lt"/>
          <a:ea typeface="+mn-ea"/>
          <a:cs typeface="+mn-cs"/>
        </a:defRPr>
      </a:lvl8pPr>
      <a:lvl9pPr marL="4875744" algn="l" defTabSz="1218936"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5929630" y="6533388"/>
            <a:ext cx="3799400" cy="301752"/>
          </a:xfrm>
          <a:prstGeom prst="rect">
            <a:avLst/>
          </a:prstGeom>
        </p:spPr>
        <p:txBody>
          <a:bodyPr vert="horz" lIns="121899" tIns="60949" rIns="121899" bIns="60949" rtlCol="0" anchor="ctr"/>
          <a:lstStyle>
            <a:lvl1pPr algn="ctr">
              <a:defRPr sz="900">
                <a:solidFill>
                  <a:schemeClr val="tx2"/>
                </a:solidFill>
                <a:latin typeface="+mn-lt"/>
              </a:defRPr>
            </a:lvl1pPr>
          </a:lstStyle>
          <a:p>
            <a:pPr>
              <a:buClr>
                <a:srgbClr val="72183E"/>
              </a:buClr>
            </a:pPr>
            <a:endParaRPr lang="en-US" dirty="0">
              <a:solidFill>
                <a:srgbClr val="777777"/>
              </a:solidFill>
            </a:endParaRPr>
          </a:p>
        </p:txBody>
      </p:sp>
      <p:sp>
        <p:nvSpPr>
          <p:cNvPr id="8" name="Footer_copyright"/>
          <p:cNvSpPr txBox="1">
            <a:spLocks/>
          </p:cNvSpPr>
          <p:nvPr/>
        </p:nvSpPr>
        <p:spPr>
          <a:xfrm>
            <a:off x="800158" y="6527656"/>
            <a:ext cx="2744799"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kern="0" dirty="0" smtClean="0">
                <a:solidFill>
                  <a:srgbClr val="777777"/>
                </a:solidFill>
              </a:rPr>
              <a:t>©2017 Check Point Software Technologies Ltd. </a:t>
            </a:r>
            <a:endParaRPr lang="en-US" kern="0" dirty="0">
              <a:solidFill>
                <a:srgbClr val="777777"/>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
        <p:nvSpPr>
          <p:cNvPr id="11" name="Bullet text"/>
          <p:cNvSpPr>
            <a:spLocks noGrp="1" noChangeArrowheads="1"/>
          </p:cNvSpPr>
          <p:nvPr>
            <p:ph type="body" idx="1"/>
          </p:nvPr>
        </p:nvSpPr>
        <p:spPr bwMode="auto">
          <a:xfrm>
            <a:off x="583842" y="1534473"/>
            <a:ext cx="11022371" cy="476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grpSp>
        <p:nvGrpSpPr>
          <p:cNvPr id="91" name="Group 90"/>
          <p:cNvGrpSpPr/>
          <p:nvPr/>
        </p:nvGrpSpPr>
        <p:grpSpPr>
          <a:xfrm>
            <a:off x="0" y="6430508"/>
            <a:ext cx="12188825" cy="101600"/>
            <a:chOff x="-76200" y="6495052"/>
            <a:chExt cx="12188825" cy="101600"/>
          </a:xfrm>
        </p:grpSpPr>
        <p:cxnSp>
          <p:nvCxnSpPr>
            <p:cNvPr id="92" name="Footer line"/>
            <p:cNvCxnSpPr/>
            <p:nvPr userDrawn="1"/>
          </p:nvCxnSpPr>
          <p:spPr bwMode="auto">
            <a:xfrm>
              <a:off x="-76200" y="6541347"/>
              <a:ext cx="831574"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3" name="Picture 2"/>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846476" y="6495052"/>
              <a:ext cx="3251200" cy="10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4" name="Footer line"/>
            <p:cNvCxnSpPr/>
            <p:nvPr userDrawn="1"/>
          </p:nvCxnSpPr>
          <p:spPr bwMode="auto">
            <a:xfrm>
              <a:off x="4161767" y="6545184"/>
              <a:ext cx="7950858"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051" name="Picture 3"/>
          <p:cNvPicPr>
            <a:picLocks noChangeAspect="1" noChangeArrowheads="1"/>
          </p:cNvPicPr>
          <p:nvPr/>
        </p:nvPicPr>
        <p:blipFill>
          <a:blip r:embed="rId19" cstate="email">
            <a:extLst>
              <a:ext uri="{28A0092B-C50C-407E-A947-70E740481C1C}">
                <a14:useLocalDpi xmlns:a14="http://schemas.microsoft.com/office/drawing/2010/main" val="0"/>
              </a:ext>
            </a:extLst>
          </a:blip>
          <a:srcRect/>
          <a:stretch>
            <a:fillRect/>
          </a:stretch>
        </p:blipFill>
        <p:spPr bwMode="auto">
          <a:xfrm>
            <a:off x="10570106" y="201999"/>
            <a:ext cx="1289304" cy="808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950784"/>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 id="2147483989" r:id="rId12"/>
    <p:sldLayoutId id="2147483990" r:id="rId13"/>
    <p:sldLayoutId id="2147483991" r:id="rId14"/>
    <p:sldLayoutId id="2147483992" r:id="rId15"/>
    <p:sldLayoutId id="2147483993" r:id="rId16"/>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1" name="Rectangle 3"/>
          <p:cNvSpPr>
            <a:spLocks noGrp="1" noChangeArrowheads="1"/>
          </p:cNvSpPr>
          <p:nvPr>
            <p:ph type="title"/>
          </p:nvPr>
        </p:nvSpPr>
        <p:spPr bwMode="auto">
          <a:xfrm>
            <a:off x="464198" y="198780"/>
            <a:ext cx="11237921"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smtClean="0"/>
              <a:t>Click to edit Master title style</a:t>
            </a:r>
            <a:endParaRPr lang="en-US" dirty="0" smtClean="0"/>
          </a:p>
        </p:txBody>
      </p:sp>
      <p:sp>
        <p:nvSpPr>
          <p:cNvPr id="8" name="Footer Placeholder 2"/>
          <p:cNvSpPr txBox="1">
            <a:spLocks/>
          </p:cNvSpPr>
          <p:nvPr/>
        </p:nvSpPr>
        <p:spPr>
          <a:xfrm>
            <a:off x="349590" y="6556249"/>
            <a:ext cx="3680903" cy="304221"/>
          </a:xfrm>
          <a:prstGeom prst="rect">
            <a:avLst/>
          </a:prstGeom>
        </p:spPr>
        <p:txBody>
          <a:bodyPr wrap="square"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smtClean="0">
                <a:solidFill>
                  <a:srgbClr val="E45785"/>
                </a:solidFill>
              </a:rPr>
              <a:t>©2015 Check Point Software Technologies Ltd. </a:t>
            </a:r>
            <a:endParaRPr lang="en-US" sz="1000" kern="0">
              <a:solidFill>
                <a:srgbClr val="E45785"/>
              </a:solidFill>
            </a:endParaRPr>
          </a:p>
        </p:txBody>
      </p:sp>
      <p:sp>
        <p:nvSpPr>
          <p:cNvPr id="2" name="Footer Placeholder 1"/>
          <p:cNvSpPr>
            <a:spLocks noGrp="1"/>
          </p:cNvSpPr>
          <p:nvPr>
            <p:ph type="ftr" sz="quarter" idx="3"/>
          </p:nvPr>
        </p:nvSpPr>
        <p:spPr>
          <a:xfrm>
            <a:off x="4875530" y="6556248"/>
            <a:ext cx="3799400" cy="301752"/>
          </a:xfrm>
          <a:prstGeom prst="rect">
            <a:avLst/>
          </a:prstGeom>
        </p:spPr>
        <p:txBody>
          <a:bodyPr vert="horz" lIns="91440" tIns="45720" rIns="91440" bIns="45720" rtlCol="0" anchor="ctr"/>
          <a:lstStyle>
            <a:lvl1pPr algn="l">
              <a:defRPr sz="1000">
                <a:solidFill>
                  <a:schemeClr val="accent2"/>
                </a:solidFill>
                <a:latin typeface="Arial" panose="020B0604020202020204" pitchFamily="34" charset="0"/>
              </a:defRPr>
            </a:lvl1pPr>
          </a:lstStyle>
          <a:p>
            <a:pPr>
              <a:buClr>
                <a:srgbClr val="E45785"/>
              </a:buClr>
            </a:pPr>
            <a:r>
              <a:rPr lang="en-US" smtClean="0">
                <a:solidFill>
                  <a:srgbClr val="E45785"/>
                </a:solidFill>
              </a:rPr>
              <a:t>[Protected] Non-confidential content</a:t>
            </a:r>
            <a:endParaRPr lang="en-US">
              <a:solidFill>
                <a:srgbClr val="E45785"/>
              </a:solidFill>
            </a:endParaRPr>
          </a:p>
        </p:txBody>
      </p:sp>
      <p:sp>
        <p:nvSpPr>
          <p:cNvPr id="10" name="Footer Placeholder 2"/>
          <p:cNvSpPr txBox="1">
            <a:spLocks/>
          </p:cNvSpPr>
          <p:nvPr/>
        </p:nvSpPr>
        <p:spPr>
          <a:xfrm>
            <a:off x="10006331" y="6556248"/>
            <a:ext cx="1840451" cy="269820"/>
          </a:xfrm>
          <a:prstGeom prst="rect">
            <a:avLst/>
          </a:prstGeom>
        </p:spPr>
        <p:txBody>
          <a:bodyPr wrap="square"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800" kern="0" smtClean="0">
                <a:solidFill>
                  <a:srgbClr val="E45785"/>
                </a:solidFill>
              </a:rPr>
              <a:pPr algn="r" fontAlgn="auto">
                <a:spcBef>
                  <a:spcPts val="0"/>
                </a:spcBef>
                <a:spcAft>
                  <a:spcPts val="0"/>
                </a:spcAft>
                <a:buClrTx/>
                <a:buSzTx/>
                <a:buFontTx/>
                <a:buNone/>
                <a:defRPr/>
              </a:pPr>
              <a:t>‹#›</a:t>
            </a:fld>
            <a:endParaRPr lang="en-US" sz="800" kern="0">
              <a:solidFill>
                <a:srgbClr val="E45785"/>
              </a:solidFill>
            </a:endParaRPr>
          </a:p>
        </p:txBody>
      </p:sp>
      <p:cxnSp>
        <p:nvCxnSpPr>
          <p:cNvPr id="9" name="Straight Connector 8"/>
          <p:cNvCxnSpPr/>
          <p:nvPr/>
        </p:nvCxnSpPr>
        <p:spPr bwMode="auto">
          <a:xfrm>
            <a:off x="0" y="6541346"/>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6"/>
          <p:cNvSpPr>
            <a:spLocks noGrp="1" noChangeArrowheads="1"/>
          </p:cNvSpPr>
          <p:nvPr>
            <p:ph type="body" idx="1"/>
          </p:nvPr>
        </p:nvSpPr>
        <p:spPr bwMode="auto">
          <a:xfrm>
            <a:off x="464198" y="1323977"/>
            <a:ext cx="11237921" cy="4991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smtClean="0"/>
          </a:p>
          <a:p>
            <a:pPr lvl="0"/>
            <a:endParaRPr lang="en-US" dirty="0" smtClean="0"/>
          </a:p>
        </p:txBody>
      </p:sp>
      <p:pic>
        <p:nvPicPr>
          <p:cNvPr id="13" name="Picture 2"/>
          <p:cNvPicPr>
            <a:picLocks noChangeAspect="1" noChangeArrowheads="1"/>
          </p:cNvPicPr>
          <p:nvPr/>
        </p:nvPicPr>
        <p:blipFill>
          <a:blip r:embed="rId29" cstate="email">
            <a:extLst>
              <a:ext uri="{28A0092B-C50C-407E-A947-70E740481C1C}">
                <a14:useLocalDpi xmlns:a14="http://schemas.microsoft.com/office/drawing/2010/main" val="0"/>
              </a:ext>
            </a:extLst>
          </a:blip>
          <a:srcRect/>
          <a:stretch>
            <a:fillRect/>
          </a:stretch>
        </p:blipFill>
        <p:spPr bwMode="auto">
          <a:xfrm>
            <a:off x="10599849" y="192918"/>
            <a:ext cx="1246933" cy="780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7291078"/>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 id="2147484031" r:id="rId20"/>
    <p:sldLayoutId id="2147484032" r:id="rId21"/>
    <p:sldLayoutId id="2147484033" r:id="rId22"/>
    <p:sldLayoutId id="2147484034" r:id="rId23"/>
    <p:sldLayoutId id="2147484035" r:id="rId24"/>
    <p:sldLayoutId id="2147484036" r:id="rId25"/>
    <p:sldLayoutId id="2147484037" r:id="rId26"/>
    <p:sldLayoutId id="2147484038" r:id="rId27"/>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4000" b="1">
          <a:solidFill>
            <a:srgbClr val="4E4E4E"/>
          </a:solidFill>
          <a:latin typeface="+mj-lt"/>
          <a:ea typeface="+mj-ea"/>
          <a:cs typeface="+mj-cs"/>
        </a:defRPr>
      </a:lvl1pPr>
      <a:lvl2pPr algn="l" rtl="0" eaLnBrk="1" fontAlgn="base" hangingPunct="1">
        <a:lnSpc>
          <a:spcPct val="85000"/>
        </a:lnSpc>
        <a:spcBef>
          <a:spcPct val="0"/>
        </a:spcBef>
        <a:spcAft>
          <a:spcPct val="0"/>
        </a:spcAft>
        <a:defRPr sz="2800" b="1">
          <a:solidFill>
            <a:srgbClr val="4E4E4E"/>
          </a:solidFill>
          <a:latin typeface="Helvetica" pitchFamily="34" charset="0"/>
        </a:defRPr>
      </a:lvl2pPr>
      <a:lvl3pPr algn="l" rtl="0" eaLnBrk="1" fontAlgn="base" hangingPunct="1">
        <a:lnSpc>
          <a:spcPct val="85000"/>
        </a:lnSpc>
        <a:spcBef>
          <a:spcPct val="0"/>
        </a:spcBef>
        <a:spcAft>
          <a:spcPct val="0"/>
        </a:spcAft>
        <a:defRPr sz="2800" b="1">
          <a:solidFill>
            <a:srgbClr val="4E4E4E"/>
          </a:solidFill>
          <a:latin typeface="Helvetica" pitchFamily="34" charset="0"/>
        </a:defRPr>
      </a:lvl3pPr>
      <a:lvl4pPr algn="l" rtl="0" eaLnBrk="1" fontAlgn="base" hangingPunct="1">
        <a:lnSpc>
          <a:spcPct val="85000"/>
        </a:lnSpc>
        <a:spcBef>
          <a:spcPct val="0"/>
        </a:spcBef>
        <a:spcAft>
          <a:spcPct val="0"/>
        </a:spcAft>
        <a:defRPr sz="2800" b="1">
          <a:solidFill>
            <a:srgbClr val="4E4E4E"/>
          </a:solidFill>
          <a:latin typeface="Helvetica" pitchFamily="34" charset="0"/>
        </a:defRPr>
      </a:lvl4pPr>
      <a:lvl5pPr algn="l" rtl="0" eaLnBrk="1" fontAlgn="base" hangingPunct="1">
        <a:lnSpc>
          <a:spcPct val="85000"/>
        </a:lnSpc>
        <a:spcBef>
          <a:spcPct val="0"/>
        </a:spcBef>
        <a:spcAft>
          <a:spcPct val="0"/>
        </a:spcAft>
        <a:defRPr sz="2800" b="1">
          <a:solidFill>
            <a:srgbClr val="4E4E4E"/>
          </a:solidFill>
          <a:latin typeface="Helvetica" pitchFamily="34" charset="0"/>
        </a:defRPr>
      </a:lvl5pPr>
      <a:lvl6pPr marL="457200" algn="l" rtl="0" eaLnBrk="1" fontAlgn="base" hangingPunct="1">
        <a:lnSpc>
          <a:spcPct val="85000"/>
        </a:lnSpc>
        <a:spcBef>
          <a:spcPct val="0"/>
        </a:spcBef>
        <a:spcAft>
          <a:spcPct val="0"/>
        </a:spcAft>
        <a:defRPr sz="2800" b="1">
          <a:solidFill>
            <a:srgbClr val="4E4E4E"/>
          </a:solidFill>
          <a:latin typeface="Helvetica" pitchFamily="34" charset="0"/>
        </a:defRPr>
      </a:lvl6pPr>
      <a:lvl7pPr marL="914400" algn="l" rtl="0" eaLnBrk="1" fontAlgn="base" hangingPunct="1">
        <a:lnSpc>
          <a:spcPct val="85000"/>
        </a:lnSpc>
        <a:spcBef>
          <a:spcPct val="0"/>
        </a:spcBef>
        <a:spcAft>
          <a:spcPct val="0"/>
        </a:spcAft>
        <a:defRPr sz="2800" b="1">
          <a:solidFill>
            <a:srgbClr val="4E4E4E"/>
          </a:solidFill>
          <a:latin typeface="Helvetica" pitchFamily="34" charset="0"/>
        </a:defRPr>
      </a:lvl7pPr>
      <a:lvl8pPr marL="1371600" algn="l" rtl="0" eaLnBrk="1" fontAlgn="base" hangingPunct="1">
        <a:lnSpc>
          <a:spcPct val="85000"/>
        </a:lnSpc>
        <a:spcBef>
          <a:spcPct val="0"/>
        </a:spcBef>
        <a:spcAft>
          <a:spcPct val="0"/>
        </a:spcAft>
        <a:defRPr sz="2800" b="1">
          <a:solidFill>
            <a:srgbClr val="4E4E4E"/>
          </a:solidFill>
          <a:latin typeface="Helvetica" pitchFamily="34" charset="0"/>
        </a:defRPr>
      </a:lvl8pPr>
      <a:lvl9pPr marL="1828800" algn="l" rtl="0" eaLnBrk="1" fontAlgn="base" hangingPunct="1">
        <a:lnSpc>
          <a:spcPct val="85000"/>
        </a:lnSpc>
        <a:spcBef>
          <a:spcPct val="0"/>
        </a:spcBef>
        <a:spcAft>
          <a:spcPct val="0"/>
        </a:spcAft>
        <a:defRPr sz="2800" b="1">
          <a:solidFill>
            <a:srgbClr val="4E4E4E"/>
          </a:solidFill>
          <a:latin typeface="Helvetica" pitchFamily="34" charset="0"/>
        </a:defRPr>
      </a:lvl9pPr>
    </p:titleStyle>
    <p:bodyStyle>
      <a:lvl1pPr marL="228600" indent="-228600" algn="l" rtl="0" eaLnBrk="1" fontAlgn="base" hangingPunct="1">
        <a:lnSpc>
          <a:spcPct val="90000"/>
        </a:lnSpc>
        <a:spcBef>
          <a:spcPts val="2400"/>
        </a:spcBef>
        <a:spcAft>
          <a:spcPct val="0"/>
        </a:spcAft>
        <a:buClr>
          <a:schemeClr val="accent2"/>
        </a:buClr>
        <a:buSzPct val="100000"/>
        <a:buFont typeface="Arial" panose="020B0604020202020204" pitchFamily="34" charset="0"/>
        <a:buChar char="•"/>
        <a:defRPr lang="en-US" sz="3600" dirty="0" smtClean="0">
          <a:solidFill>
            <a:schemeClr val="tx1"/>
          </a:solidFill>
          <a:latin typeface="+mn-lt"/>
          <a:ea typeface="+mn-ea"/>
          <a:cs typeface="Arial" pitchFamily="34" charset="0"/>
        </a:defRPr>
      </a:lvl1pPr>
      <a:lvl2pPr marL="548640" indent="-201168"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lang="en-US" sz="3200" dirty="0" smtClean="0">
          <a:solidFill>
            <a:schemeClr val="tx1"/>
          </a:solidFill>
          <a:latin typeface="+mn-lt"/>
        </a:defRPr>
      </a:lvl2pPr>
      <a:lvl3pPr marL="868680" indent="-201168"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lang="en-US" sz="2800" dirty="0" smtClean="0">
          <a:solidFill>
            <a:schemeClr val="tx1"/>
          </a:solidFill>
          <a:latin typeface="+mn-lt"/>
        </a:defRPr>
      </a:lvl3pPr>
      <a:lvl4pPr marL="1143000" indent="-201168"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lang="en-US" sz="2400" dirty="0" smtClean="0">
          <a:solidFill>
            <a:schemeClr val="tx1"/>
          </a:solidFill>
          <a:latin typeface="+mn-lt"/>
        </a:defRPr>
      </a:lvl4pPr>
      <a:lvl5pPr marL="1426464" indent="-201168" algn="l" rtl="0" eaLnBrk="1" fontAlgn="base" hangingPunct="1">
        <a:lnSpc>
          <a:spcPct val="90000"/>
        </a:lnSpc>
        <a:spcBef>
          <a:spcPts val="600"/>
        </a:spcBef>
        <a:spcAft>
          <a:spcPct val="0"/>
        </a:spcAft>
        <a:buClr>
          <a:schemeClr val="accent2"/>
        </a:buClr>
        <a:buFont typeface="Arial" panose="020B0604020202020204" pitchFamily="34" charset="0"/>
        <a:buChar char="̶"/>
        <a:defRPr lang="en-US" sz="2000" baseline="0" dirty="0" smtClean="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r>
              <a:rPr lang="en-GB">
                <a:solidFill>
                  <a:srgbClr val="E45785"/>
                </a:solidFill>
              </a:rPr>
              <a:t> [Internal Use] for Check Point employees​</a:t>
            </a:r>
            <a:endParaRPr lang="en-US" dirty="0">
              <a:solidFill>
                <a:srgbClr val="E45785"/>
              </a:solidFill>
            </a:endParaRPr>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a:solidFill>
                  <a:srgbClr val="E45785"/>
                </a:solidFill>
              </a:rPr>
              <a:t>©2017 Check Point Software Technologies Ltd. </a:t>
            </a: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a:t>First Level</a:t>
            </a:r>
          </a:p>
          <a:p>
            <a:pPr lvl="1"/>
            <a:r>
              <a:rPr lang="en-US" dirty="0"/>
              <a:t>Second level</a:t>
            </a:r>
          </a:p>
          <a:p>
            <a:pPr lvl="2"/>
            <a:r>
              <a:rPr lang="en-US" dirty="0"/>
              <a:t>Third level</a:t>
            </a:r>
          </a:p>
          <a:p>
            <a:pPr lvl="0"/>
            <a:endParaRPr lang="en-US" dirty="0"/>
          </a:p>
          <a:p>
            <a:pPr lvl="0"/>
            <a:endParaRPr lang="en-US" dirty="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grpSp>
        <p:nvGrpSpPr>
          <p:cNvPr id="4" name="Check Point Logo"/>
          <p:cNvGrpSpPr>
            <a:grpSpLocks noChangeAspect="1"/>
          </p:cNvGrpSpPr>
          <p:nvPr/>
        </p:nvGrpSpPr>
        <p:grpSpPr bwMode="auto">
          <a:xfrm>
            <a:off x="10598155" y="193675"/>
            <a:ext cx="1249363" cy="779463"/>
            <a:chOff x="6676" y="122"/>
            <a:chExt cx="787" cy="491"/>
          </a:xfrm>
        </p:grpSpPr>
        <p:sp>
          <p:nvSpPr>
            <p:cNvPr id="5" name="AutoShape 3"/>
            <p:cNvSpPr>
              <a:spLocks noChangeAspect="1" noChangeArrowheads="1" noTextEdit="1"/>
            </p:cNvSpPr>
            <p:nvPr userDrawn="1"/>
          </p:nvSpPr>
          <p:spPr bwMode="auto">
            <a:xfrm>
              <a:off x="6677" y="122"/>
              <a:ext cx="786"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6" name="Rectangle 5"/>
            <p:cNvSpPr>
              <a:spLocks noChangeArrowheads="1"/>
            </p:cNvSpPr>
            <p:nvPr userDrawn="1"/>
          </p:nvSpPr>
          <p:spPr bwMode="auto">
            <a:xfrm>
              <a:off x="6919" y="123"/>
              <a:ext cx="301" cy="265"/>
            </a:xfrm>
            <a:prstGeom prst="rect">
              <a:avLst/>
            </a:prstGeom>
            <a:solidFill>
              <a:srgbClr val="F48D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7" name="Freeform 6"/>
            <p:cNvSpPr>
              <a:spLocks/>
            </p:cNvSpPr>
            <p:nvPr userDrawn="1"/>
          </p:nvSpPr>
          <p:spPr bwMode="auto">
            <a:xfrm>
              <a:off x="6976" y="136"/>
              <a:ext cx="200" cy="154"/>
            </a:xfrm>
            <a:custGeom>
              <a:avLst/>
              <a:gdLst>
                <a:gd name="T0" fmla="*/ 136 w 197"/>
                <a:gd name="T1" fmla="*/ 148 h 152"/>
                <a:gd name="T2" fmla="*/ 112 w 197"/>
                <a:gd name="T3" fmla="*/ 151 h 152"/>
                <a:gd name="T4" fmla="*/ 95 w 197"/>
                <a:gd name="T5" fmla="*/ 152 h 152"/>
                <a:gd name="T6" fmla="*/ 79 w 197"/>
                <a:gd name="T7" fmla="*/ 152 h 152"/>
                <a:gd name="T8" fmla="*/ 62 w 197"/>
                <a:gd name="T9" fmla="*/ 151 h 152"/>
                <a:gd name="T10" fmla="*/ 44 w 197"/>
                <a:gd name="T11" fmla="*/ 148 h 152"/>
                <a:gd name="T12" fmla="*/ 28 w 197"/>
                <a:gd name="T13" fmla="*/ 145 h 152"/>
                <a:gd name="T14" fmla="*/ 16 w 197"/>
                <a:gd name="T15" fmla="*/ 143 h 152"/>
                <a:gd name="T16" fmla="*/ 14 w 197"/>
                <a:gd name="T17" fmla="*/ 140 h 152"/>
                <a:gd name="T18" fmla="*/ 9 w 197"/>
                <a:gd name="T19" fmla="*/ 124 h 152"/>
                <a:gd name="T20" fmla="*/ 4 w 197"/>
                <a:gd name="T21" fmla="*/ 102 h 152"/>
                <a:gd name="T22" fmla="*/ 2 w 197"/>
                <a:gd name="T23" fmla="*/ 94 h 152"/>
                <a:gd name="T24" fmla="*/ 1 w 197"/>
                <a:gd name="T25" fmla="*/ 80 h 152"/>
                <a:gd name="T26" fmla="*/ 0 w 197"/>
                <a:gd name="T27" fmla="*/ 55 h 152"/>
                <a:gd name="T28" fmla="*/ 3 w 197"/>
                <a:gd name="T29" fmla="*/ 40 h 152"/>
                <a:gd name="T30" fmla="*/ 9 w 197"/>
                <a:gd name="T31" fmla="*/ 24 h 152"/>
                <a:gd name="T32" fmla="*/ 15 w 197"/>
                <a:gd name="T33" fmla="*/ 12 h 152"/>
                <a:gd name="T34" fmla="*/ 21 w 197"/>
                <a:gd name="T35" fmla="*/ 4 h 152"/>
                <a:gd name="T36" fmla="*/ 23 w 197"/>
                <a:gd name="T37" fmla="*/ 3 h 152"/>
                <a:gd name="T38" fmla="*/ 33 w 197"/>
                <a:gd name="T39" fmla="*/ 1 h 152"/>
                <a:gd name="T40" fmla="*/ 36 w 197"/>
                <a:gd name="T41" fmla="*/ 1 h 152"/>
                <a:gd name="T42" fmla="*/ 52 w 197"/>
                <a:gd name="T43" fmla="*/ 1 h 152"/>
                <a:gd name="T44" fmla="*/ 68 w 197"/>
                <a:gd name="T45" fmla="*/ 2 h 152"/>
                <a:gd name="T46" fmla="*/ 85 w 197"/>
                <a:gd name="T47" fmla="*/ 2 h 152"/>
                <a:gd name="T48" fmla="*/ 102 w 197"/>
                <a:gd name="T49" fmla="*/ 2 h 152"/>
                <a:gd name="T50" fmla="*/ 117 w 197"/>
                <a:gd name="T51" fmla="*/ 3 h 152"/>
                <a:gd name="T52" fmla="*/ 133 w 197"/>
                <a:gd name="T53" fmla="*/ 2 h 152"/>
                <a:gd name="T54" fmla="*/ 148 w 197"/>
                <a:gd name="T55" fmla="*/ 2 h 152"/>
                <a:gd name="T56" fmla="*/ 162 w 197"/>
                <a:gd name="T57" fmla="*/ 1 h 152"/>
                <a:gd name="T58" fmla="*/ 175 w 197"/>
                <a:gd name="T59" fmla="*/ 0 h 152"/>
                <a:gd name="T60" fmla="*/ 177 w 197"/>
                <a:gd name="T61" fmla="*/ 1 h 152"/>
                <a:gd name="T62" fmla="*/ 184 w 197"/>
                <a:gd name="T63" fmla="*/ 5 h 152"/>
                <a:gd name="T64" fmla="*/ 184 w 197"/>
                <a:gd name="T65" fmla="*/ 28 h 152"/>
                <a:gd name="T66" fmla="*/ 187 w 197"/>
                <a:gd name="T67" fmla="*/ 45 h 152"/>
                <a:gd name="T68" fmla="*/ 188 w 197"/>
                <a:gd name="T69" fmla="*/ 60 h 152"/>
                <a:gd name="T70" fmla="*/ 192 w 197"/>
                <a:gd name="T71" fmla="*/ 78 h 152"/>
                <a:gd name="T72" fmla="*/ 194 w 197"/>
                <a:gd name="T73" fmla="*/ 88 h 152"/>
                <a:gd name="T74" fmla="*/ 196 w 197"/>
                <a:gd name="T75" fmla="*/ 105 h 152"/>
                <a:gd name="T76" fmla="*/ 195 w 197"/>
                <a:gd name="T77" fmla="*/ 128 h 152"/>
                <a:gd name="T78" fmla="*/ 190 w 197"/>
                <a:gd name="T79" fmla="*/ 139 h 152"/>
                <a:gd name="T80" fmla="*/ 176 w 197"/>
                <a:gd name="T81" fmla="*/ 142 h 152"/>
                <a:gd name="T82" fmla="*/ 166 w 197"/>
                <a:gd name="T83" fmla="*/ 143 h 152"/>
                <a:gd name="T84" fmla="*/ 147 w 197"/>
                <a:gd name="T85" fmla="*/ 145 h 152"/>
                <a:gd name="T86" fmla="*/ 138 w 197"/>
                <a:gd name="T87" fmla="*/ 147 h 152"/>
                <a:gd name="T88" fmla="*/ 136 w 197"/>
                <a:gd name="T89" fmla="*/ 14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52">
                  <a:moveTo>
                    <a:pt x="136" y="148"/>
                  </a:moveTo>
                  <a:cubicBezTo>
                    <a:pt x="130" y="149"/>
                    <a:pt x="118" y="150"/>
                    <a:pt x="112" y="151"/>
                  </a:cubicBezTo>
                  <a:cubicBezTo>
                    <a:pt x="107" y="151"/>
                    <a:pt x="101" y="152"/>
                    <a:pt x="95" y="152"/>
                  </a:cubicBezTo>
                  <a:cubicBezTo>
                    <a:pt x="90" y="152"/>
                    <a:pt x="84" y="152"/>
                    <a:pt x="79" y="152"/>
                  </a:cubicBezTo>
                  <a:cubicBezTo>
                    <a:pt x="73" y="152"/>
                    <a:pt x="67" y="152"/>
                    <a:pt x="62" y="151"/>
                  </a:cubicBezTo>
                  <a:cubicBezTo>
                    <a:pt x="50" y="150"/>
                    <a:pt x="48" y="148"/>
                    <a:pt x="44" y="148"/>
                  </a:cubicBezTo>
                  <a:cubicBezTo>
                    <a:pt x="38" y="147"/>
                    <a:pt x="33" y="146"/>
                    <a:pt x="28" y="145"/>
                  </a:cubicBezTo>
                  <a:cubicBezTo>
                    <a:pt x="23" y="144"/>
                    <a:pt x="19" y="143"/>
                    <a:pt x="16" y="143"/>
                  </a:cubicBezTo>
                  <a:cubicBezTo>
                    <a:pt x="16" y="142"/>
                    <a:pt x="15" y="140"/>
                    <a:pt x="14" y="140"/>
                  </a:cubicBezTo>
                  <a:cubicBezTo>
                    <a:pt x="12" y="133"/>
                    <a:pt x="12" y="134"/>
                    <a:pt x="9" y="124"/>
                  </a:cubicBezTo>
                  <a:cubicBezTo>
                    <a:pt x="7" y="119"/>
                    <a:pt x="5" y="109"/>
                    <a:pt x="4" y="102"/>
                  </a:cubicBezTo>
                  <a:cubicBezTo>
                    <a:pt x="3" y="97"/>
                    <a:pt x="2" y="95"/>
                    <a:pt x="2" y="94"/>
                  </a:cubicBezTo>
                  <a:cubicBezTo>
                    <a:pt x="0" y="89"/>
                    <a:pt x="1" y="86"/>
                    <a:pt x="1" y="80"/>
                  </a:cubicBezTo>
                  <a:cubicBezTo>
                    <a:pt x="0" y="75"/>
                    <a:pt x="0" y="61"/>
                    <a:pt x="0" y="55"/>
                  </a:cubicBezTo>
                  <a:cubicBezTo>
                    <a:pt x="1" y="46"/>
                    <a:pt x="1" y="45"/>
                    <a:pt x="3" y="40"/>
                  </a:cubicBezTo>
                  <a:cubicBezTo>
                    <a:pt x="4" y="34"/>
                    <a:pt x="7" y="29"/>
                    <a:pt x="9" y="24"/>
                  </a:cubicBezTo>
                  <a:cubicBezTo>
                    <a:pt x="11" y="20"/>
                    <a:pt x="12" y="16"/>
                    <a:pt x="15" y="12"/>
                  </a:cubicBezTo>
                  <a:cubicBezTo>
                    <a:pt x="18" y="7"/>
                    <a:pt x="19" y="5"/>
                    <a:pt x="21" y="4"/>
                  </a:cubicBezTo>
                  <a:cubicBezTo>
                    <a:pt x="21" y="3"/>
                    <a:pt x="22" y="3"/>
                    <a:pt x="23" y="3"/>
                  </a:cubicBezTo>
                  <a:cubicBezTo>
                    <a:pt x="27" y="2"/>
                    <a:pt x="31" y="1"/>
                    <a:pt x="33" y="1"/>
                  </a:cubicBezTo>
                  <a:cubicBezTo>
                    <a:pt x="33" y="1"/>
                    <a:pt x="36" y="1"/>
                    <a:pt x="36" y="1"/>
                  </a:cubicBezTo>
                  <a:cubicBezTo>
                    <a:pt x="37" y="1"/>
                    <a:pt x="43" y="1"/>
                    <a:pt x="52" y="1"/>
                  </a:cubicBezTo>
                  <a:cubicBezTo>
                    <a:pt x="57" y="1"/>
                    <a:pt x="62" y="2"/>
                    <a:pt x="68" y="2"/>
                  </a:cubicBezTo>
                  <a:cubicBezTo>
                    <a:pt x="74" y="2"/>
                    <a:pt x="79" y="2"/>
                    <a:pt x="85" y="2"/>
                  </a:cubicBezTo>
                  <a:cubicBezTo>
                    <a:pt x="91" y="2"/>
                    <a:pt x="96" y="2"/>
                    <a:pt x="102" y="2"/>
                  </a:cubicBezTo>
                  <a:cubicBezTo>
                    <a:pt x="107" y="2"/>
                    <a:pt x="112" y="3"/>
                    <a:pt x="117" y="3"/>
                  </a:cubicBezTo>
                  <a:cubicBezTo>
                    <a:pt x="123" y="3"/>
                    <a:pt x="128" y="2"/>
                    <a:pt x="133" y="2"/>
                  </a:cubicBezTo>
                  <a:cubicBezTo>
                    <a:pt x="138" y="2"/>
                    <a:pt x="143" y="2"/>
                    <a:pt x="148" y="2"/>
                  </a:cubicBezTo>
                  <a:cubicBezTo>
                    <a:pt x="154" y="2"/>
                    <a:pt x="160" y="2"/>
                    <a:pt x="162" y="1"/>
                  </a:cubicBezTo>
                  <a:cubicBezTo>
                    <a:pt x="168" y="0"/>
                    <a:pt x="172" y="0"/>
                    <a:pt x="175" y="0"/>
                  </a:cubicBezTo>
                  <a:cubicBezTo>
                    <a:pt x="176" y="0"/>
                    <a:pt x="176" y="0"/>
                    <a:pt x="177" y="1"/>
                  </a:cubicBezTo>
                  <a:cubicBezTo>
                    <a:pt x="180" y="2"/>
                    <a:pt x="184" y="5"/>
                    <a:pt x="184" y="5"/>
                  </a:cubicBezTo>
                  <a:cubicBezTo>
                    <a:pt x="184" y="7"/>
                    <a:pt x="183" y="20"/>
                    <a:pt x="184" y="28"/>
                  </a:cubicBezTo>
                  <a:cubicBezTo>
                    <a:pt x="185" y="33"/>
                    <a:pt x="186" y="39"/>
                    <a:pt x="187" y="45"/>
                  </a:cubicBezTo>
                  <a:cubicBezTo>
                    <a:pt x="187" y="50"/>
                    <a:pt x="188" y="55"/>
                    <a:pt x="188" y="60"/>
                  </a:cubicBezTo>
                  <a:cubicBezTo>
                    <a:pt x="189" y="66"/>
                    <a:pt x="191" y="73"/>
                    <a:pt x="192" y="78"/>
                  </a:cubicBezTo>
                  <a:cubicBezTo>
                    <a:pt x="193" y="85"/>
                    <a:pt x="193" y="81"/>
                    <a:pt x="194" y="88"/>
                  </a:cubicBezTo>
                  <a:cubicBezTo>
                    <a:pt x="196" y="96"/>
                    <a:pt x="195" y="95"/>
                    <a:pt x="196" y="105"/>
                  </a:cubicBezTo>
                  <a:cubicBezTo>
                    <a:pt x="197" y="111"/>
                    <a:pt x="196" y="122"/>
                    <a:pt x="195" y="128"/>
                  </a:cubicBezTo>
                  <a:cubicBezTo>
                    <a:pt x="194" y="134"/>
                    <a:pt x="191" y="138"/>
                    <a:pt x="190" y="139"/>
                  </a:cubicBezTo>
                  <a:cubicBezTo>
                    <a:pt x="186" y="141"/>
                    <a:pt x="173" y="142"/>
                    <a:pt x="176" y="142"/>
                  </a:cubicBezTo>
                  <a:cubicBezTo>
                    <a:pt x="169" y="143"/>
                    <a:pt x="170" y="142"/>
                    <a:pt x="166" y="143"/>
                  </a:cubicBezTo>
                  <a:cubicBezTo>
                    <a:pt x="156" y="145"/>
                    <a:pt x="154" y="145"/>
                    <a:pt x="147" y="145"/>
                  </a:cubicBezTo>
                  <a:cubicBezTo>
                    <a:pt x="141" y="146"/>
                    <a:pt x="146" y="146"/>
                    <a:pt x="138" y="147"/>
                  </a:cubicBezTo>
                  <a:cubicBezTo>
                    <a:pt x="138" y="147"/>
                    <a:pt x="137" y="148"/>
                    <a:pt x="136" y="148"/>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2" name="Freeform 7"/>
            <p:cNvSpPr>
              <a:spLocks/>
            </p:cNvSpPr>
            <p:nvPr userDrawn="1"/>
          </p:nvSpPr>
          <p:spPr bwMode="auto">
            <a:xfrm>
              <a:off x="6998" y="144"/>
              <a:ext cx="156" cy="134"/>
            </a:xfrm>
            <a:custGeom>
              <a:avLst/>
              <a:gdLst>
                <a:gd name="T0" fmla="*/ 11 w 155"/>
                <a:gd name="T1" fmla="*/ 5 h 132"/>
                <a:gd name="T2" fmla="*/ 19 w 155"/>
                <a:gd name="T3" fmla="*/ 0 h 132"/>
                <a:gd name="T4" fmla="*/ 30 w 155"/>
                <a:gd name="T5" fmla="*/ 1 h 132"/>
                <a:gd name="T6" fmla="*/ 37 w 155"/>
                <a:gd name="T7" fmla="*/ 2 h 132"/>
                <a:gd name="T8" fmla="*/ 45 w 155"/>
                <a:gd name="T9" fmla="*/ 3 h 132"/>
                <a:gd name="T10" fmla="*/ 63 w 155"/>
                <a:gd name="T11" fmla="*/ 6 h 132"/>
                <a:gd name="T12" fmla="*/ 74 w 155"/>
                <a:gd name="T13" fmla="*/ 9 h 132"/>
                <a:gd name="T14" fmla="*/ 86 w 155"/>
                <a:gd name="T15" fmla="*/ 10 h 132"/>
                <a:gd name="T16" fmla="*/ 97 w 155"/>
                <a:gd name="T17" fmla="*/ 10 h 132"/>
                <a:gd name="T18" fmla="*/ 109 w 155"/>
                <a:gd name="T19" fmla="*/ 9 h 132"/>
                <a:gd name="T20" fmla="*/ 120 w 155"/>
                <a:gd name="T21" fmla="*/ 8 h 132"/>
                <a:gd name="T22" fmla="*/ 131 w 155"/>
                <a:gd name="T23" fmla="*/ 7 h 132"/>
                <a:gd name="T24" fmla="*/ 142 w 155"/>
                <a:gd name="T25" fmla="*/ 6 h 132"/>
                <a:gd name="T26" fmla="*/ 151 w 155"/>
                <a:gd name="T27" fmla="*/ 12 h 132"/>
                <a:gd name="T28" fmla="*/ 152 w 155"/>
                <a:gd name="T29" fmla="*/ 23 h 132"/>
                <a:gd name="T30" fmla="*/ 151 w 155"/>
                <a:gd name="T31" fmla="*/ 35 h 132"/>
                <a:gd name="T32" fmla="*/ 151 w 155"/>
                <a:gd name="T33" fmla="*/ 46 h 132"/>
                <a:gd name="T34" fmla="*/ 152 w 155"/>
                <a:gd name="T35" fmla="*/ 58 h 132"/>
                <a:gd name="T36" fmla="*/ 152 w 155"/>
                <a:gd name="T37" fmla="*/ 69 h 132"/>
                <a:gd name="T38" fmla="*/ 153 w 155"/>
                <a:gd name="T39" fmla="*/ 81 h 132"/>
                <a:gd name="T40" fmla="*/ 153 w 155"/>
                <a:gd name="T41" fmla="*/ 92 h 132"/>
                <a:gd name="T42" fmla="*/ 154 w 155"/>
                <a:gd name="T43" fmla="*/ 103 h 132"/>
                <a:gd name="T44" fmla="*/ 150 w 155"/>
                <a:gd name="T45" fmla="*/ 114 h 132"/>
                <a:gd name="T46" fmla="*/ 139 w 155"/>
                <a:gd name="T47" fmla="*/ 118 h 132"/>
                <a:gd name="T48" fmla="*/ 129 w 155"/>
                <a:gd name="T49" fmla="*/ 121 h 132"/>
                <a:gd name="T50" fmla="*/ 118 w 155"/>
                <a:gd name="T51" fmla="*/ 124 h 132"/>
                <a:gd name="T52" fmla="*/ 108 w 155"/>
                <a:gd name="T53" fmla="*/ 126 h 132"/>
                <a:gd name="T54" fmla="*/ 97 w 155"/>
                <a:gd name="T55" fmla="*/ 127 h 132"/>
                <a:gd name="T56" fmla="*/ 86 w 155"/>
                <a:gd name="T57" fmla="*/ 128 h 132"/>
                <a:gd name="T58" fmla="*/ 76 w 155"/>
                <a:gd name="T59" fmla="*/ 129 h 132"/>
                <a:gd name="T60" fmla="*/ 66 w 155"/>
                <a:gd name="T61" fmla="*/ 129 h 132"/>
                <a:gd name="T62" fmla="*/ 64 w 155"/>
                <a:gd name="T63" fmla="*/ 131 h 132"/>
                <a:gd name="T64" fmla="*/ 53 w 155"/>
                <a:gd name="T65" fmla="*/ 131 h 132"/>
                <a:gd name="T66" fmla="*/ 43 w 155"/>
                <a:gd name="T67" fmla="*/ 131 h 132"/>
                <a:gd name="T68" fmla="*/ 32 w 155"/>
                <a:gd name="T69" fmla="*/ 130 h 132"/>
                <a:gd name="T70" fmla="*/ 22 w 155"/>
                <a:gd name="T71" fmla="*/ 128 h 132"/>
                <a:gd name="T72" fmla="*/ 11 w 155"/>
                <a:gd name="T73" fmla="*/ 126 h 132"/>
                <a:gd name="T74" fmla="*/ 3 w 155"/>
                <a:gd name="T75" fmla="*/ 121 h 132"/>
                <a:gd name="T76" fmla="*/ 1 w 155"/>
                <a:gd name="T77" fmla="*/ 109 h 132"/>
                <a:gd name="T78" fmla="*/ 1 w 155"/>
                <a:gd name="T79" fmla="*/ 98 h 132"/>
                <a:gd name="T80" fmla="*/ 0 w 155"/>
                <a:gd name="T81" fmla="*/ 88 h 132"/>
                <a:gd name="T82" fmla="*/ 1 w 155"/>
                <a:gd name="T83" fmla="*/ 77 h 132"/>
                <a:gd name="T84" fmla="*/ 1 w 155"/>
                <a:gd name="T85" fmla="*/ 66 h 132"/>
                <a:gd name="T86" fmla="*/ 3 w 155"/>
                <a:gd name="T87" fmla="*/ 55 h 132"/>
                <a:gd name="T88" fmla="*/ 4 w 155"/>
                <a:gd name="T89" fmla="*/ 45 h 132"/>
                <a:gd name="T90" fmla="*/ 5 w 155"/>
                <a:gd name="T91" fmla="*/ 34 h 132"/>
                <a:gd name="T92" fmla="*/ 7 w 155"/>
                <a:gd name="T93" fmla="*/ 24 h 132"/>
                <a:gd name="T94" fmla="*/ 7 w 155"/>
                <a:gd name="T95" fmla="*/ 14 h 132"/>
                <a:gd name="T96" fmla="*/ 11 w 155"/>
                <a:gd name="T97" fmla="*/ 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32">
                  <a:moveTo>
                    <a:pt x="11" y="5"/>
                  </a:moveTo>
                  <a:cubicBezTo>
                    <a:pt x="13" y="0"/>
                    <a:pt x="15" y="0"/>
                    <a:pt x="19" y="0"/>
                  </a:cubicBezTo>
                  <a:cubicBezTo>
                    <a:pt x="22" y="0"/>
                    <a:pt x="25" y="0"/>
                    <a:pt x="30" y="1"/>
                  </a:cubicBezTo>
                  <a:cubicBezTo>
                    <a:pt x="33" y="2"/>
                    <a:pt x="33" y="1"/>
                    <a:pt x="37" y="2"/>
                  </a:cubicBezTo>
                  <a:cubicBezTo>
                    <a:pt x="40" y="3"/>
                    <a:pt x="40" y="2"/>
                    <a:pt x="45" y="3"/>
                  </a:cubicBezTo>
                  <a:cubicBezTo>
                    <a:pt x="48" y="4"/>
                    <a:pt x="59" y="6"/>
                    <a:pt x="63" y="6"/>
                  </a:cubicBezTo>
                  <a:cubicBezTo>
                    <a:pt x="67" y="7"/>
                    <a:pt x="70" y="9"/>
                    <a:pt x="74" y="9"/>
                  </a:cubicBezTo>
                  <a:cubicBezTo>
                    <a:pt x="78" y="9"/>
                    <a:pt x="82" y="10"/>
                    <a:pt x="86" y="10"/>
                  </a:cubicBezTo>
                  <a:cubicBezTo>
                    <a:pt x="90" y="10"/>
                    <a:pt x="94" y="10"/>
                    <a:pt x="97" y="10"/>
                  </a:cubicBezTo>
                  <a:cubicBezTo>
                    <a:pt x="101" y="10"/>
                    <a:pt x="105" y="9"/>
                    <a:pt x="109" y="9"/>
                  </a:cubicBezTo>
                  <a:cubicBezTo>
                    <a:pt x="113" y="9"/>
                    <a:pt x="117" y="9"/>
                    <a:pt x="120" y="8"/>
                  </a:cubicBezTo>
                  <a:cubicBezTo>
                    <a:pt x="125" y="8"/>
                    <a:pt x="128" y="7"/>
                    <a:pt x="131" y="7"/>
                  </a:cubicBezTo>
                  <a:cubicBezTo>
                    <a:pt x="135" y="5"/>
                    <a:pt x="139" y="6"/>
                    <a:pt x="142" y="6"/>
                  </a:cubicBezTo>
                  <a:cubicBezTo>
                    <a:pt x="146" y="7"/>
                    <a:pt x="149" y="9"/>
                    <a:pt x="151" y="12"/>
                  </a:cubicBezTo>
                  <a:cubicBezTo>
                    <a:pt x="152" y="15"/>
                    <a:pt x="151" y="18"/>
                    <a:pt x="152" y="23"/>
                  </a:cubicBezTo>
                  <a:cubicBezTo>
                    <a:pt x="152" y="25"/>
                    <a:pt x="151" y="30"/>
                    <a:pt x="151" y="35"/>
                  </a:cubicBezTo>
                  <a:cubicBezTo>
                    <a:pt x="151" y="38"/>
                    <a:pt x="151" y="42"/>
                    <a:pt x="151" y="46"/>
                  </a:cubicBezTo>
                  <a:cubicBezTo>
                    <a:pt x="151" y="50"/>
                    <a:pt x="152" y="54"/>
                    <a:pt x="152" y="58"/>
                  </a:cubicBezTo>
                  <a:cubicBezTo>
                    <a:pt x="152" y="62"/>
                    <a:pt x="152" y="66"/>
                    <a:pt x="152" y="69"/>
                  </a:cubicBezTo>
                  <a:cubicBezTo>
                    <a:pt x="152" y="74"/>
                    <a:pt x="153" y="77"/>
                    <a:pt x="153" y="81"/>
                  </a:cubicBezTo>
                  <a:cubicBezTo>
                    <a:pt x="153" y="85"/>
                    <a:pt x="153" y="89"/>
                    <a:pt x="153" y="92"/>
                  </a:cubicBezTo>
                  <a:cubicBezTo>
                    <a:pt x="153" y="99"/>
                    <a:pt x="154" y="97"/>
                    <a:pt x="154" y="103"/>
                  </a:cubicBezTo>
                  <a:cubicBezTo>
                    <a:pt x="153" y="109"/>
                    <a:pt x="155" y="110"/>
                    <a:pt x="150" y="114"/>
                  </a:cubicBezTo>
                  <a:cubicBezTo>
                    <a:pt x="147" y="116"/>
                    <a:pt x="144" y="118"/>
                    <a:pt x="139" y="118"/>
                  </a:cubicBezTo>
                  <a:cubicBezTo>
                    <a:pt x="138" y="119"/>
                    <a:pt x="134" y="120"/>
                    <a:pt x="129" y="121"/>
                  </a:cubicBezTo>
                  <a:cubicBezTo>
                    <a:pt x="126" y="122"/>
                    <a:pt x="122" y="123"/>
                    <a:pt x="118" y="124"/>
                  </a:cubicBezTo>
                  <a:cubicBezTo>
                    <a:pt x="115" y="124"/>
                    <a:pt x="111" y="125"/>
                    <a:pt x="108" y="126"/>
                  </a:cubicBezTo>
                  <a:cubicBezTo>
                    <a:pt x="104" y="126"/>
                    <a:pt x="101" y="127"/>
                    <a:pt x="97" y="127"/>
                  </a:cubicBezTo>
                  <a:cubicBezTo>
                    <a:pt x="94" y="128"/>
                    <a:pt x="90" y="128"/>
                    <a:pt x="86" y="128"/>
                  </a:cubicBezTo>
                  <a:cubicBezTo>
                    <a:pt x="83" y="129"/>
                    <a:pt x="79" y="128"/>
                    <a:pt x="76" y="129"/>
                  </a:cubicBezTo>
                  <a:cubicBezTo>
                    <a:pt x="72" y="129"/>
                    <a:pt x="69" y="129"/>
                    <a:pt x="66" y="129"/>
                  </a:cubicBezTo>
                  <a:cubicBezTo>
                    <a:pt x="63" y="130"/>
                    <a:pt x="66" y="130"/>
                    <a:pt x="64" y="131"/>
                  </a:cubicBezTo>
                  <a:cubicBezTo>
                    <a:pt x="61" y="132"/>
                    <a:pt x="60" y="132"/>
                    <a:pt x="53" y="131"/>
                  </a:cubicBezTo>
                  <a:cubicBezTo>
                    <a:pt x="50" y="131"/>
                    <a:pt x="47" y="131"/>
                    <a:pt x="43" y="131"/>
                  </a:cubicBezTo>
                  <a:cubicBezTo>
                    <a:pt x="40" y="131"/>
                    <a:pt x="36" y="131"/>
                    <a:pt x="32" y="130"/>
                  </a:cubicBezTo>
                  <a:cubicBezTo>
                    <a:pt x="29" y="130"/>
                    <a:pt x="25" y="129"/>
                    <a:pt x="22" y="128"/>
                  </a:cubicBezTo>
                  <a:cubicBezTo>
                    <a:pt x="18" y="127"/>
                    <a:pt x="14" y="127"/>
                    <a:pt x="11" y="126"/>
                  </a:cubicBezTo>
                  <a:cubicBezTo>
                    <a:pt x="7" y="125"/>
                    <a:pt x="4" y="123"/>
                    <a:pt x="3" y="121"/>
                  </a:cubicBezTo>
                  <a:cubicBezTo>
                    <a:pt x="2" y="119"/>
                    <a:pt x="1" y="114"/>
                    <a:pt x="1" y="109"/>
                  </a:cubicBezTo>
                  <a:cubicBezTo>
                    <a:pt x="1" y="106"/>
                    <a:pt x="1" y="102"/>
                    <a:pt x="1" y="98"/>
                  </a:cubicBezTo>
                  <a:cubicBezTo>
                    <a:pt x="1" y="95"/>
                    <a:pt x="0" y="91"/>
                    <a:pt x="0" y="88"/>
                  </a:cubicBezTo>
                  <a:cubicBezTo>
                    <a:pt x="0" y="84"/>
                    <a:pt x="0" y="81"/>
                    <a:pt x="1" y="77"/>
                  </a:cubicBezTo>
                  <a:cubicBezTo>
                    <a:pt x="1" y="73"/>
                    <a:pt x="1" y="70"/>
                    <a:pt x="1" y="66"/>
                  </a:cubicBezTo>
                  <a:cubicBezTo>
                    <a:pt x="1" y="62"/>
                    <a:pt x="2" y="59"/>
                    <a:pt x="3" y="55"/>
                  </a:cubicBezTo>
                  <a:cubicBezTo>
                    <a:pt x="3" y="52"/>
                    <a:pt x="4" y="48"/>
                    <a:pt x="4" y="45"/>
                  </a:cubicBezTo>
                  <a:cubicBezTo>
                    <a:pt x="4" y="41"/>
                    <a:pt x="4" y="38"/>
                    <a:pt x="5" y="34"/>
                  </a:cubicBezTo>
                  <a:cubicBezTo>
                    <a:pt x="5" y="31"/>
                    <a:pt x="6" y="27"/>
                    <a:pt x="7" y="24"/>
                  </a:cubicBezTo>
                  <a:cubicBezTo>
                    <a:pt x="7" y="20"/>
                    <a:pt x="7" y="17"/>
                    <a:pt x="7" y="14"/>
                  </a:cubicBezTo>
                  <a:cubicBezTo>
                    <a:pt x="8" y="9"/>
                    <a:pt x="10"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3" name="Freeform 8"/>
            <p:cNvSpPr>
              <a:spLocks/>
            </p:cNvSpPr>
            <p:nvPr userDrawn="1"/>
          </p:nvSpPr>
          <p:spPr bwMode="auto">
            <a:xfrm>
              <a:off x="6927" y="289"/>
              <a:ext cx="273" cy="93"/>
            </a:xfrm>
            <a:custGeom>
              <a:avLst/>
              <a:gdLst>
                <a:gd name="T0" fmla="*/ 263 w 270"/>
                <a:gd name="T1" fmla="*/ 65 h 92"/>
                <a:gd name="T2" fmla="*/ 245 w 270"/>
                <a:gd name="T3" fmla="*/ 68 h 92"/>
                <a:gd name="T4" fmla="*/ 229 w 270"/>
                <a:gd name="T5" fmla="*/ 69 h 92"/>
                <a:gd name="T6" fmla="*/ 213 w 270"/>
                <a:gd name="T7" fmla="*/ 68 h 92"/>
                <a:gd name="T8" fmla="*/ 197 w 270"/>
                <a:gd name="T9" fmla="*/ 69 h 92"/>
                <a:gd name="T10" fmla="*/ 180 w 270"/>
                <a:gd name="T11" fmla="*/ 70 h 92"/>
                <a:gd name="T12" fmla="*/ 166 w 270"/>
                <a:gd name="T13" fmla="*/ 71 h 92"/>
                <a:gd name="T14" fmla="*/ 151 w 270"/>
                <a:gd name="T15" fmla="*/ 70 h 92"/>
                <a:gd name="T16" fmla="*/ 131 w 270"/>
                <a:gd name="T17" fmla="*/ 71 h 92"/>
                <a:gd name="T18" fmla="*/ 115 w 270"/>
                <a:gd name="T19" fmla="*/ 74 h 92"/>
                <a:gd name="T20" fmla="*/ 100 w 270"/>
                <a:gd name="T21" fmla="*/ 75 h 92"/>
                <a:gd name="T22" fmla="*/ 84 w 270"/>
                <a:gd name="T23" fmla="*/ 78 h 92"/>
                <a:gd name="T24" fmla="*/ 69 w 270"/>
                <a:gd name="T25" fmla="*/ 81 h 92"/>
                <a:gd name="T26" fmla="*/ 54 w 270"/>
                <a:gd name="T27" fmla="*/ 83 h 92"/>
                <a:gd name="T28" fmla="*/ 44 w 270"/>
                <a:gd name="T29" fmla="*/ 87 h 92"/>
                <a:gd name="T30" fmla="*/ 26 w 270"/>
                <a:gd name="T31" fmla="*/ 91 h 92"/>
                <a:gd name="T32" fmla="*/ 9 w 270"/>
                <a:gd name="T33" fmla="*/ 86 h 92"/>
                <a:gd name="T34" fmla="*/ 5 w 270"/>
                <a:gd name="T35" fmla="*/ 72 h 92"/>
                <a:gd name="T36" fmla="*/ 3 w 270"/>
                <a:gd name="T37" fmla="*/ 64 h 92"/>
                <a:gd name="T38" fmla="*/ 5 w 270"/>
                <a:gd name="T39" fmla="*/ 45 h 92"/>
                <a:gd name="T40" fmla="*/ 17 w 270"/>
                <a:gd name="T41" fmla="*/ 37 h 92"/>
                <a:gd name="T42" fmla="*/ 33 w 270"/>
                <a:gd name="T43" fmla="*/ 29 h 92"/>
                <a:gd name="T44" fmla="*/ 48 w 270"/>
                <a:gd name="T45" fmla="*/ 24 h 92"/>
                <a:gd name="T46" fmla="*/ 64 w 270"/>
                <a:gd name="T47" fmla="*/ 20 h 92"/>
                <a:gd name="T48" fmla="*/ 80 w 270"/>
                <a:gd name="T49" fmla="*/ 16 h 92"/>
                <a:gd name="T50" fmla="*/ 96 w 270"/>
                <a:gd name="T51" fmla="*/ 12 h 92"/>
                <a:gd name="T52" fmla="*/ 113 w 270"/>
                <a:gd name="T53" fmla="*/ 9 h 92"/>
                <a:gd name="T54" fmla="*/ 130 w 270"/>
                <a:gd name="T55" fmla="*/ 7 h 92"/>
                <a:gd name="T56" fmla="*/ 147 w 270"/>
                <a:gd name="T57" fmla="*/ 5 h 92"/>
                <a:gd name="T58" fmla="*/ 163 w 270"/>
                <a:gd name="T59" fmla="*/ 3 h 92"/>
                <a:gd name="T60" fmla="*/ 182 w 270"/>
                <a:gd name="T61" fmla="*/ 3 h 92"/>
                <a:gd name="T62" fmla="*/ 195 w 270"/>
                <a:gd name="T63" fmla="*/ 1 h 92"/>
                <a:gd name="T64" fmla="*/ 211 w 270"/>
                <a:gd name="T65" fmla="*/ 0 h 92"/>
                <a:gd name="T66" fmla="*/ 228 w 270"/>
                <a:gd name="T67" fmla="*/ 0 h 92"/>
                <a:gd name="T68" fmla="*/ 242 w 270"/>
                <a:gd name="T69" fmla="*/ 0 h 92"/>
                <a:gd name="T70" fmla="*/ 261 w 270"/>
                <a:gd name="T71" fmla="*/ 3 h 92"/>
                <a:gd name="T72" fmla="*/ 267 w 270"/>
                <a:gd name="T73" fmla="*/ 16 h 92"/>
                <a:gd name="T74" fmla="*/ 268 w 270"/>
                <a:gd name="T75" fmla="*/ 29 h 92"/>
                <a:gd name="T76" fmla="*/ 270 w 270"/>
                <a:gd name="T77" fmla="*/ 54 h 92"/>
                <a:gd name="T78" fmla="*/ 263 w 270"/>
                <a:gd name="T79" fmla="*/ 6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0" h="92">
                  <a:moveTo>
                    <a:pt x="263" y="65"/>
                  </a:moveTo>
                  <a:cubicBezTo>
                    <a:pt x="261" y="66"/>
                    <a:pt x="252" y="68"/>
                    <a:pt x="245" y="68"/>
                  </a:cubicBezTo>
                  <a:cubicBezTo>
                    <a:pt x="241" y="68"/>
                    <a:pt x="236" y="68"/>
                    <a:pt x="229" y="69"/>
                  </a:cubicBezTo>
                  <a:cubicBezTo>
                    <a:pt x="224" y="69"/>
                    <a:pt x="219" y="68"/>
                    <a:pt x="213" y="68"/>
                  </a:cubicBezTo>
                  <a:cubicBezTo>
                    <a:pt x="208" y="69"/>
                    <a:pt x="203" y="69"/>
                    <a:pt x="197" y="69"/>
                  </a:cubicBezTo>
                  <a:cubicBezTo>
                    <a:pt x="192" y="69"/>
                    <a:pt x="186" y="70"/>
                    <a:pt x="180" y="70"/>
                  </a:cubicBezTo>
                  <a:cubicBezTo>
                    <a:pt x="175" y="71"/>
                    <a:pt x="172" y="70"/>
                    <a:pt x="166" y="71"/>
                  </a:cubicBezTo>
                  <a:cubicBezTo>
                    <a:pt x="161" y="71"/>
                    <a:pt x="156" y="69"/>
                    <a:pt x="151" y="70"/>
                  </a:cubicBezTo>
                  <a:cubicBezTo>
                    <a:pt x="146" y="70"/>
                    <a:pt x="137" y="71"/>
                    <a:pt x="131" y="71"/>
                  </a:cubicBezTo>
                  <a:cubicBezTo>
                    <a:pt x="126" y="72"/>
                    <a:pt x="120" y="74"/>
                    <a:pt x="115" y="74"/>
                  </a:cubicBezTo>
                  <a:cubicBezTo>
                    <a:pt x="110" y="75"/>
                    <a:pt x="105" y="75"/>
                    <a:pt x="100" y="75"/>
                  </a:cubicBezTo>
                  <a:cubicBezTo>
                    <a:pt x="95" y="76"/>
                    <a:pt x="89" y="78"/>
                    <a:pt x="84" y="78"/>
                  </a:cubicBezTo>
                  <a:cubicBezTo>
                    <a:pt x="78" y="79"/>
                    <a:pt x="73" y="80"/>
                    <a:pt x="69" y="81"/>
                  </a:cubicBezTo>
                  <a:cubicBezTo>
                    <a:pt x="63" y="82"/>
                    <a:pt x="59" y="82"/>
                    <a:pt x="54" y="83"/>
                  </a:cubicBezTo>
                  <a:cubicBezTo>
                    <a:pt x="50" y="84"/>
                    <a:pt x="47" y="86"/>
                    <a:pt x="44" y="87"/>
                  </a:cubicBezTo>
                  <a:cubicBezTo>
                    <a:pt x="36" y="89"/>
                    <a:pt x="30" y="90"/>
                    <a:pt x="26" y="91"/>
                  </a:cubicBezTo>
                  <a:cubicBezTo>
                    <a:pt x="16" y="92"/>
                    <a:pt x="11" y="90"/>
                    <a:pt x="9" y="86"/>
                  </a:cubicBezTo>
                  <a:cubicBezTo>
                    <a:pt x="6" y="83"/>
                    <a:pt x="5" y="77"/>
                    <a:pt x="5" y="72"/>
                  </a:cubicBezTo>
                  <a:cubicBezTo>
                    <a:pt x="4" y="66"/>
                    <a:pt x="4" y="69"/>
                    <a:pt x="3" y="64"/>
                  </a:cubicBezTo>
                  <a:cubicBezTo>
                    <a:pt x="2" y="56"/>
                    <a:pt x="0" y="50"/>
                    <a:pt x="5" y="45"/>
                  </a:cubicBezTo>
                  <a:cubicBezTo>
                    <a:pt x="8" y="43"/>
                    <a:pt x="12" y="40"/>
                    <a:pt x="17" y="37"/>
                  </a:cubicBezTo>
                  <a:cubicBezTo>
                    <a:pt x="25" y="33"/>
                    <a:pt x="22" y="34"/>
                    <a:pt x="33" y="29"/>
                  </a:cubicBezTo>
                  <a:cubicBezTo>
                    <a:pt x="37" y="28"/>
                    <a:pt x="42" y="26"/>
                    <a:pt x="48" y="24"/>
                  </a:cubicBezTo>
                  <a:cubicBezTo>
                    <a:pt x="53" y="22"/>
                    <a:pt x="58" y="21"/>
                    <a:pt x="64" y="20"/>
                  </a:cubicBezTo>
                  <a:cubicBezTo>
                    <a:pt x="69" y="18"/>
                    <a:pt x="74" y="17"/>
                    <a:pt x="80" y="16"/>
                  </a:cubicBezTo>
                  <a:cubicBezTo>
                    <a:pt x="85" y="15"/>
                    <a:pt x="91" y="13"/>
                    <a:pt x="96" y="12"/>
                  </a:cubicBezTo>
                  <a:cubicBezTo>
                    <a:pt x="102" y="11"/>
                    <a:pt x="107" y="10"/>
                    <a:pt x="113" y="9"/>
                  </a:cubicBezTo>
                  <a:cubicBezTo>
                    <a:pt x="118" y="8"/>
                    <a:pt x="124" y="8"/>
                    <a:pt x="130" y="7"/>
                  </a:cubicBezTo>
                  <a:cubicBezTo>
                    <a:pt x="136" y="6"/>
                    <a:pt x="141" y="6"/>
                    <a:pt x="147" y="5"/>
                  </a:cubicBezTo>
                  <a:cubicBezTo>
                    <a:pt x="152" y="4"/>
                    <a:pt x="158" y="3"/>
                    <a:pt x="163" y="3"/>
                  </a:cubicBezTo>
                  <a:cubicBezTo>
                    <a:pt x="168" y="2"/>
                    <a:pt x="176" y="3"/>
                    <a:pt x="182" y="3"/>
                  </a:cubicBezTo>
                  <a:cubicBezTo>
                    <a:pt x="187" y="2"/>
                    <a:pt x="190" y="1"/>
                    <a:pt x="195" y="1"/>
                  </a:cubicBezTo>
                  <a:cubicBezTo>
                    <a:pt x="200" y="1"/>
                    <a:pt x="206" y="1"/>
                    <a:pt x="211" y="0"/>
                  </a:cubicBezTo>
                  <a:cubicBezTo>
                    <a:pt x="217" y="0"/>
                    <a:pt x="222" y="0"/>
                    <a:pt x="228" y="0"/>
                  </a:cubicBezTo>
                  <a:cubicBezTo>
                    <a:pt x="232" y="0"/>
                    <a:pt x="237" y="0"/>
                    <a:pt x="242" y="0"/>
                  </a:cubicBezTo>
                  <a:cubicBezTo>
                    <a:pt x="250" y="0"/>
                    <a:pt x="257" y="0"/>
                    <a:pt x="261" y="3"/>
                  </a:cubicBezTo>
                  <a:cubicBezTo>
                    <a:pt x="267" y="7"/>
                    <a:pt x="267" y="9"/>
                    <a:pt x="267" y="16"/>
                  </a:cubicBezTo>
                  <a:cubicBezTo>
                    <a:pt x="267" y="25"/>
                    <a:pt x="266" y="21"/>
                    <a:pt x="268" y="29"/>
                  </a:cubicBezTo>
                  <a:cubicBezTo>
                    <a:pt x="269" y="38"/>
                    <a:pt x="269" y="46"/>
                    <a:pt x="270" y="54"/>
                  </a:cubicBezTo>
                  <a:cubicBezTo>
                    <a:pt x="270" y="58"/>
                    <a:pt x="268" y="61"/>
                    <a:pt x="263" y="65"/>
                  </a:cubicBezTo>
                </a:path>
              </a:pathLst>
            </a:custGeom>
            <a:solidFill>
              <a:srgbClr val="2938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5" name="Oval 9"/>
            <p:cNvSpPr>
              <a:spLocks noChangeArrowheads="1"/>
            </p:cNvSpPr>
            <p:nvPr userDrawn="1"/>
          </p:nvSpPr>
          <p:spPr bwMode="auto">
            <a:xfrm>
              <a:off x="6969" y="330"/>
              <a:ext cx="10"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6" name="Freeform 10"/>
            <p:cNvSpPr>
              <a:spLocks/>
            </p:cNvSpPr>
            <p:nvPr userDrawn="1"/>
          </p:nvSpPr>
          <p:spPr bwMode="auto">
            <a:xfrm>
              <a:off x="7000" y="346"/>
              <a:ext cx="10" cy="11"/>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0"/>
                    <a:pt x="10" y="7"/>
                    <a:pt x="10" y="5"/>
                  </a:cubicBezTo>
                  <a:cubicBezTo>
                    <a:pt x="10" y="2"/>
                    <a:pt x="8" y="0"/>
                    <a:pt x="5" y="0"/>
                  </a:cubicBezTo>
                  <a:cubicBezTo>
                    <a:pt x="2" y="0"/>
                    <a:pt x="0" y="2"/>
                    <a:pt x="0" y="5"/>
                  </a:cubicBezTo>
                  <a:cubicBezTo>
                    <a:pt x="0" y="11"/>
                    <a:pt x="4" y="10"/>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7" name="Oval 11"/>
            <p:cNvSpPr>
              <a:spLocks noChangeArrowheads="1"/>
            </p:cNvSpPr>
            <p:nvPr userDrawn="1"/>
          </p:nvSpPr>
          <p:spPr bwMode="auto">
            <a:xfrm>
              <a:off x="6983" y="349"/>
              <a:ext cx="10"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8" name="Freeform 12"/>
            <p:cNvSpPr>
              <a:spLocks/>
            </p:cNvSpPr>
            <p:nvPr userDrawn="1"/>
          </p:nvSpPr>
          <p:spPr bwMode="auto">
            <a:xfrm>
              <a:off x="7049" y="328"/>
              <a:ext cx="11" cy="10"/>
            </a:xfrm>
            <a:custGeom>
              <a:avLst/>
              <a:gdLst>
                <a:gd name="T0" fmla="*/ 6 w 11"/>
                <a:gd name="T1" fmla="*/ 10 h 10"/>
                <a:gd name="T2" fmla="*/ 11 w 11"/>
                <a:gd name="T3" fmla="*/ 4 h 10"/>
                <a:gd name="T4" fmla="*/ 6 w 11"/>
                <a:gd name="T5" fmla="*/ 0 h 10"/>
                <a:gd name="T6" fmla="*/ 1 w 11"/>
                <a:gd name="T7" fmla="*/ 5 h 10"/>
                <a:gd name="T8" fmla="*/ 6 w 11"/>
                <a:gd name="T9" fmla="*/ 10 h 10"/>
              </a:gdLst>
              <a:ahLst/>
              <a:cxnLst>
                <a:cxn ang="0">
                  <a:pos x="T0" y="T1"/>
                </a:cxn>
                <a:cxn ang="0">
                  <a:pos x="T2" y="T3"/>
                </a:cxn>
                <a:cxn ang="0">
                  <a:pos x="T4" y="T5"/>
                </a:cxn>
                <a:cxn ang="0">
                  <a:pos x="T6" y="T7"/>
                </a:cxn>
                <a:cxn ang="0">
                  <a:pos x="T8" y="T9"/>
                </a:cxn>
              </a:cxnLst>
              <a:rect l="0" t="0" r="r" b="b"/>
              <a:pathLst>
                <a:path w="11" h="10">
                  <a:moveTo>
                    <a:pt x="6" y="10"/>
                  </a:moveTo>
                  <a:cubicBezTo>
                    <a:pt x="9" y="10"/>
                    <a:pt x="11" y="7"/>
                    <a:pt x="11" y="4"/>
                  </a:cubicBezTo>
                  <a:cubicBezTo>
                    <a:pt x="11" y="2"/>
                    <a:pt x="9" y="0"/>
                    <a:pt x="6" y="0"/>
                  </a:cubicBezTo>
                  <a:cubicBezTo>
                    <a:pt x="3" y="0"/>
                    <a:pt x="0" y="1"/>
                    <a:pt x="1" y="5"/>
                  </a:cubicBezTo>
                  <a:cubicBezTo>
                    <a:pt x="2" y="7"/>
                    <a:pt x="3" y="10"/>
                    <a:pt x="6"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19" name="Oval 13"/>
            <p:cNvSpPr>
              <a:spLocks noChangeArrowheads="1"/>
            </p:cNvSpPr>
            <p:nvPr userDrawn="1"/>
          </p:nvSpPr>
          <p:spPr bwMode="auto">
            <a:xfrm>
              <a:off x="7022" y="335"/>
              <a:ext cx="9"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0" name="Freeform 14"/>
            <p:cNvSpPr>
              <a:spLocks/>
            </p:cNvSpPr>
            <p:nvPr userDrawn="1"/>
          </p:nvSpPr>
          <p:spPr bwMode="auto">
            <a:xfrm>
              <a:off x="7007" y="330"/>
              <a:ext cx="10" cy="11"/>
            </a:xfrm>
            <a:custGeom>
              <a:avLst/>
              <a:gdLst>
                <a:gd name="T0" fmla="*/ 5 w 10"/>
                <a:gd name="T1" fmla="*/ 10 h 11"/>
                <a:gd name="T2" fmla="*/ 10 w 10"/>
                <a:gd name="T3" fmla="*/ 5 h 11"/>
                <a:gd name="T4" fmla="*/ 5 w 10"/>
                <a:gd name="T5" fmla="*/ 0 h 11"/>
                <a:gd name="T6" fmla="*/ 0 w 10"/>
                <a:gd name="T7" fmla="*/ 5 h 11"/>
                <a:gd name="T8" fmla="*/ 5 w 10"/>
                <a:gd name="T9" fmla="*/ 10 h 11"/>
              </a:gdLst>
              <a:ahLst/>
              <a:cxnLst>
                <a:cxn ang="0">
                  <a:pos x="T0" y="T1"/>
                </a:cxn>
                <a:cxn ang="0">
                  <a:pos x="T2" y="T3"/>
                </a:cxn>
                <a:cxn ang="0">
                  <a:pos x="T4" y="T5"/>
                </a:cxn>
                <a:cxn ang="0">
                  <a:pos x="T6" y="T7"/>
                </a:cxn>
                <a:cxn ang="0">
                  <a:pos x="T8" y="T9"/>
                </a:cxn>
              </a:cxnLst>
              <a:rect l="0" t="0" r="r" b="b"/>
              <a:pathLst>
                <a:path w="10" h="11">
                  <a:moveTo>
                    <a:pt x="5" y="10"/>
                  </a:moveTo>
                  <a:cubicBezTo>
                    <a:pt x="8" y="11"/>
                    <a:pt x="10" y="8"/>
                    <a:pt x="10" y="5"/>
                  </a:cubicBezTo>
                  <a:cubicBezTo>
                    <a:pt x="10" y="2"/>
                    <a:pt x="8" y="0"/>
                    <a:pt x="5" y="0"/>
                  </a:cubicBezTo>
                  <a:cubicBezTo>
                    <a:pt x="2" y="0"/>
                    <a:pt x="0" y="2"/>
                    <a:pt x="0" y="5"/>
                  </a:cubicBezTo>
                  <a:cubicBezTo>
                    <a:pt x="0" y="8"/>
                    <a:pt x="0" y="9"/>
                    <a:pt x="5"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1" name="Freeform 15"/>
            <p:cNvSpPr>
              <a:spLocks/>
            </p:cNvSpPr>
            <p:nvPr userDrawn="1"/>
          </p:nvSpPr>
          <p:spPr bwMode="auto">
            <a:xfrm>
              <a:off x="7037" y="313"/>
              <a:ext cx="10" cy="9"/>
            </a:xfrm>
            <a:custGeom>
              <a:avLst/>
              <a:gdLst>
                <a:gd name="T0" fmla="*/ 5 w 10"/>
                <a:gd name="T1" fmla="*/ 9 h 9"/>
                <a:gd name="T2" fmla="*/ 10 w 10"/>
                <a:gd name="T3" fmla="*/ 5 h 9"/>
                <a:gd name="T4" fmla="*/ 5 w 10"/>
                <a:gd name="T5" fmla="*/ 0 h 9"/>
                <a:gd name="T6" fmla="*/ 0 w 10"/>
                <a:gd name="T7" fmla="*/ 5 h 9"/>
                <a:gd name="T8" fmla="*/ 5 w 10"/>
                <a:gd name="T9" fmla="*/ 9 h 9"/>
              </a:gdLst>
              <a:ahLst/>
              <a:cxnLst>
                <a:cxn ang="0">
                  <a:pos x="T0" y="T1"/>
                </a:cxn>
                <a:cxn ang="0">
                  <a:pos x="T2" y="T3"/>
                </a:cxn>
                <a:cxn ang="0">
                  <a:pos x="T4" y="T5"/>
                </a:cxn>
                <a:cxn ang="0">
                  <a:pos x="T6" y="T7"/>
                </a:cxn>
                <a:cxn ang="0">
                  <a:pos x="T8" y="T9"/>
                </a:cxn>
              </a:cxnLst>
              <a:rect l="0" t="0" r="r" b="b"/>
              <a:pathLst>
                <a:path w="10" h="9">
                  <a:moveTo>
                    <a:pt x="5" y="9"/>
                  </a:moveTo>
                  <a:cubicBezTo>
                    <a:pt x="8" y="9"/>
                    <a:pt x="10" y="8"/>
                    <a:pt x="10" y="5"/>
                  </a:cubicBezTo>
                  <a:cubicBezTo>
                    <a:pt x="10" y="3"/>
                    <a:pt x="8" y="0"/>
                    <a:pt x="5" y="0"/>
                  </a:cubicBezTo>
                  <a:cubicBezTo>
                    <a:pt x="2" y="0"/>
                    <a:pt x="0" y="3"/>
                    <a:pt x="0" y="5"/>
                  </a:cubicBezTo>
                  <a:cubicBezTo>
                    <a:pt x="0" y="8"/>
                    <a:pt x="3" y="9"/>
                    <a:pt x="5"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2" name="Oval 16"/>
            <p:cNvSpPr>
              <a:spLocks noChangeArrowheads="1"/>
            </p:cNvSpPr>
            <p:nvPr userDrawn="1"/>
          </p:nvSpPr>
          <p:spPr bwMode="auto">
            <a:xfrm>
              <a:off x="7052" y="305"/>
              <a:ext cx="10" cy="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3" name="Oval 17"/>
            <p:cNvSpPr>
              <a:spLocks noChangeArrowheads="1"/>
            </p:cNvSpPr>
            <p:nvPr userDrawn="1"/>
          </p:nvSpPr>
          <p:spPr bwMode="auto">
            <a:xfrm>
              <a:off x="6966" y="352"/>
              <a:ext cx="7"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4" name="Oval 18"/>
            <p:cNvSpPr>
              <a:spLocks noChangeArrowheads="1"/>
            </p:cNvSpPr>
            <p:nvPr userDrawn="1"/>
          </p:nvSpPr>
          <p:spPr bwMode="auto">
            <a:xfrm>
              <a:off x="7011" y="312"/>
              <a:ext cx="7" cy="8"/>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5" name="Oval 19"/>
            <p:cNvSpPr>
              <a:spLocks noChangeArrowheads="1"/>
            </p:cNvSpPr>
            <p:nvPr userDrawn="1"/>
          </p:nvSpPr>
          <p:spPr bwMode="auto">
            <a:xfrm>
              <a:off x="6993" y="331"/>
              <a:ext cx="8" cy="6"/>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6" name="Oval 20"/>
            <p:cNvSpPr>
              <a:spLocks noChangeArrowheads="1"/>
            </p:cNvSpPr>
            <p:nvPr userDrawn="1"/>
          </p:nvSpPr>
          <p:spPr bwMode="auto">
            <a:xfrm>
              <a:off x="7038" y="339"/>
              <a:ext cx="8" cy="7"/>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7" name="Freeform 21"/>
            <p:cNvSpPr>
              <a:spLocks/>
            </p:cNvSpPr>
            <p:nvPr userDrawn="1"/>
          </p:nvSpPr>
          <p:spPr bwMode="auto">
            <a:xfrm>
              <a:off x="7109" y="333"/>
              <a:ext cx="14" cy="15"/>
            </a:xfrm>
            <a:custGeom>
              <a:avLst/>
              <a:gdLst>
                <a:gd name="T0" fmla="*/ 7 w 14"/>
                <a:gd name="T1" fmla="*/ 15 h 15"/>
                <a:gd name="T2" fmla="*/ 14 w 14"/>
                <a:gd name="T3" fmla="*/ 7 h 15"/>
                <a:gd name="T4" fmla="*/ 6 w 14"/>
                <a:gd name="T5" fmla="*/ 0 h 15"/>
                <a:gd name="T6" fmla="*/ 0 w 14"/>
                <a:gd name="T7" fmla="*/ 8 h 15"/>
                <a:gd name="T8" fmla="*/ 7 w 14"/>
                <a:gd name="T9" fmla="*/ 15 h 15"/>
              </a:gdLst>
              <a:ahLst/>
              <a:cxnLst>
                <a:cxn ang="0">
                  <a:pos x="T0" y="T1"/>
                </a:cxn>
                <a:cxn ang="0">
                  <a:pos x="T2" y="T3"/>
                </a:cxn>
                <a:cxn ang="0">
                  <a:pos x="T4" y="T5"/>
                </a:cxn>
                <a:cxn ang="0">
                  <a:pos x="T6" y="T7"/>
                </a:cxn>
                <a:cxn ang="0">
                  <a:pos x="T8" y="T9"/>
                </a:cxn>
              </a:cxnLst>
              <a:rect l="0" t="0" r="r" b="b"/>
              <a:pathLst>
                <a:path w="14" h="15">
                  <a:moveTo>
                    <a:pt x="7" y="15"/>
                  </a:moveTo>
                  <a:cubicBezTo>
                    <a:pt x="10" y="15"/>
                    <a:pt x="14" y="11"/>
                    <a:pt x="14" y="7"/>
                  </a:cubicBezTo>
                  <a:cubicBezTo>
                    <a:pt x="14" y="4"/>
                    <a:pt x="10" y="0"/>
                    <a:pt x="6" y="0"/>
                  </a:cubicBezTo>
                  <a:cubicBezTo>
                    <a:pt x="2" y="0"/>
                    <a:pt x="0" y="4"/>
                    <a:pt x="0" y="8"/>
                  </a:cubicBezTo>
                  <a:cubicBezTo>
                    <a:pt x="0" y="11"/>
                    <a:pt x="3" y="15"/>
                    <a:pt x="7" y="15"/>
                  </a:cubicBezTo>
                  <a:close/>
                </a:path>
              </a:pathLst>
            </a:cu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8" name="Oval 22"/>
            <p:cNvSpPr>
              <a:spLocks noChangeArrowheads="1"/>
            </p:cNvSpPr>
            <p:nvPr userDrawn="1"/>
          </p:nvSpPr>
          <p:spPr bwMode="auto">
            <a:xfrm>
              <a:off x="7100" y="309"/>
              <a:ext cx="15" cy="14"/>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29" name="Oval 23"/>
            <p:cNvSpPr>
              <a:spLocks noChangeArrowheads="1"/>
            </p:cNvSpPr>
            <p:nvPr userDrawn="1"/>
          </p:nvSpPr>
          <p:spPr bwMode="auto">
            <a:xfrm>
              <a:off x="7142" y="312"/>
              <a:ext cx="14" cy="13"/>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0" name="Oval 24"/>
            <p:cNvSpPr>
              <a:spLocks noChangeArrowheads="1"/>
            </p:cNvSpPr>
            <p:nvPr userDrawn="1"/>
          </p:nvSpPr>
          <p:spPr bwMode="auto">
            <a:xfrm>
              <a:off x="7126" y="325"/>
              <a:ext cx="15" cy="14"/>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31" name="Rectangle 25"/>
            <p:cNvSpPr>
              <a:spLocks noChangeArrowheads="1"/>
            </p:cNvSpPr>
            <p:nvPr userDrawn="1"/>
          </p:nvSpPr>
          <p:spPr bwMode="auto">
            <a:xfrm>
              <a:off x="7034" y="174"/>
              <a:ext cx="11" cy="11"/>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68" name="Rectangle 26"/>
            <p:cNvSpPr>
              <a:spLocks noChangeArrowheads="1"/>
            </p:cNvSpPr>
            <p:nvPr userDrawn="1"/>
          </p:nvSpPr>
          <p:spPr bwMode="auto">
            <a:xfrm>
              <a:off x="7118" y="164"/>
              <a:ext cx="11" cy="12"/>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69" name="Rectangle 27"/>
            <p:cNvSpPr>
              <a:spLocks noChangeArrowheads="1"/>
            </p:cNvSpPr>
            <p:nvPr userDrawn="1"/>
          </p:nvSpPr>
          <p:spPr bwMode="auto">
            <a:xfrm>
              <a:off x="7134" y="216"/>
              <a:ext cx="11" cy="11"/>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0" name="Rectangle 28"/>
            <p:cNvSpPr>
              <a:spLocks noChangeArrowheads="1"/>
            </p:cNvSpPr>
            <p:nvPr userDrawn="1"/>
          </p:nvSpPr>
          <p:spPr bwMode="auto">
            <a:xfrm>
              <a:off x="7084" y="227"/>
              <a:ext cx="11" cy="11"/>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2" name="Rectangle 29"/>
            <p:cNvSpPr>
              <a:spLocks noChangeArrowheads="1"/>
            </p:cNvSpPr>
            <p:nvPr userDrawn="1"/>
          </p:nvSpPr>
          <p:spPr bwMode="auto">
            <a:xfrm>
              <a:off x="7059" y="224"/>
              <a:ext cx="12" cy="11"/>
            </a:xfrm>
            <a:prstGeom prst="rect">
              <a:avLst/>
            </a:pr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3" name="Freeform 30"/>
            <p:cNvSpPr>
              <a:spLocks/>
            </p:cNvSpPr>
            <p:nvPr userDrawn="1"/>
          </p:nvSpPr>
          <p:spPr bwMode="auto">
            <a:xfrm>
              <a:off x="7009" y="235"/>
              <a:ext cx="15" cy="15"/>
            </a:xfrm>
            <a:custGeom>
              <a:avLst/>
              <a:gdLst>
                <a:gd name="T0" fmla="*/ 10 w 15"/>
                <a:gd name="T1" fmla="*/ 15 h 15"/>
                <a:gd name="T2" fmla="*/ 15 w 15"/>
                <a:gd name="T3" fmla="*/ 5 h 15"/>
                <a:gd name="T4" fmla="*/ 5 w 15"/>
                <a:gd name="T5" fmla="*/ 0 h 15"/>
                <a:gd name="T6" fmla="*/ 0 w 15"/>
                <a:gd name="T7" fmla="*/ 10 h 15"/>
                <a:gd name="T8" fmla="*/ 10 w 15"/>
                <a:gd name="T9" fmla="*/ 15 h 15"/>
              </a:gdLst>
              <a:ahLst/>
              <a:cxnLst>
                <a:cxn ang="0">
                  <a:pos x="T0" y="T1"/>
                </a:cxn>
                <a:cxn ang="0">
                  <a:pos x="T2" y="T3"/>
                </a:cxn>
                <a:cxn ang="0">
                  <a:pos x="T4" y="T5"/>
                </a:cxn>
                <a:cxn ang="0">
                  <a:pos x="T6" y="T7"/>
                </a:cxn>
                <a:cxn ang="0">
                  <a:pos x="T8" y="T9"/>
                </a:cxn>
              </a:cxnLst>
              <a:rect l="0" t="0" r="r" b="b"/>
              <a:pathLst>
                <a:path w="15" h="15">
                  <a:moveTo>
                    <a:pt x="10" y="15"/>
                  </a:moveTo>
                  <a:lnTo>
                    <a:pt x="15" y="5"/>
                  </a:lnTo>
                  <a:lnTo>
                    <a:pt x="5" y="0"/>
                  </a:lnTo>
                  <a:lnTo>
                    <a:pt x="0" y="10"/>
                  </a:lnTo>
                  <a:lnTo>
                    <a:pt x="10" y="15"/>
                  </a:lnTo>
                  <a:close/>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4" name="Freeform 31"/>
            <p:cNvSpPr>
              <a:spLocks/>
            </p:cNvSpPr>
            <p:nvPr userDrawn="1"/>
          </p:nvSpPr>
          <p:spPr bwMode="auto">
            <a:xfrm>
              <a:off x="7022" y="176"/>
              <a:ext cx="102" cy="53"/>
            </a:xfrm>
            <a:custGeom>
              <a:avLst/>
              <a:gdLst>
                <a:gd name="T0" fmla="*/ 15 w 102"/>
                <a:gd name="T1" fmla="*/ 18 h 53"/>
                <a:gd name="T2" fmla="*/ 0 w 102"/>
                <a:gd name="T3" fmla="*/ 53 h 53"/>
                <a:gd name="T4" fmla="*/ 43 w 102"/>
                <a:gd name="T5" fmla="*/ 39 h 53"/>
                <a:gd name="T6" fmla="*/ 102 w 102"/>
                <a:gd name="T7" fmla="*/ 6 h 53"/>
                <a:gd name="T8" fmla="*/ 102 w 102"/>
                <a:gd name="T9" fmla="*/ 0 h 53"/>
              </a:gdLst>
              <a:ahLst/>
              <a:cxnLst>
                <a:cxn ang="0">
                  <a:pos x="T0" y="T1"/>
                </a:cxn>
                <a:cxn ang="0">
                  <a:pos x="T2" y="T3"/>
                </a:cxn>
                <a:cxn ang="0">
                  <a:pos x="T4" y="T5"/>
                </a:cxn>
                <a:cxn ang="0">
                  <a:pos x="T6" y="T7"/>
                </a:cxn>
                <a:cxn ang="0">
                  <a:pos x="T8" y="T9"/>
                </a:cxn>
              </a:cxnLst>
              <a:rect l="0" t="0" r="r" b="b"/>
              <a:pathLst>
                <a:path w="102" h="53">
                  <a:moveTo>
                    <a:pt x="15" y="18"/>
                  </a:moveTo>
                  <a:lnTo>
                    <a:pt x="0" y="53"/>
                  </a:lnTo>
                  <a:lnTo>
                    <a:pt x="43" y="39"/>
                  </a:lnTo>
                  <a:lnTo>
                    <a:pt x="102" y="6"/>
                  </a:lnTo>
                  <a:lnTo>
                    <a:pt x="102" y="0"/>
                  </a:lnTo>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5" name="Freeform 32"/>
            <p:cNvSpPr>
              <a:spLocks/>
            </p:cNvSpPr>
            <p:nvPr userDrawn="1"/>
          </p:nvSpPr>
          <p:spPr bwMode="auto">
            <a:xfrm>
              <a:off x="7040" y="184"/>
              <a:ext cx="100" cy="24"/>
            </a:xfrm>
            <a:custGeom>
              <a:avLst/>
              <a:gdLst>
                <a:gd name="T0" fmla="*/ 0 w 100"/>
                <a:gd name="T1" fmla="*/ 7 h 24"/>
                <a:gd name="T2" fmla="*/ 41 w 100"/>
                <a:gd name="T3" fmla="*/ 13 h 24"/>
                <a:gd name="T4" fmla="*/ 83 w 100"/>
                <a:gd name="T5" fmla="*/ 0 h 24"/>
                <a:gd name="T6" fmla="*/ 100 w 100"/>
                <a:gd name="T7" fmla="*/ 20 h 24"/>
                <a:gd name="T8" fmla="*/ 77 w 100"/>
                <a:gd name="T9" fmla="*/ 24 h 24"/>
              </a:gdLst>
              <a:ahLst/>
              <a:cxnLst>
                <a:cxn ang="0">
                  <a:pos x="T0" y="T1"/>
                </a:cxn>
                <a:cxn ang="0">
                  <a:pos x="T2" y="T3"/>
                </a:cxn>
                <a:cxn ang="0">
                  <a:pos x="T4" y="T5"/>
                </a:cxn>
                <a:cxn ang="0">
                  <a:pos x="T6" y="T7"/>
                </a:cxn>
                <a:cxn ang="0">
                  <a:pos x="T8" y="T9"/>
                </a:cxn>
              </a:cxnLst>
              <a:rect l="0" t="0" r="r" b="b"/>
              <a:pathLst>
                <a:path w="100" h="24">
                  <a:moveTo>
                    <a:pt x="0" y="7"/>
                  </a:moveTo>
                  <a:lnTo>
                    <a:pt x="41" y="13"/>
                  </a:lnTo>
                  <a:lnTo>
                    <a:pt x="83" y="0"/>
                  </a:lnTo>
                  <a:lnTo>
                    <a:pt x="100" y="20"/>
                  </a:lnTo>
                  <a:lnTo>
                    <a:pt x="77" y="24"/>
                  </a:lnTo>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6" name="Freeform 33"/>
            <p:cNvSpPr>
              <a:spLocks/>
            </p:cNvSpPr>
            <p:nvPr userDrawn="1"/>
          </p:nvSpPr>
          <p:spPr bwMode="auto">
            <a:xfrm>
              <a:off x="7081" y="203"/>
              <a:ext cx="34" cy="18"/>
            </a:xfrm>
            <a:custGeom>
              <a:avLst/>
              <a:gdLst>
                <a:gd name="T0" fmla="*/ 34 w 34"/>
                <a:gd name="T1" fmla="*/ 4 h 18"/>
                <a:gd name="T2" fmla="*/ 7 w 34"/>
                <a:gd name="T3" fmla="*/ 18 h 18"/>
                <a:gd name="T4" fmla="*/ 0 w 34"/>
                <a:gd name="T5" fmla="*/ 0 h 18"/>
              </a:gdLst>
              <a:ahLst/>
              <a:cxnLst>
                <a:cxn ang="0">
                  <a:pos x="T0" y="T1"/>
                </a:cxn>
                <a:cxn ang="0">
                  <a:pos x="T2" y="T3"/>
                </a:cxn>
                <a:cxn ang="0">
                  <a:pos x="T4" y="T5"/>
                </a:cxn>
              </a:cxnLst>
              <a:rect l="0" t="0" r="r" b="b"/>
              <a:pathLst>
                <a:path w="34" h="18">
                  <a:moveTo>
                    <a:pt x="34" y="4"/>
                  </a:moveTo>
                  <a:lnTo>
                    <a:pt x="7" y="18"/>
                  </a:lnTo>
                  <a:lnTo>
                    <a:pt x="0" y="0"/>
                  </a:lnTo>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7" name="Line 34"/>
            <p:cNvSpPr>
              <a:spLocks noChangeShapeType="1"/>
            </p:cNvSpPr>
            <p:nvPr userDrawn="1"/>
          </p:nvSpPr>
          <p:spPr bwMode="auto">
            <a:xfrm>
              <a:off x="7066" y="216"/>
              <a:ext cx="22" cy="2"/>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8" name="Freeform 35"/>
            <p:cNvSpPr>
              <a:spLocks/>
            </p:cNvSpPr>
            <p:nvPr userDrawn="1"/>
          </p:nvSpPr>
          <p:spPr bwMode="auto">
            <a:xfrm>
              <a:off x="7039" y="185"/>
              <a:ext cx="49" cy="33"/>
            </a:xfrm>
            <a:custGeom>
              <a:avLst/>
              <a:gdLst>
                <a:gd name="T0" fmla="*/ 49 w 49"/>
                <a:gd name="T1" fmla="*/ 33 h 33"/>
                <a:gd name="T2" fmla="*/ 0 w 49"/>
                <a:gd name="T3" fmla="*/ 6 h 33"/>
                <a:gd name="T4" fmla="*/ 0 w 49"/>
                <a:gd name="T5" fmla="*/ 0 h 33"/>
              </a:gdLst>
              <a:ahLst/>
              <a:cxnLst>
                <a:cxn ang="0">
                  <a:pos x="T0" y="T1"/>
                </a:cxn>
                <a:cxn ang="0">
                  <a:pos x="T2" y="T3"/>
                </a:cxn>
                <a:cxn ang="0">
                  <a:pos x="T4" y="T5"/>
                </a:cxn>
              </a:cxnLst>
              <a:rect l="0" t="0" r="r" b="b"/>
              <a:pathLst>
                <a:path w="49" h="33">
                  <a:moveTo>
                    <a:pt x="49" y="33"/>
                  </a:moveTo>
                  <a:lnTo>
                    <a:pt x="0" y="6"/>
                  </a:lnTo>
                  <a:lnTo>
                    <a:pt x="0" y="0"/>
                  </a:lnTo>
                </a:path>
              </a:pathLst>
            </a:custGeom>
            <a:noFill/>
            <a:ln w="3175" cap="flat">
              <a:solidFill>
                <a:srgbClr val="2938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79" name="Line 36"/>
            <p:cNvSpPr>
              <a:spLocks noChangeShapeType="1"/>
            </p:cNvSpPr>
            <p:nvPr userDrawn="1"/>
          </p:nvSpPr>
          <p:spPr bwMode="auto">
            <a:xfrm flipH="1">
              <a:off x="7117" y="181"/>
              <a:ext cx="6" cy="22"/>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0" name="Line 37"/>
            <p:cNvSpPr>
              <a:spLocks noChangeShapeType="1"/>
            </p:cNvSpPr>
            <p:nvPr userDrawn="1"/>
          </p:nvSpPr>
          <p:spPr bwMode="auto">
            <a:xfrm>
              <a:off x="7139" y="211"/>
              <a:ext cx="0" cy="5"/>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1" name="Line 38"/>
            <p:cNvSpPr>
              <a:spLocks noChangeShapeType="1"/>
            </p:cNvSpPr>
            <p:nvPr userDrawn="1"/>
          </p:nvSpPr>
          <p:spPr bwMode="auto">
            <a:xfrm flipH="1">
              <a:off x="7018" y="234"/>
              <a:ext cx="3" cy="5"/>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2" name="Line 39"/>
            <p:cNvSpPr>
              <a:spLocks noChangeShapeType="1"/>
            </p:cNvSpPr>
            <p:nvPr userDrawn="1"/>
          </p:nvSpPr>
          <p:spPr bwMode="auto">
            <a:xfrm>
              <a:off x="7064" y="221"/>
              <a:ext cx="0" cy="3"/>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3" name="Line 40"/>
            <p:cNvSpPr>
              <a:spLocks noChangeShapeType="1"/>
            </p:cNvSpPr>
            <p:nvPr userDrawn="1"/>
          </p:nvSpPr>
          <p:spPr bwMode="auto">
            <a:xfrm>
              <a:off x="7089" y="224"/>
              <a:ext cx="0" cy="4"/>
            </a:xfrm>
            <a:prstGeom prst="line">
              <a:avLst/>
            </a:prstGeom>
            <a:noFill/>
            <a:ln w="3175" cap="flat">
              <a:solidFill>
                <a:srgbClr val="29389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4" name="Oval 41"/>
            <p:cNvSpPr>
              <a:spLocks noChangeArrowheads="1"/>
            </p:cNvSpPr>
            <p:nvPr userDrawn="1"/>
          </p:nvSpPr>
          <p:spPr bwMode="auto">
            <a:xfrm>
              <a:off x="7118" y="180"/>
              <a:ext cx="11" cy="10"/>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5" name="Oval 42"/>
            <p:cNvSpPr>
              <a:spLocks noChangeArrowheads="1"/>
            </p:cNvSpPr>
            <p:nvPr userDrawn="1"/>
          </p:nvSpPr>
          <p:spPr bwMode="auto">
            <a:xfrm>
              <a:off x="7059" y="211"/>
              <a:ext cx="12" cy="11"/>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6" name="Oval 43"/>
            <p:cNvSpPr>
              <a:spLocks noChangeArrowheads="1"/>
            </p:cNvSpPr>
            <p:nvPr userDrawn="1"/>
          </p:nvSpPr>
          <p:spPr bwMode="auto">
            <a:xfrm>
              <a:off x="7076" y="194"/>
              <a:ext cx="11" cy="10"/>
            </a:xfrm>
            <a:prstGeom prst="ellipse">
              <a:avLst/>
            </a:prstGeom>
            <a:solidFill>
              <a:srgbClr val="EF40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7" name="Oval 44"/>
            <p:cNvSpPr>
              <a:spLocks noChangeArrowheads="1"/>
            </p:cNvSpPr>
            <p:nvPr userDrawn="1"/>
          </p:nvSpPr>
          <p:spPr bwMode="auto">
            <a:xfrm>
              <a:off x="7018" y="225"/>
              <a:ext cx="10" cy="11"/>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8" name="Oval 45"/>
            <p:cNvSpPr>
              <a:spLocks noChangeArrowheads="1"/>
            </p:cNvSpPr>
            <p:nvPr userDrawn="1"/>
          </p:nvSpPr>
          <p:spPr bwMode="auto">
            <a:xfrm>
              <a:off x="7111" y="202"/>
              <a:ext cx="11" cy="10"/>
            </a:xfrm>
            <a:prstGeom prst="ellipse">
              <a:avLst/>
            </a:prstGeom>
            <a:solidFill>
              <a:srgbClr val="F386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89" name="Oval 46"/>
            <p:cNvSpPr>
              <a:spLocks noChangeArrowheads="1"/>
            </p:cNvSpPr>
            <p:nvPr userDrawn="1"/>
          </p:nvSpPr>
          <p:spPr bwMode="auto">
            <a:xfrm>
              <a:off x="7034" y="188"/>
              <a:ext cx="10" cy="10"/>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0" name="Oval 47"/>
            <p:cNvSpPr>
              <a:spLocks noChangeArrowheads="1"/>
            </p:cNvSpPr>
            <p:nvPr userDrawn="1"/>
          </p:nvSpPr>
          <p:spPr bwMode="auto">
            <a:xfrm>
              <a:off x="7133" y="201"/>
              <a:ext cx="11"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1" name="Oval 48"/>
            <p:cNvSpPr>
              <a:spLocks noChangeArrowheads="1"/>
            </p:cNvSpPr>
            <p:nvPr userDrawn="1"/>
          </p:nvSpPr>
          <p:spPr bwMode="auto">
            <a:xfrm>
              <a:off x="7084" y="214"/>
              <a:ext cx="11" cy="11"/>
            </a:xfrm>
            <a:prstGeom prst="ellipse">
              <a:avLst/>
            </a:prstGeom>
            <a:solidFill>
              <a:srgbClr val="FFF2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2" name="Freeform 49"/>
            <p:cNvSpPr>
              <a:spLocks/>
            </p:cNvSpPr>
            <p:nvPr userDrawn="1"/>
          </p:nvSpPr>
          <p:spPr bwMode="auto">
            <a:xfrm>
              <a:off x="6676" y="441"/>
              <a:ext cx="97" cy="113"/>
            </a:xfrm>
            <a:custGeom>
              <a:avLst/>
              <a:gdLst>
                <a:gd name="T0" fmla="*/ 81 w 96"/>
                <a:gd name="T1" fmla="*/ 35 h 112"/>
                <a:gd name="T2" fmla="*/ 51 w 96"/>
                <a:gd name="T3" fmla="*/ 12 h 112"/>
                <a:gd name="T4" fmla="*/ 14 w 96"/>
                <a:gd name="T5" fmla="*/ 55 h 112"/>
                <a:gd name="T6" fmla="*/ 51 w 96"/>
                <a:gd name="T7" fmla="*/ 100 h 112"/>
                <a:gd name="T8" fmla="*/ 82 w 96"/>
                <a:gd name="T9" fmla="*/ 69 h 112"/>
                <a:gd name="T10" fmla="*/ 96 w 96"/>
                <a:gd name="T11" fmla="*/ 69 h 112"/>
                <a:gd name="T12" fmla="*/ 50 w 96"/>
                <a:gd name="T13" fmla="*/ 112 h 112"/>
                <a:gd name="T14" fmla="*/ 0 w 96"/>
                <a:gd name="T15" fmla="*/ 56 h 112"/>
                <a:gd name="T16" fmla="*/ 51 w 96"/>
                <a:gd name="T17" fmla="*/ 0 h 112"/>
                <a:gd name="T18" fmla="*/ 95 w 96"/>
                <a:gd name="T19" fmla="*/ 35 h 112"/>
                <a:gd name="T20" fmla="*/ 81 w 96"/>
                <a:gd name="T21" fmla="*/ 3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112">
                  <a:moveTo>
                    <a:pt x="81" y="35"/>
                  </a:moveTo>
                  <a:cubicBezTo>
                    <a:pt x="78" y="20"/>
                    <a:pt x="65" y="12"/>
                    <a:pt x="51" y="12"/>
                  </a:cubicBezTo>
                  <a:cubicBezTo>
                    <a:pt x="25" y="12"/>
                    <a:pt x="14" y="33"/>
                    <a:pt x="14" y="55"/>
                  </a:cubicBezTo>
                  <a:cubicBezTo>
                    <a:pt x="14" y="80"/>
                    <a:pt x="25" y="100"/>
                    <a:pt x="51" y="100"/>
                  </a:cubicBezTo>
                  <a:cubicBezTo>
                    <a:pt x="69" y="100"/>
                    <a:pt x="80" y="87"/>
                    <a:pt x="82" y="69"/>
                  </a:cubicBezTo>
                  <a:cubicBezTo>
                    <a:pt x="96" y="69"/>
                    <a:pt x="96" y="69"/>
                    <a:pt x="96" y="69"/>
                  </a:cubicBezTo>
                  <a:cubicBezTo>
                    <a:pt x="93" y="96"/>
                    <a:pt x="76" y="112"/>
                    <a:pt x="50" y="112"/>
                  </a:cubicBezTo>
                  <a:cubicBezTo>
                    <a:pt x="16" y="112"/>
                    <a:pt x="0" y="87"/>
                    <a:pt x="0" y="56"/>
                  </a:cubicBezTo>
                  <a:cubicBezTo>
                    <a:pt x="0" y="25"/>
                    <a:pt x="18" y="0"/>
                    <a:pt x="51" y="0"/>
                  </a:cubicBezTo>
                  <a:cubicBezTo>
                    <a:pt x="73" y="0"/>
                    <a:pt x="91" y="12"/>
                    <a:pt x="95" y="35"/>
                  </a:cubicBezTo>
                  <a:lnTo>
                    <a:pt x="81"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3" name="Freeform 50"/>
            <p:cNvSpPr>
              <a:spLocks/>
            </p:cNvSpPr>
            <p:nvPr userDrawn="1"/>
          </p:nvSpPr>
          <p:spPr bwMode="auto">
            <a:xfrm>
              <a:off x="6785" y="444"/>
              <a:ext cx="65" cy="107"/>
            </a:xfrm>
            <a:custGeom>
              <a:avLst/>
              <a:gdLst>
                <a:gd name="T0" fmla="*/ 0 w 64"/>
                <a:gd name="T1" fmla="*/ 0 h 106"/>
                <a:gd name="T2" fmla="*/ 12 w 64"/>
                <a:gd name="T3" fmla="*/ 0 h 106"/>
                <a:gd name="T4" fmla="*/ 12 w 64"/>
                <a:gd name="T5" fmla="*/ 40 h 106"/>
                <a:gd name="T6" fmla="*/ 13 w 64"/>
                <a:gd name="T7" fmla="*/ 40 h 106"/>
                <a:gd name="T8" fmla="*/ 37 w 64"/>
                <a:gd name="T9" fmla="*/ 27 h 106"/>
                <a:gd name="T10" fmla="*/ 64 w 64"/>
                <a:gd name="T11" fmla="*/ 56 h 106"/>
                <a:gd name="T12" fmla="*/ 64 w 64"/>
                <a:gd name="T13" fmla="*/ 106 h 106"/>
                <a:gd name="T14" fmla="*/ 51 w 64"/>
                <a:gd name="T15" fmla="*/ 106 h 106"/>
                <a:gd name="T16" fmla="*/ 51 w 64"/>
                <a:gd name="T17" fmla="*/ 54 h 106"/>
                <a:gd name="T18" fmla="*/ 35 w 64"/>
                <a:gd name="T19" fmla="*/ 38 h 106"/>
                <a:gd name="T20" fmla="*/ 12 w 64"/>
                <a:gd name="T21" fmla="*/ 63 h 106"/>
                <a:gd name="T22" fmla="*/ 12 w 64"/>
                <a:gd name="T23" fmla="*/ 106 h 106"/>
                <a:gd name="T24" fmla="*/ 0 w 64"/>
                <a:gd name="T25" fmla="*/ 106 h 106"/>
                <a:gd name="T26" fmla="*/ 0 w 64"/>
                <a:gd name="T27"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06">
                  <a:moveTo>
                    <a:pt x="0" y="0"/>
                  </a:moveTo>
                  <a:cubicBezTo>
                    <a:pt x="12" y="0"/>
                    <a:pt x="12" y="0"/>
                    <a:pt x="12" y="0"/>
                  </a:cubicBezTo>
                  <a:cubicBezTo>
                    <a:pt x="12" y="40"/>
                    <a:pt x="12" y="40"/>
                    <a:pt x="12" y="40"/>
                  </a:cubicBezTo>
                  <a:cubicBezTo>
                    <a:pt x="13" y="40"/>
                    <a:pt x="13" y="40"/>
                    <a:pt x="13" y="40"/>
                  </a:cubicBezTo>
                  <a:cubicBezTo>
                    <a:pt x="17" y="31"/>
                    <a:pt x="28" y="27"/>
                    <a:pt x="37" y="27"/>
                  </a:cubicBezTo>
                  <a:cubicBezTo>
                    <a:pt x="57" y="27"/>
                    <a:pt x="64" y="39"/>
                    <a:pt x="64" y="56"/>
                  </a:cubicBezTo>
                  <a:cubicBezTo>
                    <a:pt x="64" y="106"/>
                    <a:pt x="64" y="106"/>
                    <a:pt x="64" y="106"/>
                  </a:cubicBezTo>
                  <a:cubicBezTo>
                    <a:pt x="51" y="106"/>
                    <a:pt x="51" y="106"/>
                    <a:pt x="51" y="106"/>
                  </a:cubicBezTo>
                  <a:cubicBezTo>
                    <a:pt x="51" y="54"/>
                    <a:pt x="51" y="54"/>
                    <a:pt x="51" y="54"/>
                  </a:cubicBezTo>
                  <a:cubicBezTo>
                    <a:pt x="51" y="45"/>
                    <a:pt x="45" y="38"/>
                    <a:pt x="35" y="38"/>
                  </a:cubicBezTo>
                  <a:cubicBezTo>
                    <a:pt x="20" y="38"/>
                    <a:pt x="12" y="49"/>
                    <a:pt x="12" y="63"/>
                  </a:cubicBezTo>
                  <a:cubicBezTo>
                    <a:pt x="12" y="106"/>
                    <a:pt x="12" y="106"/>
                    <a:pt x="12" y="106"/>
                  </a:cubicBezTo>
                  <a:cubicBezTo>
                    <a:pt x="0" y="106"/>
                    <a:pt x="0" y="106"/>
                    <a:pt x="0" y="106"/>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4" name="Freeform 51"/>
            <p:cNvSpPr>
              <a:spLocks noEditPoints="1"/>
            </p:cNvSpPr>
            <p:nvPr userDrawn="1"/>
          </p:nvSpPr>
          <p:spPr bwMode="auto">
            <a:xfrm>
              <a:off x="6858" y="472"/>
              <a:ext cx="73" cy="81"/>
            </a:xfrm>
            <a:custGeom>
              <a:avLst/>
              <a:gdLst>
                <a:gd name="T0" fmla="*/ 71 w 72"/>
                <a:gd name="T1" fmla="*/ 55 h 81"/>
                <a:gd name="T2" fmla="*/ 37 w 72"/>
                <a:gd name="T3" fmla="*/ 81 h 81"/>
                <a:gd name="T4" fmla="*/ 0 w 72"/>
                <a:gd name="T5" fmla="*/ 40 h 81"/>
                <a:gd name="T6" fmla="*/ 37 w 72"/>
                <a:gd name="T7" fmla="*/ 0 h 81"/>
                <a:gd name="T8" fmla="*/ 72 w 72"/>
                <a:gd name="T9" fmla="*/ 45 h 81"/>
                <a:gd name="T10" fmla="*/ 14 w 72"/>
                <a:gd name="T11" fmla="*/ 45 h 81"/>
                <a:gd name="T12" fmla="*/ 38 w 72"/>
                <a:gd name="T13" fmla="*/ 70 h 81"/>
                <a:gd name="T14" fmla="*/ 58 w 72"/>
                <a:gd name="T15" fmla="*/ 55 h 81"/>
                <a:gd name="T16" fmla="*/ 71 w 72"/>
                <a:gd name="T17" fmla="*/ 55 h 81"/>
                <a:gd name="T18" fmla="*/ 58 w 72"/>
                <a:gd name="T19" fmla="*/ 33 h 81"/>
                <a:gd name="T20" fmla="*/ 36 w 72"/>
                <a:gd name="T21" fmla="*/ 11 h 81"/>
                <a:gd name="T22" fmla="*/ 14 w 72"/>
                <a:gd name="T23" fmla="*/ 33 h 81"/>
                <a:gd name="T24" fmla="*/ 58 w 72"/>
                <a:gd name="T25"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1">
                  <a:moveTo>
                    <a:pt x="71" y="55"/>
                  </a:moveTo>
                  <a:cubicBezTo>
                    <a:pt x="67" y="72"/>
                    <a:pt x="55" y="81"/>
                    <a:pt x="37" y="81"/>
                  </a:cubicBezTo>
                  <a:cubicBezTo>
                    <a:pt x="13" y="81"/>
                    <a:pt x="1" y="64"/>
                    <a:pt x="0" y="40"/>
                  </a:cubicBezTo>
                  <a:cubicBezTo>
                    <a:pt x="0" y="17"/>
                    <a:pt x="16" y="0"/>
                    <a:pt x="37" y="0"/>
                  </a:cubicBezTo>
                  <a:cubicBezTo>
                    <a:pt x="64" y="0"/>
                    <a:pt x="72" y="26"/>
                    <a:pt x="72" y="45"/>
                  </a:cubicBezTo>
                  <a:cubicBezTo>
                    <a:pt x="14" y="45"/>
                    <a:pt x="14" y="45"/>
                    <a:pt x="14" y="45"/>
                  </a:cubicBezTo>
                  <a:cubicBezTo>
                    <a:pt x="13" y="58"/>
                    <a:pt x="21" y="70"/>
                    <a:pt x="38" y="70"/>
                  </a:cubicBezTo>
                  <a:cubicBezTo>
                    <a:pt x="48" y="70"/>
                    <a:pt x="56" y="65"/>
                    <a:pt x="58" y="55"/>
                  </a:cubicBezTo>
                  <a:lnTo>
                    <a:pt x="71" y="55"/>
                  </a:lnTo>
                  <a:close/>
                  <a:moveTo>
                    <a:pt x="58" y="33"/>
                  </a:moveTo>
                  <a:cubicBezTo>
                    <a:pt x="58" y="21"/>
                    <a:pt x="49" y="11"/>
                    <a:pt x="36" y="11"/>
                  </a:cubicBezTo>
                  <a:cubicBezTo>
                    <a:pt x="23" y="11"/>
                    <a:pt x="15" y="21"/>
                    <a:pt x="14" y="33"/>
                  </a:cubicBezTo>
                  <a:lnTo>
                    <a:pt x="58" y="3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5" name="Freeform 52"/>
            <p:cNvSpPr>
              <a:spLocks/>
            </p:cNvSpPr>
            <p:nvPr userDrawn="1"/>
          </p:nvSpPr>
          <p:spPr bwMode="auto">
            <a:xfrm>
              <a:off x="6938" y="472"/>
              <a:ext cx="72" cy="81"/>
            </a:xfrm>
            <a:custGeom>
              <a:avLst/>
              <a:gdLst>
                <a:gd name="T0" fmla="*/ 57 w 71"/>
                <a:gd name="T1" fmla="*/ 27 h 81"/>
                <a:gd name="T2" fmla="*/ 38 w 71"/>
                <a:gd name="T3" fmla="*/ 11 h 81"/>
                <a:gd name="T4" fmla="*/ 14 w 71"/>
                <a:gd name="T5" fmla="*/ 42 h 81"/>
                <a:gd name="T6" fmla="*/ 36 w 71"/>
                <a:gd name="T7" fmla="*/ 70 h 81"/>
                <a:gd name="T8" fmla="*/ 58 w 71"/>
                <a:gd name="T9" fmla="*/ 51 h 81"/>
                <a:gd name="T10" fmla="*/ 71 w 71"/>
                <a:gd name="T11" fmla="*/ 51 h 81"/>
                <a:gd name="T12" fmla="*/ 37 w 71"/>
                <a:gd name="T13" fmla="*/ 81 h 81"/>
                <a:gd name="T14" fmla="*/ 0 w 71"/>
                <a:gd name="T15" fmla="*/ 42 h 81"/>
                <a:gd name="T16" fmla="*/ 37 w 71"/>
                <a:gd name="T17" fmla="*/ 0 h 81"/>
                <a:gd name="T18" fmla="*/ 70 w 71"/>
                <a:gd name="T19" fmla="*/ 27 h 81"/>
                <a:gd name="T20" fmla="*/ 57 w 71"/>
                <a:gd name="T21" fmla="*/ 2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1">
                  <a:moveTo>
                    <a:pt x="57" y="27"/>
                  </a:moveTo>
                  <a:cubicBezTo>
                    <a:pt x="55" y="17"/>
                    <a:pt x="48" y="11"/>
                    <a:pt x="38" y="11"/>
                  </a:cubicBezTo>
                  <a:cubicBezTo>
                    <a:pt x="19" y="11"/>
                    <a:pt x="14" y="26"/>
                    <a:pt x="14" y="42"/>
                  </a:cubicBezTo>
                  <a:cubicBezTo>
                    <a:pt x="14" y="56"/>
                    <a:pt x="20" y="70"/>
                    <a:pt x="36" y="70"/>
                  </a:cubicBezTo>
                  <a:cubicBezTo>
                    <a:pt x="49" y="70"/>
                    <a:pt x="56" y="63"/>
                    <a:pt x="58" y="51"/>
                  </a:cubicBezTo>
                  <a:cubicBezTo>
                    <a:pt x="71" y="51"/>
                    <a:pt x="71" y="51"/>
                    <a:pt x="71" y="51"/>
                  </a:cubicBezTo>
                  <a:cubicBezTo>
                    <a:pt x="68" y="70"/>
                    <a:pt x="56" y="81"/>
                    <a:pt x="37" y="81"/>
                  </a:cubicBezTo>
                  <a:cubicBezTo>
                    <a:pt x="13" y="81"/>
                    <a:pt x="0" y="65"/>
                    <a:pt x="0" y="42"/>
                  </a:cubicBezTo>
                  <a:cubicBezTo>
                    <a:pt x="0" y="18"/>
                    <a:pt x="12" y="0"/>
                    <a:pt x="37" y="0"/>
                  </a:cubicBezTo>
                  <a:cubicBezTo>
                    <a:pt x="54" y="0"/>
                    <a:pt x="68" y="8"/>
                    <a:pt x="70" y="27"/>
                  </a:cubicBezTo>
                  <a:lnTo>
                    <a:pt x="57"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6" name="Freeform 53"/>
            <p:cNvSpPr>
              <a:spLocks/>
            </p:cNvSpPr>
            <p:nvPr userDrawn="1"/>
          </p:nvSpPr>
          <p:spPr bwMode="auto">
            <a:xfrm>
              <a:off x="7020" y="444"/>
              <a:ext cx="68" cy="107"/>
            </a:xfrm>
            <a:custGeom>
              <a:avLst/>
              <a:gdLst>
                <a:gd name="T0" fmla="*/ 0 w 68"/>
                <a:gd name="T1" fmla="*/ 0 h 107"/>
                <a:gd name="T2" fmla="*/ 13 w 68"/>
                <a:gd name="T3" fmla="*/ 0 h 107"/>
                <a:gd name="T4" fmla="*/ 13 w 68"/>
                <a:gd name="T5" fmla="*/ 64 h 107"/>
                <a:gd name="T6" fmla="*/ 48 w 68"/>
                <a:gd name="T7" fmla="*/ 30 h 107"/>
                <a:gd name="T8" fmla="*/ 66 w 68"/>
                <a:gd name="T9" fmla="*/ 30 h 107"/>
                <a:gd name="T10" fmla="*/ 34 w 68"/>
                <a:gd name="T11" fmla="*/ 58 h 107"/>
                <a:gd name="T12" fmla="*/ 68 w 68"/>
                <a:gd name="T13" fmla="*/ 107 h 107"/>
                <a:gd name="T14" fmla="*/ 52 w 68"/>
                <a:gd name="T15" fmla="*/ 107 h 107"/>
                <a:gd name="T16" fmla="*/ 25 w 68"/>
                <a:gd name="T17" fmla="*/ 67 h 107"/>
                <a:gd name="T18" fmla="*/ 13 w 68"/>
                <a:gd name="T19" fmla="*/ 78 h 107"/>
                <a:gd name="T20" fmla="*/ 13 w 68"/>
                <a:gd name="T21" fmla="*/ 107 h 107"/>
                <a:gd name="T22" fmla="*/ 0 w 68"/>
                <a:gd name="T23" fmla="*/ 107 h 107"/>
                <a:gd name="T24" fmla="*/ 0 w 68"/>
                <a:gd name="T2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07">
                  <a:moveTo>
                    <a:pt x="0" y="0"/>
                  </a:moveTo>
                  <a:lnTo>
                    <a:pt x="13" y="0"/>
                  </a:lnTo>
                  <a:lnTo>
                    <a:pt x="13" y="64"/>
                  </a:lnTo>
                  <a:lnTo>
                    <a:pt x="48" y="30"/>
                  </a:lnTo>
                  <a:lnTo>
                    <a:pt x="66" y="30"/>
                  </a:lnTo>
                  <a:lnTo>
                    <a:pt x="34" y="58"/>
                  </a:lnTo>
                  <a:lnTo>
                    <a:pt x="68" y="107"/>
                  </a:lnTo>
                  <a:lnTo>
                    <a:pt x="52" y="107"/>
                  </a:lnTo>
                  <a:lnTo>
                    <a:pt x="25" y="67"/>
                  </a:lnTo>
                  <a:lnTo>
                    <a:pt x="13" y="78"/>
                  </a:lnTo>
                  <a:lnTo>
                    <a:pt x="13" y="107"/>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7" name="Freeform 54"/>
            <p:cNvSpPr>
              <a:spLocks noEditPoints="1"/>
            </p:cNvSpPr>
            <p:nvPr userDrawn="1"/>
          </p:nvSpPr>
          <p:spPr bwMode="auto">
            <a:xfrm>
              <a:off x="7134" y="444"/>
              <a:ext cx="81" cy="107"/>
            </a:xfrm>
            <a:custGeom>
              <a:avLst/>
              <a:gdLst>
                <a:gd name="T0" fmla="*/ 0 w 80"/>
                <a:gd name="T1" fmla="*/ 0 h 106"/>
                <a:gd name="T2" fmla="*/ 47 w 80"/>
                <a:gd name="T3" fmla="*/ 0 h 106"/>
                <a:gd name="T4" fmla="*/ 80 w 80"/>
                <a:gd name="T5" fmla="*/ 31 h 106"/>
                <a:gd name="T6" fmla="*/ 47 w 80"/>
                <a:gd name="T7" fmla="*/ 63 h 106"/>
                <a:gd name="T8" fmla="*/ 14 w 80"/>
                <a:gd name="T9" fmla="*/ 63 h 106"/>
                <a:gd name="T10" fmla="*/ 14 w 80"/>
                <a:gd name="T11" fmla="*/ 106 h 106"/>
                <a:gd name="T12" fmla="*/ 0 w 80"/>
                <a:gd name="T13" fmla="*/ 106 h 106"/>
                <a:gd name="T14" fmla="*/ 0 w 80"/>
                <a:gd name="T15" fmla="*/ 0 h 106"/>
                <a:gd name="T16" fmla="*/ 14 w 80"/>
                <a:gd name="T17" fmla="*/ 51 h 106"/>
                <a:gd name="T18" fmla="*/ 42 w 80"/>
                <a:gd name="T19" fmla="*/ 51 h 106"/>
                <a:gd name="T20" fmla="*/ 65 w 80"/>
                <a:gd name="T21" fmla="*/ 31 h 106"/>
                <a:gd name="T22" fmla="*/ 42 w 80"/>
                <a:gd name="T23" fmla="*/ 12 h 106"/>
                <a:gd name="T24" fmla="*/ 14 w 80"/>
                <a:gd name="T25" fmla="*/ 12 h 106"/>
                <a:gd name="T26" fmla="*/ 14 w 80"/>
                <a:gd name="T27" fmla="*/ 5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106">
                  <a:moveTo>
                    <a:pt x="0" y="0"/>
                  </a:moveTo>
                  <a:cubicBezTo>
                    <a:pt x="47" y="0"/>
                    <a:pt x="47" y="0"/>
                    <a:pt x="47" y="0"/>
                  </a:cubicBezTo>
                  <a:cubicBezTo>
                    <a:pt x="68" y="0"/>
                    <a:pt x="80" y="11"/>
                    <a:pt x="80" y="31"/>
                  </a:cubicBezTo>
                  <a:cubicBezTo>
                    <a:pt x="80" y="51"/>
                    <a:pt x="68" y="63"/>
                    <a:pt x="47" y="63"/>
                  </a:cubicBezTo>
                  <a:cubicBezTo>
                    <a:pt x="14" y="63"/>
                    <a:pt x="14" y="63"/>
                    <a:pt x="14" y="63"/>
                  </a:cubicBezTo>
                  <a:cubicBezTo>
                    <a:pt x="14" y="106"/>
                    <a:pt x="14" y="106"/>
                    <a:pt x="14" y="106"/>
                  </a:cubicBezTo>
                  <a:cubicBezTo>
                    <a:pt x="0" y="106"/>
                    <a:pt x="0" y="106"/>
                    <a:pt x="0" y="106"/>
                  </a:cubicBezTo>
                  <a:lnTo>
                    <a:pt x="0" y="0"/>
                  </a:lnTo>
                  <a:close/>
                  <a:moveTo>
                    <a:pt x="14" y="51"/>
                  </a:moveTo>
                  <a:cubicBezTo>
                    <a:pt x="42" y="51"/>
                    <a:pt x="42" y="51"/>
                    <a:pt x="42" y="51"/>
                  </a:cubicBezTo>
                  <a:cubicBezTo>
                    <a:pt x="58" y="51"/>
                    <a:pt x="65" y="44"/>
                    <a:pt x="65" y="31"/>
                  </a:cubicBezTo>
                  <a:cubicBezTo>
                    <a:pt x="65" y="18"/>
                    <a:pt x="58" y="12"/>
                    <a:pt x="42" y="12"/>
                  </a:cubicBezTo>
                  <a:cubicBezTo>
                    <a:pt x="14" y="12"/>
                    <a:pt x="14" y="12"/>
                    <a:pt x="14" y="12"/>
                  </a:cubicBezTo>
                  <a:lnTo>
                    <a:pt x="1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8" name="Freeform 55"/>
            <p:cNvSpPr>
              <a:spLocks noEditPoints="1"/>
            </p:cNvSpPr>
            <p:nvPr userDrawn="1"/>
          </p:nvSpPr>
          <p:spPr bwMode="auto">
            <a:xfrm>
              <a:off x="7219" y="472"/>
              <a:ext cx="76" cy="81"/>
            </a:xfrm>
            <a:custGeom>
              <a:avLst/>
              <a:gdLst>
                <a:gd name="T0" fmla="*/ 38 w 75"/>
                <a:gd name="T1" fmla="*/ 0 h 81"/>
                <a:gd name="T2" fmla="*/ 75 w 75"/>
                <a:gd name="T3" fmla="*/ 41 h 81"/>
                <a:gd name="T4" fmla="*/ 38 w 75"/>
                <a:gd name="T5" fmla="*/ 81 h 81"/>
                <a:gd name="T6" fmla="*/ 0 w 75"/>
                <a:gd name="T7" fmla="*/ 41 h 81"/>
                <a:gd name="T8" fmla="*/ 38 w 75"/>
                <a:gd name="T9" fmla="*/ 0 h 81"/>
                <a:gd name="T10" fmla="*/ 38 w 75"/>
                <a:gd name="T11" fmla="*/ 70 h 81"/>
                <a:gd name="T12" fmla="*/ 62 w 75"/>
                <a:gd name="T13" fmla="*/ 41 h 81"/>
                <a:gd name="T14" fmla="*/ 38 w 75"/>
                <a:gd name="T15" fmla="*/ 11 h 81"/>
                <a:gd name="T16" fmla="*/ 14 w 75"/>
                <a:gd name="T17" fmla="*/ 41 h 81"/>
                <a:gd name="T18" fmla="*/ 38 w 75"/>
                <a:gd name="T19"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1">
                  <a:moveTo>
                    <a:pt x="38" y="0"/>
                  </a:moveTo>
                  <a:cubicBezTo>
                    <a:pt x="62" y="0"/>
                    <a:pt x="75" y="18"/>
                    <a:pt x="75" y="41"/>
                  </a:cubicBezTo>
                  <a:cubicBezTo>
                    <a:pt x="75" y="63"/>
                    <a:pt x="62" y="81"/>
                    <a:pt x="38" y="81"/>
                  </a:cubicBezTo>
                  <a:cubicBezTo>
                    <a:pt x="13" y="81"/>
                    <a:pt x="0" y="63"/>
                    <a:pt x="0" y="41"/>
                  </a:cubicBezTo>
                  <a:cubicBezTo>
                    <a:pt x="0" y="18"/>
                    <a:pt x="13" y="0"/>
                    <a:pt x="38" y="0"/>
                  </a:cubicBezTo>
                  <a:close/>
                  <a:moveTo>
                    <a:pt x="38" y="70"/>
                  </a:moveTo>
                  <a:cubicBezTo>
                    <a:pt x="51" y="70"/>
                    <a:pt x="62" y="59"/>
                    <a:pt x="62" y="41"/>
                  </a:cubicBezTo>
                  <a:cubicBezTo>
                    <a:pt x="62" y="22"/>
                    <a:pt x="51" y="11"/>
                    <a:pt x="38" y="11"/>
                  </a:cubicBezTo>
                  <a:cubicBezTo>
                    <a:pt x="24" y="11"/>
                    <a:pt x="14" y="22"/>
                    <a:pt x="14" y="41"/>
                  </a:cubicBezTo>
                  <a:cubicBezTo>
                    <a:pt x="14" y="59"/>
                    <a:pt x="24" y="70"/>
                    <a:pt x="38"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399" name="Freeform 56"/>
            <p:cNvSpPr>
              <a:spLocks noEditPoints="1"/>
            </p:cNvSpPr>
            <p:nvPr userDrawn="1"/>
          </p:nvSpPr>
          <p:spPr bwMode="auto">
            <a:xfrm>
              <a:off x="7308" y="444"/>
              <a:ext cx="12" cy="107"/>
            </a:xfrm>
            <a:custGeom>
              <a:avLst/>
              <a:gdLst>
                <a:gd name="T0" fmla="*/ 12 w 12"/>
                <a:gd name="T1" fmla="*/ 15 h 107"/>
                <a:gd name="T2" fmla="*/ 0 w 12"/>
                <a:gd name="T3" fmla="*/ 15 h 107"/>
                <a:gd name="T4" fmla="*/ 0 w 12"/>
                <a:gd name="T5" fmla="*/ 0 h 107"/>
                <a:gd name="T6" fmla="*/ 12 w 12"/>
                <a:gd name="T7" fmla="*/ 0 h 107"/>
                <a:gd name="T8" fmla="*/ 12 w 12"/>
                <a:gd name="T9" fmla="*/ 15 h 107"/>
                <a:gd name="T10" fmla="*/ 0 w 12"/>
                <a:gd name="T11" fmla="*/ 30 h 107"/>
                <a:gd name="T12" fmla="*/ 12 w 12"/>
                <a:gd name="T13" fmla="*/ 30 h 107"/>
                <a:gd name="T14" fmla="*/ 12 w 12"/>
                <a:gd name="T15" fmla="*/ 107 h 107"/>
                <a:gd name="T16" fmla="*/ 0 w 12"/>
                <a:gd name="T17" fmla="*/ 107 h 107"/>
                <a:gd name="T18" fmla="*/ 0 w 12"/>
                <a:gd name="T19" fmla="*/ 3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7">
                  <a:moveTo>
                    <a:pt x="12" y="15"/>
                  </a:moveTo>
                  <a:lnTo>
                    <a:pt x="0" y="15"/>
                  </a:lnTo>
                  <a:lnTo>
                    <a:pt x="0" y="0"/>
                  </a:lnTo>
                  <a:lnTo>
                    <a:pt x="12" y="0"/>
                  </a:lnTo>
                  <a:lnTo>
                    <a:pt x="12" y="15"/>
                  </a:lnTo>
                  <a:close/>
                  <a:moveTo>
                    <a:pt x="0" y="30"/>
                  </a:moveTo>
                  <a:lnTo>
                    <a:pt x="12" y="30"/>
                  </a:lnTo>
                  <a:lnTo>
                    <a:pt x="12" y="107"/>
                  </a:lnTo>
                  <a:lnTo>
                    <a:pt x="0" y="107"/>
                  </a:lnTo>
                  <a:lnTo>
                    <a:pt x="0"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0" name="Freeform 57"/>
            <p:cNvSpPr>
              <a:spLocks/>
            </p:cNvSpPr>
            <p:nvPr userDrawn="1"/>
          </p:nvSpPr>
          <p:spPr bwMode="auto">
            <a:xfrm>
              <a:off x="7337" y="472"/>
              <a:ext cx="64" cy="79"/>
            </a:xfrm>
            <a:custGeom>
              <a:avLst/>
              <a:gdLst>
                <a:gd name="T0" fmla="*/ 0 w 64"/>
                <a:gd name="T1" fmla="*/ 2 h 79"/>
                <a:gd name="T2" fmla="*/ 12 w 64"/>
                <a:gd name="T3" fmla="*/ 2 h 79"/>
                <a:gd name="T4" fmla="*/ 12 w 64"/>
                <a:gd name="T5" fmla="*/ 14 h 79"/>
                <a:gd name="T6" fmla="*/ 13 w 64"/>
                <a:gd name="T7" fmla="*/ 14 h 79"/>
                <a:gd name="T8" fmla="*/ 38 w 64"/>
                <a:gd name="T9" fmla="*/ 0 h 79"/>
                <a:gd name="T10" fmla="*/ 64 w 64"/>
                <a:gd name="T11" fmla="*/ 29 h 79"/>
                <a:gd name="T12" fmla="*/ 64 w 64"/>
                <a:gd name="T13" fmla="*/ 79 h 79"/>
                <a:gd name="T14" fmla="*/ 52 w 64"/>
                <a:gd name="T15" fmla="*/ 79 h 79"/>
                <a:gd name="T16" fmla="*/ 52 w 64"/>
                <a:gd name="T17" fmla="*/ 27 h 79"/>
                <a:gd name="T18" fmla="*/ 36 w 64"/>
                <a:gd name="T19" fmla="*/ 11 h 79"/>
                <a:gd name="T20" fmla="*/ 13 w 64"/>
                <a:gd name="T21" fmla="*/ 36 h 79"/>
                <a:gd name="T22" fmla="*/ 13 w 64"/>
                <a:gd name="T23" fmla="*/ 79 h 79"/>
                <a:gd name="T24" fmla="*/ 0 w 64"/>
                <a:gd name="T25" fmla="*/ 79 h 79"/>
                <a:gd name="T26" fmla="*/ 0 w 64"/>
                <a:gd name="T27" fmla="*/ 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9">
                  <a:moveTo>
                    <a:pt x="0" y="2"/>
                  </a:moveTo>
                  <a:cubicBezTo>
                    <a:pt x="12" y="2"/>
                    <a:pt x="12" y="2"/>
                    <a:pt x="12" y="2"/>
                  </a:cubicBezTo>
                  <a:cubicBezTo>
                    <a:pt x="12" y="14"/>
                    <a:pt x="12" y="14"/>
                    <a:pt x="12" y="14"/>
                  </a:cubicBezTo>
                  <a:cubicBezTo>
                    <a:pt x="13" y="14"/>
                    <a:pt x="13" y="14"/>
                    <a:pt x="13" y="14"/>
                  </a:cubicBezTo>
                  <a:cubicBezTo>
                    <a:pt x="18" y="5"/>
                    <a:pt x="27" y="0"/>
                    <a:pt x="38" y="0"/>
                  </a:cubicBezTo>
                  <a:cubicBezTo>
                    <a:pt x="58" y="0"/>
                    <a:pt x="64" y="12"/>
                    <a:pt x="64" y="29"/>
                  </a:cubicBezTo>
                  <a:cubicBezTo>
                    <a:pt x="64" y="79"/>
                    <a:pt x="64" y="79"/>
                    <a:pt x="64" y="79"/>
                  </a:cubicBezTo>
                  <a:cubicBezTo>
                    <a:pt x="52" y="79"/>
                    <a:pt x="52" y="79"/>
                    <a:pt x="52" y="79"/>
                  </a:cubicBezTo>
                  <a:cubicBezTo>
                    <a:pt x="52" y="27"/>
                    <a:pt x="52" y="27"/>
                    <a:pt x="52" y="27"/>
                  </a:cubicBezTo>
                  <a:cubicBezTo>
                    <a:pt x="52" y="18"/>
                    <a:pt x="46" y="11"/>
                    <a:pt x="36" y="11"/>
                  </a:cubicBezTo>
                  <a:cubicBezTo>
                    <a:pt x="20" y="11"/>
                    <a:pt x="13" y="22"/>
                    <a:pt x="13" y="36"/>
                  </a:cubicBezTo>
                  <a:cubicBezTo>
                    <a:pt x="13" y="79"/>
                    <a:pt x="13" y="79"/>
                    <a:pt x="13" y="79"/>
                  </a:cubicBezTo>
                  <a:cubicBezTo>
                    <a:pt x="0" y="79"/>
                    <a:pt x="0" y="79"/>
                    <a:pt x="0" y="79"/>
                  </a:cubicBez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1" name="Freeform 58"/>
            <p:cNvSpPr>
              <a:spLocks/>
            </p:cNvSpPr>
            <p:nvPr userDrawn="1"/>
          </p:nvSpPr>
          <p:spPr bwMode="auto">
            <a:xfrm>
              <a:off x="7408" y="450"/>
              <a:ext cx="43" cy="101"/>
            </a:xfrm>
            <a:custGeom>
              <a:avLst/>
              <a:gdLst>
                <a:gd name="T0" fmla="*/ 26 w 42"/>
                <a:gd name="T1" fmla="*/ 23 h 100"/>
                <a:gd name="T2" fmla="*/ 42 w 42"/>
                <a:gd name="T3" fmla="*/ 23 h 100"/>
                <a:gd name="T4" fmla="*/ 42 w 42"/>
                <a:gd name="T5" fmla="*/ 34 h 100"/>
                <a:gd name="T6" fmla="*/ 26 w 42"/>
                <a:gd name="T7" fmla="*/ 34 h 100"/>
                <a:gd name="T8" fmla="*/ 26 w 42"/>
                <a:gd name="T9" fmla="*/ 82 h 100"/>
                <a:gd name="T10" fmla="*/ 36 w 42"/>
                <a:gd name="T11" fmla="*/ 89 h 100"/>
                <a:gd name="T12" fmla="*/ 42 w 42"/>
                <a:gd name="T13" fmla="*/ 89 h 100"/>
                <a:gd name="T14" fmla="*/ 42 w 42"/>
                <a:gd name="T15" fmla="*/ 100 h 100"/>
                <a:gd name="T16" fmla="*/ 32 w 42"/>
                <a:gd name="T17" fmla="*/ 100 h 100"/>
                <a:gd name="T18" fmla="*/ 14 w 42"/>
                <a:gd name="T19" fmla="*/ 83 h 100"/>
                <a:gd name="T20" fmla="*/ 14 w 42"/>
                <a:gd name="T21" fmla="*/ 34 h 100"/>
                <a:gd name="T22" fmla="*/ 0 w 42"/>
                <a:gd name="T23" fmla="*/ 34 h 100"/>
                <a:gd name="T24" fmla="*/ 0 w 42"/>
                <a:gd name="T25" fmla="*/ 23 h 100"/>
                <a:gd name="T26" fmla="*/ 14 w 42"/>
                <a:gd name="T27" fmla="*/ 23 h 100"/>
                <a:gd name="T28" fmla="*/ 14 w 42"/>
                <a:gd name="T29" fmla="*/ 0 h 100"/>
                <a:gd name="T30" fmla="*/ 26 w 42"/>
                <a:gd name="T31" fmla="*/ 0 h 100"/>
                <a:gd name="T32" fmla="*/ 26 w 42"/>
                <a:gd name="T33" fmla="*/ 2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100">
                  <a:moveTo>
                    <a:pt x="26" y="23"/>
                  </a:moveTo>
                  <a:cubicBezTo>
                    <a:pt x="42" y="23"/>
                    <a:pt x="42" y="23"/>
                    <a:pt x="42" y="23"/>
                  </a:cubicBezTo>
                  <a:cubicBezTo>
                    <a:pt x="42" y="34"/>
                    <a:pt x="42" y="34"/>
                    <a:pt x="42" y="34"/>
                  </a:cubicBezTo>
                  <a:cubicBezTo>
                    <a:pt x="26" y="34"/>
                    <a:pt x="26" y="34"/>
                    <a:pt x="26" y="34"/>
                  </a:cubicBezTo>
                  <a:cubicBezTo>
                    <a:pt x="26" y="82"/>
                    <a:pt x="26" y="82"/>
                    <a:pt x="26" y="82"/>
                  </a:cubicBezTo>
                  <a:cubicBezTo>
                    <a:pt x="26" y="88"/>
                    <a:pt x="28" y="89"/>
                    <a:pt x="36" y="89"/>
                  </a:cubicBezTo>
                  <a:cubicBezTo>
                    <a:pt x="42" y="89"/>
                    <a:pt x="42" y="89"/>
                    <a:pt x="42" y="89"/>
                  </a:cubicBezTo>
                  <a:cubicBezTo>
                    <a:pt x="42" y="100"/>
                    <a:pt x="42" y="100"/>
                    <a:pt x="42" y="100"/>
                  </a:cubicBezTo>
                  <a:cubicBezTo>
                    <a:pt x="32" y="100"/>
                    <a:pt x="32" y="100"/>
                    <a:pt x="32" y="100"/>
                  </a:cubicBezTo>
                  <a:cubicBezTo>
                    <a:pt x="19" y="100"/>
                    <a:pt x="14" y="98"/>
                    <a:pt x="14" y="83"/>
                  </a:cubicBezTo>
                  <a:cubicBezTo>
                    <a:pt x="14" y="34"/>
                    <a:pt x="14" y="34"/>
                    <a:pt x="14" y="34"/>
                  </a:cubicBezTo>
                  <a:cubicBezTo>
                    <a:pt x="0" y="34"/>
                    <a:pt x="0" y="34"/>
                    <a:pt x="0" y="34"/>
                  </a:cubicBezTo>
                  <a:cubicBezTo>
                    <a:pt x="0" y="23"/>
                    <a:pt x="0" y="23"/>
                    <a:pt x="0" y="23"/>
                  </a:cubicBezTo>
                  <a:cubicBezTo>
                    <a:pt x="14" y="23"/>
                    <a:pt x="14" y="23"/>
                    <a:pt x="14" y="23"/>
                  </a:cubicBezTo>
                  <a:cubicBezTo>
                    <a:pt x="14" y="0"/>
                    <a:pt x="14" y="0"/>
                    <a:pt x="14" y="0"/>
                  </a:cubicBezTo>
                  <a:cubicBezTo>
                    <a:pt x="26" y="0"/>
                    <a:pt x="26" y="0"/>
                    <a:pt x="26" y="0"/>
                  </a:cubicBezTo>
                  <a:lnTo>
                    <a:pt x="26"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2" name="Freeform 59"/>
            <p:cNvSpPr>
              <a:spLocks/>
            </p:cNvSpPr>
            <p:nvPr userDrawn="1"/>
          </p:nvSpPr>
          <p:spPr bwMode="auto">
            <a:xfrm>
              <a:off x="6680" y="578"/>
              <a:ext cx="27" cy="35"/>
            </a:xfrm>
            <a:custGeom>
              <a:avLst/>
              <a:gdLst>
                <a:gd name="T0" fmla="*/ 21 w 27"/>
                <a:gd name="T1" fmla="*/ 11 h 35"/>
                <a:gd name="T2" fmla="*/ 13 w 27"/>
                <a:gd name="T3" fmla="*/ 4 h 35"/>
                <a:gd name="T4" fmla="*/ 5 w 27"/>
                <a:gd name="T5" fmla="*/ 10 h 35"/>
                <a:gd name="T6" fmla="*/ 16 w 27"/>
                <a:gd name="T7" fmla="*/ 16 h 35"/>
                <a:gd name="T8" fmla="*/ 27 w 27"/>
                <a:gd name="T9" fmla="*/ 25 h 35"/>
                <a:gd name="T10" fmla="*/ 13 w 27"/>
                <a:gd name="T11" fmla="*/ 35 h 35"/>
                <a:gd name="T12" fmla="*/ 0 w 27"/>
                <a:gd name="T13" fmla="*/ 23 h 35"/>
                <a:gd name="T14" fmla="*/ 4 w 27"/>
                <a:gd name="T15" fmla="*/ 23 h 35"/>
                <a:gd name="T16" fmla="*/ 14 w 27"/>
                <a:gd name="T17" fmla="*/ 32 h 35"/>
                <a:gd name="T18" fmla="*/ 22 w 27"/>
                <a:gd name="T19" fmla="*/ 25 h 35"/>
                <a:gd name="T20" fmla="*/ 11 w 27"/>
                <a:gd name="T21" fmla="*/ 19 h 35"/>
                <a:gd name="T22" fmla="*/ 1 w 27"/>
                <a:gd name="T23" fmla="*/ 10 h 35"/>
                <a:gd name="T24" fmla="*/ 13 w 27"/>
                <a:gd name="T25" fmla="*/ 0 h 35"/>
                <a:gd name="T26" fmla="*/ 25 w 27"/>
                <a:gd name="T27" fmla="*/ 11 h 35"/>
                <a:gd name="T28" fmla="*/ 21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1" y="11"/>
                  </a:moveTo>
                  <a:cubicBezTo>
                    <a:pt x="20" y="6"/>
                    <a:pt x="17" y="4"/>
                    <a:pt x="13" y="4"/>
                  </a:cubicBezTo>
                  <a:cubicBezTo>
                    <a:pt x="9" y="4"/>
                    <a:pt x="5" y="5"/>
                    <a:pt x="5" y="10"/>
                  </a:cubicBezTo>
                  <a:cubicBezTo>
                    <a:pt x="5" y="14"/>
                    <a:pt x="10" y="14"/>
                    <a:pt x="16" y="16"/>
                  </a:cubicBezTo>
                  <a:cubicBezTo>
                    <a:pt x="21" y="17"/>
                    <a:pt x="27" y="19"/>
                    <a:pt x="27" y="25"/>
                  </a:cubicBezTo>
                  <a:cubicBezTo>
                    <a:pt x="27" y="32"/>
                    <a:pt x="20" y="35"/>
                    <a:pt x="13" y="35"/>
                  </a:cubicBezTo>
                  <a:cubicBezTo>
                    <a:pt x="6" y="35"/>
                    <a:pt x="0" y="32"/>
                    <a:pt x="0" y="23"/>
                  </a:cubicBezTo>
                  <a:cubicBezTo>
                    <a:pt x="4" y="23"/>
                    <a:pt x="4" y="23"/>
                    <a:pt x="4" y="23"/>
                  </a:cubicBezTo>
                  <a:cubicBezTo>
                    <a:pt x="4" y="29"/>
                    <a:pt x="9" y="32"/>
                    <a:pt x="14" y="32"/>
                  </a:cubicBezTo>
                  <a:cubicBezTo>
                    <a:pt x="18" y="32"/>
                    <a:pt x="22" y="30"/>
                    <a:pt x="22" y="25"/>
                  </a:cubicBezTo>
                  <a:cubicBezTo>
                    <a:pt x="22" y="21"/>
                    <a:pt x="17" y="20"/>
                    <a:pt x="11" y="19"/>
                  </a:cubicBezTo>
                  <a:cubicBezTo>
                    <a:pt x="6" y="18"/>
                    <a:pt x="1" y="16"/>
                    <a:pt x="1" y="10"/>
                  </a:cubicBezTo>
                  <a:cubicBezTo>
                    <a:pt x="1" y="3"/>
                    <a:pt x="7" y="0"/>
                    <a:pt x="13" y="0"/>
                  </a:cubicBezTo>
                  <a:cubicBezTo>
                    <a:pt x="20" y="0"/>
                    <a:pt x="25" y="3"/>
                    <a:pt x="25" y="11"/>
                  </a:cubicBezTo>
                  <a:lnTo>
                    <a:pt x="21"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3" name="Freeform 60"/>
            <p:cNvSpPr>
              <a:spLocks noEditPoints="1"/>
            </p:cNvSpPr>
            <p:nvPr userDrawn="1"/>
          </p:nvSpPr>
          <p:spPr bwMode="auto">
            <a:xfrm>
              <a:off x="6712" y="578"/>
              <a:ext cx="33" cy="35"/>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4" name="Freeform 61"/>
            <p:cNvSpPr>
              <a:spLocks/>
            </p:cNvSpPr>
            <p:nvPr userDrawn="1"/>
          </p:nvSpPr>
          <p:spPr bwMode="auto">
            <a:xfrm>
              <a:off x="6752" y="579"/>
              <a:ext cx="22" cy="34"/>
            </a:xfrm>
            <a:custGeom>
              <a:avLst/>
              <a:gdLst>
                <a:gd name="T0" fmla="*/ 0 w 22"/>
                <a:gd name="T1" fmla="*/ 0 h 34"/>
                <a:gd name="T2" fmla="*/ 22 w 22"/>
                <a:gd name="T3" fmla="*/ 0 h 34"/>
                <a:gd name="T4" fmla="*/ 22 w 22"/>
                <a:gd name="T5" fmla="*/ 4 h 34"/>
                <a:gd name="T6" fmla="*/ 5 w 22"/>
                <a:gd name="T7" fmla="*/ 4 h 34"/>
                <a:gd name="T8" fmla="*/ 5 w 22"/>
                <a:gd name="T9" fmla="*/ 14 h 34"/>
                <a:gd name="T10" fmla="*/ 20 w 22"/>
                <a:gd name="T11" fmla="*/ 14 h 34"/>
                <a:gd name="T12" fmla="*/ 20 w 22"/>
                <a:gd name="T13" fmla="*/ 18 h 34"/>
                <a:gd name="T14" fmla="*/ 5 w 22"/>
                <a:gd name="T15" fmla="*/ 18 h 34"/>
                <a:gd name="T16" fmla="*/ 5 w 22"/>
                <a:gd name="T17" fmla="*/ 34 h 34"/>
                <a:gd name="T18" fmla="*/ 0 w 22"/>
                <a:gd name="T19" fmla="*/ 34 h 34"/>
                <a:gd name="T20" fmla="*/ 0 w 22"/>
                <a:gd name="T2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34">
                  <a:moveTo>
                    <a:pt x="0" y="0"/>
                  </a:moveTo>
                  <a:lnTo>
                    <a:pt x="22" y="0"/>
                  </a:lnTo>
                  <a:lnTo>
                    <a:pt x="22" y="4"/>
                  </a:lnTo>
                  <a:lnTo>
                    <a:pt x="5" y="4"/>
                  </a:lnTo>
                  <a:lnTo>
                    <a:pt x="5" y="14"/>
                  </a:lnTo>
                  <a:lnTo>
                    <a:pt x="20" y="14"/>
                  </a:lnTo>
                  <a:lnTo>
                    <a:pt x="20" y="18"/>
                  </a:lnTo>
                  <a:lnTo>
                    <a:pt x="5" y="18"/>
                  </a:lnTo>
                  <a:lnTo>
                    <a:pt x="5"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5" name="Freeform 62"/>
            <p:cNvSpPr>
              <a:spLocks/>
            </p:cNvSpPr>
            <p:nvPr userDrawn="1"/>
          </p:nvSpPr>
          <p:spPr bwMode="auto">
            <a:xfrm>
              <a:off x="6778" y="579"/>
              <a:ext cx="28" cy="34"/>
            </a:xfrm>
            <a:custGeom>
              <a:avLst/>
              <a:gdLst>
                <a:gd name="T0" fmla="*/ 11 w 28"/>
                <a:gd name="T1" fmla="*/ 4 h 34"/>
                <a:gd name="T2" fmla="*/ 0 w 28"/>
                <a:gd name="T3" fmla="*/ 4 h 34"/>
                <a:gd name="T4" fmla="*/ 0 w 28"/>
                <a:gd name="T5" fmla="*/ 0 h 34"/>
                <a:gd name="T6" fmla="*/ 28 w 28"/>
                <a:gd name="T7" fmla="*/ 0 h 34"/>
                <a:gd name="T8" fmla="*/ 28 w 28"/>
                <a:gd name="T9" fmla="*/ 4 h 34"/>
                <a:gd name="T10" fmla="*/ 16 w 28"/>
                <a:gd name="T11" fmla="*/ 4 h 34"/>
                <a:gd name="T12" fmla="*/ 16 w 28"/>
                <a:gd name="T13" fmla="*/ 34 h 34"/>
                <a:gd name="T14" fmla="*/ 11 w 28"/>
                <a:gd name="T15" fmla="*/ 34 h 34"/>
                <a:gd name="T16" fmla="*/ 11 w 28"/>
                <a:gd name="T17"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4">
                  <a:moveTo>
                    <a:pt x="11" y="4"/>
                  </a:moveTo>
                  <a:lnTo>
                    <a:pt x="0" y="4"/>
                  </a:lnTo>
                  <a:lnTo>
                    <a:pt x="0" y="0"/>
                  </a:lnTo>
                  <a:lnTo>
                    <a:pt x="28" y="0"/>
                  </a:lnTo>
                  <a:lnTo>
                    <a:pt x="28" y="4"/>
                  </a:lnTo>
                  <a:lnTo>
                    <a:pt x="16" y="4"/>
                  </a:lnTo>
                  <a:lnTo>
                    <a:pt x="16" y="34"/>
                  </a:lnTo>
                  <a:lnTo>
                    <a:pt x="11" y="34"/>
                  </a:lnTo>
                  <a:lnTo>
                    <a:pt x="1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6" name="Freeform 63"/>
            <p:cNvSpPr>
              <a:spLocks/>
            </p:cNvSpPr>
            <p:nvPr userDrawn="1"/>
          </p:nvSpPr>
          <p:spPr bwMode="auto">
            <a:xfrm>
              <a:off x="6810" y="579"/>
              <a:ext cx="42" cy="34"/>
            </a:xfrm>
            <a:custGeom>
              <a:avLst/>
              <a:gdLst>
                <a:gd name="T0" fmla="*/ 33 w 42"/>
                <a:gd name="T1" fmla="*/ 34 h 34"/>
                <a:gd name="T2" fmla="*/ 29 w 42"/>
                <a:gd name="T3" fmla="*/ 34 h 34"/>
                <a:gd name="T4" fmla="*/ 21 w 42"/>
                <a:gd name="T5" fmla="*/ 5 h 34"/>
                <a:gd name="T6" fmla="*/ 21 w 42"/>
                <a:gd name="T7" fmla="*/ 5 h 34"/>
                <a:gd name="T8" fmla="*/ 13 w 42"/>
                <a:gd name="T9" fmla="*/ 34 h 34"/>
                <a:gd name="T10" fmla="*/ 8 w 42"/>
                <a:gd name="T11" fmla="*/ 34 h 34"/>
                <a:gd name="T12" fmla="*/ 0 w 42"/>
                <a:gd name="T13" fmla="*/ 0 h 34"/>
                <a:gd name="T14" fmla="*/ 4 w 42"/>
                <a:gd name="T15" fmla="*/ 0 h 34"/>
                <a:gd name="T16" fmla="*/ 11 w 42"/>
                <a:gd name="T17" fmla="*/ 28 h 34"/>
                <a:gd name="T18" fmla="*/ 11 w 42"/>
                <a:gd name="T19" fmla="*/ 28 h 34"/>
                <a:gd name="T20" fmla="*/ 19 w 42"/>
                <a:gd name="T21" fmla="*/ 0 h 34"/>
                <a:gd name="T22" fmla="*/ 24 w 42"/>
                <a:gd name="T23" fmla="*/ 0 h 34"/>
                <a:gd name="T24" fmla="*/ 31 w 42"/>
                <a:gd name="T25" fmla="*/ 28 h 34"/>
                <a:gd name="T26" fmla="*/ 31 w 42"/>
                <a:gd name="T27" fmla="*/ 28 h 34"/>
                <a:gd name="T28" fmla="*/ 38 w 42"/>
                <a:gd name="T29" fmla="*/ 0 h 34"/>
                <a:gd name="T30" fmla="*/ 42 w 42"/>
                <a:gd name="T31" fmla="*/ 0 h 34"/>
                <a:gd name="T32" fmla="*/ 33 w 42"/>
                <a:gd name="T3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4">
                  <a:moveTo>
                    <a:pt x="33" y="34"/>
                  </a:moveTo>
                  <a:lnTo>
                    <a:pt x="29" y="34"/>
                  </a:lnTo>
                  <a:lnTo>
                    <a:pt x="21" y="5"/>
                  </a:lnTo>
                  <a:lnTo>
                    <a:pt x="21" y="5"/>
                  </a:lnTo>
                  <a:lnTo>
                    <a:pt x="13" y="34"/>
                  </a:lnTo>
                  <a:lnTo>
                    <a:pt x="8" y="34"/>
                  </a:lnTo>
                  <a:lnTo>
                    <a:pt x="0" y="0"/>
                  </a:lnTo>
                  <a:lnTo>
                    <a:pt x="4" y="0"/>
                  </a:lnTo>
                  <a:lnTo>
                    <a:pt x="11" y="28"/>
                  </a:lnTo>
                  <a:lnTo>
                    <a:pt x="11" y="28"/>
                  </a:lnTo>
                  <a:lnTo>
                    <a:pt x="19" y="0"/>
                  </a:lnTo>
                  <a:lnTo>
                    <a:pt x="24" y="0"/>
                  </a:lnTo>
                  <a:lnTo>
                    <a:pt x="31" y="28"/>
                  </a:lnTo>
                  <a:lnTo>
                    <a:pt x="31" y="28"/>
                  </a:lnTo>
                  <a:lnTo>
                    <a:pt x="38" y="0"/>
                  </a:lnTo>
                  <a:lnTo>
                    <a:pt x="42" y="0"/>
                  </a:lnTo>
                  <a:lnTo>
                    <a:pt x="33"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7" name="Freeform 64"/>
            <p:cNvSpPr>
              <a:spLocks noEditPoints="1"/>
            </p:cNvSpPr>
            <p:nvPr userDrawn="1"/>
          </p:nvSpPr>
          <p:spPr bwMode="auto">
            <a:xfrm>
              <a:off x="6852" y="579"/>
              <a:ext cx="31" cy="34"/>
            </a:xfrm>
            <a:custGeom>
              <a:avLst/>
              <a:gdLst>
                <a:gd name="T0" fmla="*/ 13 w 31"/>
                <a:gd name="T1" fmla="*/ 0 h 34"/>
                <a:gd name="T2" fmla="*/ 18 w 31"/>
                <a:gd name="T3" fmla="*/ 0 h 34"/>
                <a:gd name="T4" fmla="*/ 31 w 31"/>
                <a:gd name="T5" fmla="*/ 34 h 34"/>
                <a:gd name="T6" fmla="*/ 26 w 31"/>
                <a:gd name="T7" fmla="*/ 34 h 34"/>
                <a:gd name="T8" fmla="*/ 22 w 31"/>
                <a:gd name="T9" fmla="*/ 23 h 34"/>
                <a:gd name="T10" fmla="*/ 8 w 31"/>
                <a:gd name="T11" fmla="*/ 23 h 34"/>
                <a:gd name="T12" fmla="*/ 4 w 31"/>
                <a:gd name="T13" fmla="*/ 34 h 34"/>
                <a:gd name="T14" fmla="*/ 0 w 31"/>
                <a:gd name="T15" fmla="*/ 34 h 34"/>
                <a:gd name="T16" fmla="*/ 13 w 31"/>
                <a:gd name="T17" fmla="*/ 0 h 34"/>
                <a:gd name="T18" fmla="*/ 9 w 31"/>
                <a:gd name="T19" fmla="*/ 20 h 34"/>
                <a:gd name="T20" fmla="*/ 21 w 31"/>
                <a:gd name="T21" fmla="*/ 20 h 34"/>
                <a:gd name="T22" fmla="*/ 15 w 31"/>
                <a:gd name="T23" fmla="*/ 4 h 34"/>
                <a:gd name="T24" fmla="*/ 15 w 31"/>
                <a:gd name="T25" fmla="*/ 4 h 34"/>
                <a:gd name="T26" fmla="*/ 9 w 31"/>
                <a:gd name="T27"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4">
                  <a:moveTo>
                    <a:pt x="13" y="0"/>
                  </a:moveTo>
                  <a:lnTo>
                    <a:pt x="18" y="0"/>
                  </a:lnTo>
                  <a:lnTo>
                    <a:pt x="31" y="34"/>
                  </a:lnTo>
                  <a:lnTo>
                    <a:pt x="26" y="34"/>
                  </a:lnTo>
                  <a:lnTo>
                    <a:pt x="22" y="23"/>
                  </a:lnTo>
                  <a:lnTo>
                    <a:pt x="8" y="23"/>
                  </a:lnTo>
                  <a:lnTo>
                    <a:pt x="4" y="34"/>
                  </a:lnTo>
                  <a:lnTo>
                    <a:pt x="0" y="34"/>
                  </a:lnTo>
                  <a:lnTo>
                    <a:pt x="13" y="0"/>
                  </a:lnTo>
                  <a:close/>
                  <a:moveTo>
                    <a:pt x="9" y="20"/>
                  </a:moveTo>
                  <a:lnTo>
                    <a:pt x="21" y="20"/>
                  </a:lnTo>
                  <a:lnTo>
                    <a:pt x="15" y="4"/>
                  </a:lnTo>
                  <a:lnTo>
                    <a:pt x="15" y="4"/>
                  </a:lnTo>
                  <a:lnTo>
                    <a:pt x="9" y="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8" name="Freeform 65"/>
            <p:cNvSpPr>
              <a:spLocks noEditPoints="1"/>
            </p:cNvSpPr>
            <p:nvPr userDrawn="1"/>
          </p:nvSpPr>
          <p:spPr bwMode="auto">
            <a:xfrm>
              <a:off x="6888" y="579"/>
              <a:ext cx="28" cy="34"/>
            </a:xfrm>
            <a:custGeom>
              <a:avLst/>
              <a:gdLst>
                <a:gd name="T0" fmla="*/ 0 w 27"/>
                <a:gd name="T1" fmla="*/ 0 h 34"/>
                <a:gd name="T2" fmla="*/ 16 w 27"/>
                <a:gd name="T3" fmla="*/ 0 h 34"/>
                <a:gd name="T4" fmla="*/ 26 w 27"/>
                <a:gd name="T5" fmla="*/ 9 h 34"/>
                <a:gd name="T6" fmla="*/ 20 w 27"/>
                <a:gd name="T7" fmla="*/ 17 h 34"/>
                <a:gd name="T8" fmla="*/ 20 w 27"/>
                <a:gd name="T9" fmla="*/ 17 h 34"/>
                <a:gd name="T10" fmla="*/ 25 w 27"/>
                <a:gd name="T11" fmla="*/ 24 h 34"/>
                <a:gd name="T12" fmla="*/ 27 w 27"/>
                <a:gd name="T13" fmla="*/ 34 h 34"/>
                <a:gd name="T14" fmla="*/ 22 w 27"/>
                <a:gd name="T15" fmla="*/ 34 h 34"/>
                <a:gd name="T16" fmla="*/ 21 w 27"/>
                <a:gd name="T17" fmla="*/ 25 h 34"/>
                <a:gd name="T18" fmla="*/ 16 w 27"/>
                <a:gd name="T19" fmla="*/ 19 h 34"/>
                <a:gd name="T20" fmla="*/ 5 w 27"/>
                <a:gd name="T21" fmla="*/ 19 h 34"/>
                <a:gd name="T22" fmla="*/ 5 w 27"/>
                <a:gd name="T23" fmla="*/ 34 h 34"/>
                <a:gd name="T24" fmla="*/ 0 w 27"/>
                <a:gd name="T25" fmla="*/ 34 h 34"/>
                <a:gd name="T26" fmla="*/ 0 w 27"/>
                <a:gd name="T27" fmla="*/ 0 h 34"/>
                <a:gd name="T28" fmla="*/ 14 w 27"/>
                <a:gd name="T29" fmla="*/ 15 h 34"/>
                <a:gd name="T30" fmla="*/ 22 w 27"/>
                <a:gd name="T31" fmla="*/ 9 h 34"/>
                <a:gd name="T32" fmla="*/ 16 w 27"/>
                <a:gd name="T33" fmla="*/ 4 h 34"/>
                <a:gd name="T34" fmla="*/ 5 w 27"/>
                <a:gd name="T35" fmla="*/ 4 h 34"/>
                <a:gd name="T36" fmla="*/ 5 w 27"/>
                <a:gd name="T37" fmla="*/ 15 h 34"/>
                <a:gd name="T38" fmla="*/ 14 w 27"/>
                <a:gd name="T39"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 h="34">
                  <a:moveTo>
                    <a:pt x="0" y="0"/>
                  </a:moveTo>
                  <a:cubicBezTo>
                    <a:pt x="16" y="0"/>
                    <a:pt x="16" y="0"/>
                    <a:pt x="16" y="0"/>
                  </a:cubicBezTo>
                  <a:cubicBezTo>
                    <a:pt x="22" y="0"/>
                    <a:pt x="26" y="3"/>
                    <a:pt x="26" y="9"/>
                  </a:cubicBezTo>
                  <a:cubicBezTo>
                    <a:pt x="26" y="13"/>
                    <a:pt x="24" y="16"/>
                    <a:pt x="20" y="17"/>
                  </a:cubicBezTo>
                  <a:cubicBezTo>
                    <a:pt x="20" y="17"/>
                    <a:pt x="20" y="17"/>
                    <a:pt x="20" y="17"/>
                  </a:cubicBezTo>
                  <a:cubicBezTo>
                    <a:pt x="24" y="18"/>
                    <a:pt x="25" y="21"/>
                    <a:pt x="25" y="24"/>
                  </a:cubicBezTo>
                  <a:cubicBezTo>
                    <a:pt x="26" y="28"/>
                    <a:pt x="25" y="31"/>
                    <a:pt x="27" y="34"/>
                  </a:cubicBezTo>
                  <a:cubicBezTo>
                    <a:pt x="22" y="34"/>
                    <a:pt x="22" y="34"/>
                    <a:pt x="22" y="34"/>
                  </a:cubicBezTo>
                  <a:cubicBezTo>
                    <a:pt x="21" y="32"/>
                    <a:pt x="22" y="29"/>
                    <a:pt x="21" y="25"/>
                  </a:cubicBezTo>
                  <a:cubicBezTo>
                    <a:pt x="21" y="22"/>
                    <a:pt x="20" y="19"/>
                    <a:pt x="16" y="19"/>
                  </a:cubicBezTo>
                  <a:cubicBezTo>
                    <a:pt x="5" y="19"/>
                    <a:pt x="5" y="19"/>
                    <a:pt x="5" y="19"/>
                  </a:cubicBezTo>
                  <a:cubicBezTo>
                    <a:pt x="5" y="34"/>
                    <a:pt x="5" y="34"/>
                    <a:pt x="5" y="34"/>
                  </a:cubicBezTo>
                  <a:cubicBezTo>
                    <a:pt x="0" y="34"/>
                    <a:pt x="0" y="34"/>
                    <a:pt x="0" y="34"/>
                  </a:cubicBezTo>
                  <a:lnTo>
                    <a:pt x="0" y="0"/>
                  </a:lnTo>
                  <a:close/>
                  <a:moveTo>
                    <a:pt x="14" y="15"/>
                  </a:moveTo>
                  <a:cubicBezTo>
                    <a:pt x="18" y="15"/>
                    <a:pt x="22" y="14"/>
                    <a:pt x="22" y="9"/>
                  </a:cubicBezTo>
                  <a:cubicBezTo>
                    <a:pt x="22" y="6"/>
                    <a:pt x="20" y="4"/>
                    <a:pt x="16" y="4"/>
                  </a:cubicBezTo>
                  <a:cubicBezTo>
                    <a:pt x="5" y="4"/>
                    <a:pt x="5" y="4"/>
                    <a:pt x="5" y="4"/>
                  </a:cubicBezTo>
                  <a:cubicBezTo>
                    <a:pt x="5" y="15"/>
                    <a:pt x="5" y="15"/>
                    <a:pt x="5" y="15"/>
                  </a:cubicBezTo>
                  <a:lnTo>
                    <a:pt x="14"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09" name="Freeform 66"/>
            <p:cNvSpPr>
              <a:spLocks/>
            </p:cNvSpPr>
            <p:nvPr userDrawn="1"/>
          </p:nvSpPr>
          <p:spPr bwMode="auto">
            <a:xfrm>
              <a:off x="6923" y="579"/>
              <a:ext cx="24" cy="34"/>
            </a:xfrm>
            <a:custGeom>
              <a:avLst/>
              <a:gdLst>
                <a:gd name="T0" fmla="*/ 0 w 24"/>
                <a:gd name="T1" fmla="*/ 0 h 34"/>
                <a:gd name="T2" fmla="*/ 23 w 24"/>
                <a:gd name="T3" fmla="*/ 0 h 34"/>
                <a:gd name="T4" fmla="*/ 23 w 24"/>
                <a:gd name="T5" fmla="*/ 4 h 34"/>
                <a:gd name="T6" fmla="*/ 5 w 24"/>
                <a:gd name="T7" fmla="*/ 4 h 34"/>
                <a:gd name="T8" fmla="*/ 5 w 24"/>
                <a:gd name="T9" fmla="*/ 14 h 34"/>
                <a:gd name="T10" fmla="*/ 22 w 24"/>
                <a:gd name="T11" fmla="*/ 14 h 34"/>
                <a:gd name="T12" fmla="*/ 22 w 24"/>
                <a:gd name="T13" fmla="*/ 18 h 34"/>
                <a:gd name="T14" fmla="*/ 5 w 24"/>
                <a:gd name="T15" fmla="*/ 18 h 34"/>
                <a:gd name="T16" fmla="*/ 5 w 24"/>
                <a:gd name="T17" fmla="*/ 30 h 34"/>
                <a:gd name="T18" fmla="*/ 24 w 24"/>
                <a:gd name="T19" fmla="*/ 30 h 34"/>
                <a:gd name="T20" fmla="*/ 24 w 24"/>
                <a:gd name="T21" fmla="*/ 34 h 34"/>
                <a:gd name="T22" fmla="*/ 0 w 24"/>
                <a:gd name="T23" fmla="*/ 34 h 34"/>
                <a:gd name="T24" fmla="*/ 0 w 2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4">
                  <a:moveTo>
                    <a:pt x="0" y="0"/>
                  </a:moveTo>
                  <a:lnTo>
                    <a:pt x="23" y="0"/>
                  </a:lnTo>
                  <a:lnTo>
                    <a:pt x="23" y="4"/>
                  </a:lnTo>
                  <a:lnTo>
                    <a:pt x="5" y="4"/>
                  </a:lnTo>
                  <a:lnTo>
                    <a:pt x="5" y="14"/>
                  </a:lnTo>
                  <a:lnTo>
                    <a:pt x="22" y="14"/>
                  </a:lnTo>
                  <a:lnTo>
                    <a:pt x="22" y="18"/>
                  </a:lnTo>
                  <a:lnTo>
                    <a:pt x="5" y="18"/>
                  </a:lnTo>
                  <a:lnTo>
                    <a:pt x="5" y="30"/>
                  </a:lnTo>
                  <a:lnTo>
                    <a:pt x="24" y="30"/>
                  </a:lnTo>
                  <a:lnTo>
                    <a:pt x="2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0" name="Freeform 67"/>
            <p:cNvSpPr>
              <a:spLocks/>
            </p:cNvSpPr>
            <p:nvPr userDrawn="1"/>
          </p:nvSpPr>
          <p:spPr bwMode="auto">
            <a:xfrm>
              <a:off x="6965" y="579"/>
              <a:ext cx="28" cy="34"/>
            </a:xfrm>
            <a:custGeom>
              <a:avLst/>
              <a:gdLst>
                <a:gd name="T0" fmla="*/ 11 w 28"/>
                <a:gd name="T1" fmla="*/ 4 h 34"/>
                <a:gd name="T2" fmla="*/ 0 w 28"/>
                <a:gd name="T3" fmla="*/ 4 h 34"/>
                <a:gd name="T4" fmla="*/ 0 w 28"/>
                <a:gd name="T5" fmla="*/ 0 h 34"/>
                <a:gd name="T6" fmla="*/ 28 w 28"/>
                <a:gd name="T7" fmla="*/ 0 h 34"/>
                <a:gd name="T8" fmla="*/ 28 w 28"/>
                <a:gd name="T9" fmla="*/ 4 h 34"/>
                <a:gd name="T10" fmla="*/ 16 w 28"/>
                <a:gd name="T11" fmla="*/ 4 h 34"/>
                <a:gd name="T12" fmla="*/ 16 w 28"/>
                <a:gd name="T13" fmla="*/ 34 h 34"/>
                <a:gd name="T14" fmla="*/ 11 w 28"/>
                <a:gd name="T15" fmla="*/ 34 h 34"/>
                <a:gd name="T16" fmla="*/ 11 w 28"/>
                <a:gd name="T17"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4">
                  <a:moveTo>
                    <a:pt x="11" y="4"/>
                  </a:moveTo>
                  <a:lnTo>
                    <a:pt x="0" y="4"/>
                  </a:lnTo>
                  <a:lnTo>
                    <a:pt x="0" y="0"/>
                  </a:lnTo>
                  <a:lnTo>
                    <a:pt x="28" y="0"/>
                  </a:lnTo>
                  <a:lnTo>
                    <a:pt x="28" y="4"/>
                  </a:lnTo>
                  <a:lnTo>
                    <a:pt x="16" y="4"/>
                  </a:lnTo>
                  <a:lnTo>
                    <a:pt x="16" y="34"/>
                  </a:lnTo>
                  <a:lnTo>
                    <a:pt x="11" y="34"/>
                  </a:lnTo>
                  <a:lnTo>
                    <a:pt x="1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1" name="Freeform 68"/>
            <p:cNvSpPr>
              <a:spLocks/>
            </p:cNvSpPr>
            <p:nvPr userDrawn="1"/>
          </p:nvSpPr>
          <p:spPr bwMode="auto">
            <a:xfrm>
              <a:off x="6998" y="579"/>
              <a:ext cx="24" cy="34"/>
            </a:xfrm>
            <a:custGeom>
              <a:avLst/>
              <a:gdLst>
                <a:gd name="T0" fmla="*/ 0 w 24"/>
                <a:gd name="T1" fmla="*/ 0 h 34"/>
                <a:gd name="T2" fmla="*/ 24 w 24"/>
                <a:gd name="T3" fmla="*/ 0 h 34"/>
                <a:gd name="T4" fmla="*/ 24 w 24"/>
                <a:gd name="T5" fmla="*/ 4 h 34"/>
                <a:gd name="T6" fmla="*/ 5 w 24"/>
                <a:gd name="T7" fmla="*/ 4 h 34"/>
                <a:gd name="T8" fmla="*/ 5 w 24"/>
                <a:gd name="T9" fmla="*/ 14 h 34"/>
                <a:gd name="T10" fmla="*/ 23 w 24"/>
                <a:gd name="T11" fmla="*/ 14 h 34"/>
                <a:gd name="T12" fmla="*/ 23 w 24"/>
                <a:gd name="T13" fmla="*/ 18 h 34"/>
                <a:gd name="T14" fmla="*/ 5 w 24"/>
                <a:gd name="T15" fmla="*/ 18 h 34"/>
                <a:gd name="T16" fmla="*/ 5 w 24"/>
                <a:gd name="T17" fmla="*/ 30 h 34"/>
                <a:gd name="T18" fmla="*/ 24 w 24"/>
                <a:gd name="T19" fmla="*/ 30 h 34"/>
                <a:gd name="T20" fmla="*/ 24 w 24"/>
                <a:gd name="T21" fmla="*/ 34 h 34"/>
                <a:gd name="T22" fmla="*/ 0 w 24"/>
                <a:gd name="T23" fmla="*/ 34 h 34"/>
                <a:gd name="T24" fmla="*/ 0 w 2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4">
                  <a:moveTo>
                    <a:pt x="0" y="0"/>
                  </a:moveTo>
                  <a:lnTo>
                    <a:pt x="24" y="0"/>
                  </a:lnTo>
                  <a:lnTo>
                    <a:pt x="24" y="4"/>
                  </a:lnTo>
                  <a:lnTo>
                    <a:pt x="5" y="4"/>
                  </a:lnTo>
                  <a:lnTo>
                    <a:pt x="5" y="14"/>
                  </a:lnTo>
                  <a:lnTo>
                    <a:pt x="23" y="14"/>
                  </a:lnTo>
                  <a:lnTo>
                    <a:pt x="23" y="18"/>
                  </a:lnTo>
                  <a:lnTo>
                    <a:pt x="5" y="18"/>
                  </a:lnTo>
                  <a:lnTo>
                    <a:pt x="5" y="30"/>
                  </a:lnTo>
                  <a:lnTo>
                    <a:pt x="24" y="30"/>
                  </a:lnTo>
                  <a:lnTo>
                    <a:pt x="2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2" name="Freeform 69"/>
            <p:cNvSpPr>
              <a:spLocks/>
            </p:cNvSpPr>
            <p:nvPr userDrawn="1"/>
          </p:nvSpPr>
          <p:spPr bwMode="auto">
            <a:xfrm>
              <a:off x="7027" y="578"/>
              <a:ext cx="31" cy="35"/>
            </a:xfrm>
            <a:custGeom>
              <a:avLst/>
              <a:gdLst>
                <a:gd name="T0" fmla="*/ 26 w 31"/>
                <a:gd name="T1" fmla="*/ 11 h 35"/>
                <a:gd name="T2" fmla="*/ 16 w 31"/>
                <a:gd name="T3" fmla="*/ 4 h 35"/>
                <a:gd name="T4" fmla="*/ 5 w 31"/>
                <a:gd name="T5" fmla="*/ 17 h 35"/>
                <a:gd name="T6" fmla="*/ 16 w 31"/>
                <a:gd name="T7" fmla="*/ 32 h 35"/>
                <a:gd name="T8" fmla="*/ 26 w 31"/>
                <a:gd name="T9" fmla="*/ 22 h 35"/>
                <a:gd name="T10" fmla="*/ 31 w 31"/>
                <a:gd name="T11" fmla="*/ 22 h 35"/>
                <a:gd name="T12" fmla="*/ 16 w 31"/>
                <a:gd name="T13" fmla="*/ 35 h 35"/>
                <a:gd name="T14" fmla="*/ 0 w 31"/>
                <a:gd name="T15" fmla="*/ 18 h 35"/>
                <a:gd name="T16" fmla="*/ 16 w 31"/>
                <a:gd name="T17" fmla="*/ 0 h 35"/>
                <a:gd name="T18" fmla="*/ 30 w 31"/>
                <a:gd name="T19" fmla="*/ 11 h 35"/>
                <a:gd name="T20" fmla="*/ 26 w 31"/>
                <a:gd name="T21"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35">
                  <a:moveTo>
                    <a:pt x="26" y="11"/>
                  </a:moveTo>
                  <a:cubicBezTo>
                    <a:pt x="25" y="6"/>
                    <a:pt x="21" y="4"/>
                    <a:pt x="16" y="4"/>
                  </a:cubicBezTo>
                  <a:cubicBezTo>
                    <a:pt x="8" y="4"/>
                    <a:pt x="5" y="10"/>
                    <a:pt x="5" y="17"/>
                  </a:cubicBezTo>
                  <a:cubicBezTo>
                    <a:pt x="5" y="25"/>
                    <a:pt x="8" y="32"/>
                    <a:pt x="16" y="32"/>
                  </a:cubicBezTo>
                  <a:cubicBezTo>
                    <a:pt x="22" y="32"/>
                    <a:pt x="26" y="27"/>
                    <a:pt x="26" y="22"/>
                  </a:cubicBezTo>
                  <a:cubicBezTo>
                    <a:pt x="31" y="22"/>
                    <a:pt x="31" y="22"/>
                    <a:pt x="31" y="22"/>
                  </a:cubicBezTo>
                  <a:cubicBezTo>
                    <a:pt x="30" y="30"/>
                    <a:pt x="25" y="35"/>
                    <a:pt x="16" y="35"/>
                  </a:cubicBezTo>
                  <a:cubicBezTo>
                    <a:pt x="6" y="35"/>
                    <a:pt x="0" y="28"/>
                    <a:pt x="0" y="18"/>
                  </a:cubicBezTo>
                  <a:cubicBezTo>
                    <a:pt x="0" y="8"/>
                    <a:pt x="6" y="0"/>
                    <a:pt x="16" y="0"/>
                  </a:cubicBezTo>
                  <a:cubicBezTo>
                    <a:pt x="23" y="0"/>
                    <a:pt x="29" y="4"/>
                    <a:pt x="30" y="11"/>
                  </a:cubicBezTo>
                  <a:lnTo>
                    <a:pt x="26"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3" name="Freeform 70"/>
            <p:cNvSpPr>
              <a:spLocks/>
            </p:cNvSpPr>
            <p:nvPr userDrawn="1"/>
          </p:nvSpPr>
          <p:spPr bwMode="auto">
            <a:xfrm>
              <a:off x="7065" y="579"/>
              <a:ext cx="28" cy="34"/>
            </a:xfrm>
            <a:custGeom>
              <a:avLst/>
              <a:gdLst>
                <a:gd name="T0" fmla="*/ 0 w 28"/>
                <a:gd name="T1" fmla="*/ 0 h 34"/>
                <a:gd name="T2" fmla="*/ 4 w 28"/>
                <a:gd name="T3" fmla="*/ 0 h 34"/>
                <a:gd name="T4" fmla="*/ 4 w 28"/>
                <a:gd name="T5" fmla="*/ 14 h 34"/>
                <a:gd name="T6" fmla="*/ 23 w 28"/>
                <a:gd name="T7" fmla="*/ 14 h 34"/>
                <a:gd name="T8" fmla="*/ 23 w 28"/>
                <a:gd name="T9" fmla="*/ 0 h 34"/>
                <a:gd name="T10" fmla="*/ 28 w 28"/>
                <a:gd name="T11" fmla="*/ 0 h 34"/>
                <a:gd name="T12" fmla="*/ 28 w 28"/>
                <a:gd name="T13" fmla="*/ 34 h 34"/>
                <a:gd name="T14" fmla="*/ 23 w 28"/>
                <a:gd name="T15" fmla="*/ 34 h 34"/>
                <a:gd name="T16" fmla="*/ 23 w 28"/>
                <a:gd name="T17" fmla="*/ 18 h 34"/>
                <a:gd name="T18" fmla="*/ 4 w 28"/>
                <a:gd name="T19" fmla="*/ 18 h 34"/>
                <a:gd name="T20" fmla="*/ 4 w 28"/>
                <a:gd name="T21" fmla="*/ 34 h 34"/>
                <a:gd name="T22" fmla="*/ 0 w 28"/>
                <a:gd name="T23" fmla="*/ 34 h 34"/>
                <a:gd name="T24" fmla="*/ 0 w 28"/>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4">
                  <a:moveTo>
                    <a:pt x="0" y="0"/>
                  </a:moveTo>
                  <a:lnTo>
                    <a:pt x="4" y="0"/>
                  </a:lnTo>
                  <a:lnTo>
                    <a:pt x="4" y="14"/>
                  </a:lnTo>
                  <a:lnTo>
                    <a:pt x="23" y="14"/>
                  </a:lnTo>
                  <a:lnTo>
                    <a:pt x="23" y="0"/>
                  </a:lnTo>
                  <a:lnTo>
                    <a:pt x="28" y="0"/>
                  </a:lnTo>
                  <a:lnTo>
                    <a:pt x="28" y="34"/>
                  </a:lnTo>
                  <a:lnTo>
                    <a:pt x="23" y="34"/>
                  </a:lnTo>
                  <a:lnTo>
                    <a:pt x="23" y="18"/>
                  </a:lnTo>
                  <a:lnTo>
                    <a:pt x="4" y="18"/>
                  </a:lnTo>
                  <a:lnTo>
                    <a:pt x="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4" name="Freeform 71"/>
            <p:cNvSpPr>
              <a:spLocks/>
            </p:cNvSpPr>
            <p:nvPr userDrawn="1"/>
          </p:nvSpPr>
          <p:spPr bwMode="auto">
            <a:xfrm>
              <a:off x="7102" y="579"/>
              <a:ext cx="27" cy="34"/>
            </a:xfrm>
            <a:custGeom>
              <a:avLst/>
              <a:gdLst>
                <a:gd name="T0" fmla="*/ 0 w 27"/>
                <a:gd name="T1" fmla="*/ 0 h 34"/>
                <a:gd name="T2" fmla="*/ 5 w 27"/>
                <a:gd name="T3" fmla="*/ 0 h 34"/>
                <a:gd name="T4" fmla="*/ 22 w 27"/>
                <a:gd name="T5" fmla="*/ 27 h 34"/>
                <a:gd name="T6" fmla="*/ 22 w 27"/>
                <a:gd name="T7" fmla="*/ 27 h 34"/>
                <a:gd name="T8" fmla="*/ 22 w 27"/>
                <a:gd name="T9" fmla="*/ 0 h 34"/>
                <a:gd name="T10" fmla="*/ 27 w 27"/>
                <a:gd name="T11" fmla="*/ 0 h 34"/>
                <a:gd name="T12" fmla="*/ 27 w 27"/>
                <a:gd name="T13" fmla="*/ 34 h 34"/>
                <a:gd name="T14" fmla="*/ 22 w 27"/>
                <a:gd name="T15" fmla="*/ 34 h 34"/>
                <a:gd name="T16" fmla="*/ 4 w 27"/>
                <a:gd name="T17" fmla="*/ 6 h 34"/>
                <a:gd name="T18" fmla="*/ 4 w 27"/>
                <a:gd name="T19" fmla="*/ 6 h 34"/>
                <a:gd name="T20" fmla="*/ 4 w 27"/>
                <a:gd name="T21" fmla="*/ 34 h 34"/>
                <a:gd name="T22" fmla="*/ 0 w 27"/>
                <a:gd name="T23" fmla="*/ 34 h 34"/>
                <a:gd name="T24" fmla="*/ 0 w 27"/>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34">
                  <a:moveTo>
                    <a:pt x="0" y="0"/>
                  </a:moveTo>
                  <a:lnTo>
                    <a:pt x="5" y="0"/>
                  </a:lnTo>
                  <a:lnTo>
                    <a:pt x="22" y="27"/>
                  </a:lnTo>
                  <a:lnTo>
                    <a:pt x="22" y="27"/>
                  </a:lnTo>
                  <a:lnTo>
                    <a:pt x="22" y="0"/>
                  </a:lnTo>
                  <a:lnTo>
                    <a:pt x="27" y="0"/>
                  </a:lnTo>
                  <a:lnTo>
                    <a:pt x="27" y="34"/>
                  </a:lnTo>
                  <a:lnTo>
                    <a:pt x="22" y="34"/>
                  </a:lnTo>
                  <a:lnTo>
                    <a:pt x="4" y="6"/>
                  </a:lnTo>
                  <a:lnTo>
                    <a:pt x="4" y="6"/>
                  </a:lnTo>
                  <a:lnTo>
                    <a:pt x="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5" name="Freeform 72"/>
            <p:cNvSpPr>
              <a:spLocks noEditPoints="1"/>
            </p:cNvSpPr>
            <p:nvPr userDrawn="1"/>
          </p:nvSpPr>
          <p:spPr bwMode="auto">
            <a:xfrm>
              <a:off x="7136" y="578"/>
              <a:ext cx="33" cy="35"/>
            </a:xfrm>
            <a:custGeom>
              <a:avLst/>
              <a:gdLst>
                <a:gd name="T0" fmla="*/ 16 w 32"/>
                <a:gd name="T1" fmla="*/ 0 h 35"/>
                <a:gd name="T2" fmla="*/ 32 w 32"/>
                <a:gd name="T3" fmla="*/ 18 h 35"/>
                <a:gd name="T4" fmla="*/ 16 w 32"/>
                <a:gd name="T5" fmla="*/ 35 h 35"/>
                <a:gd name="T6" fmla="*/ 0 w 32"/>
                <a:gd name="T7" fmla="*/ 18 h 35"/>
                <a:gd name="T8" fmla="*/ 16 w 32"/>
                <a:gd name="T9" fmla="*/ 0 h 35"/>
                <a:gd name="T10" fmla="*/ 16 w 32"/>
                <a:gd name="T11" fmla="*/ 32 h 35"/>
                <a:gd name="T12" fmla="*/ 28 w 32"/>
                <a:gd name="T13" fmla="*/ 18 h 35"/>
                <a:gd name="T14" fmla="*/ 16 w 32"/>
                <a:gd name="T15" fmla="*/ 4 h 35"/>
                <a:gd name="T16" fmla="*/ 4 w 32"/>
                <a:gd name="T17" fmla="*/ 18 h 35"/>
                <a:gd name="T18" fmla="*/ 16 w 32"/>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5">
                  <a:moveTo>
                    <a:pt x="16" y="0"/>
                  </a:moveTo>
                  <a:cubicBezTo>
                    <a:pt x="27" y="0"/>
                    <a:pt x="32" y="8"/>
                    <a:pt x="32" y="18"/>
                  </a:cubicBezTo>
                  <a:cubicBezTo>
                    <a:pt x="32" y="27"/>
                    <a:pt x="27" y="35"/>
                    <a:pt x="16" y="35"/>
                  </a:cubicBezTo>
                  <a:cubicBezTo>
                    <a:pt x="5" y="35"/>
                    <a:pt x="0" y="27"/>
                    <a:pt x="0" y="18"/>
                  </a:cubicBezTo>
                  <a:cubicBezTo>
                    <a:pt x="0" y="8"/>
                    <a:pt x="5" y="0"/>
                    <a:pt x="16" y="0"/>
                  </a:cubicBezTo>
                  <a:close/>
                  <a:moveTo>
                    <a:pt x="16" y="32"/>
                  </a:moveTo>
                  <a:cubicBezTo>
                    <a:pt x="24" y="32"/>
                    <a:pt x="28" y="24"/>
                    <a:pt x="28" y="18"/>
                  </a:cubicBezTo>
                  <a:cubicBezTo>
                    <a:pt x="28" y="11"/>
                    <a:pt x="24" y="4"/>
                    <a:pt x="16" y="4"/>
                  </a:cubicBezTo>
                  <a:cubicBezTo>
                    <a:pt x="8" y="4"/>
                    <a:pt x="4" y="11"/>
                    <a:pt x="4" y="18"/>
                  </a:cubicBezTo>
                  <a:cubicBezTo>
                    <a:pt x="4" y="24"/>
                    <a:pt x="8" y="32"/>
                    <a:pt x="16"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6" name="Freeform 73"/>
            <p:cNvSpPr>
              <a:spLocks/>
            </p:cNvSpPr>
            <p:nvPr userDrawn="1"/>
          </p:nvSpPr>
          <p:spPr bwMode="auto">
            <a:xfrm>
              <a:off x="7176" y="579"/>
              <a:ext cx="22" cy="34"/>
            </a:xfrm>
            <a:custGeom>
              <a:avLst/>
              <a:gdLst>
                <a:gd name="T0" fmla="*/ 0 w 22"/>
                <a:gd name="T1" fmla="*/ 0 h 34"/>
                <a:gd name="T2" fmla="*/ 4 w 22"/>
                <a:gd name="T3" fmla="*/ 0 h 34"/>
                <a:gd name="T4" fmla="*/ 4 w 22"/>
                <a:gd name="T5" fmla="*/ 30 h 34"/>
                <a:gd name="T6" fmla="*/ 22 w 22"/>
                <a:gd name="T7" fmla="*/ 30 h 34"/>
                <a:gd name="T8" fmla="*/ 22 w 22"/>
                <a:gd name="T9" fmla="*/ 34 h 34"/>
                <a:gd name="T10" fmla="*/ 0 w 22"/>
                <a:gd name="T11" fmla="*/ 34 h 34"/>
                <a:gd name="T12" fmla="*/ 0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0" y="0"/>
                  </a:moveTo>
                  <a:lnTo>
                    <a:pt x="4" y="0"/>
                  </a:lnTo>
                  <a:lnTo>
                    <a:pt x="4" y="30"/>
                  </a:lnTo>
                  <a:lnTo>
                    <a:pt x="22" y="30"/>
                  </a:lnTo>
                  <a:lnTo>
                    <a:pt x="22"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7" name="Freeform 74"/>
            <p:cNvSpPr>
              <a:spLocks noEditPoints="1"/>
            </p:cNvSpPr>
            <p:nvPr userDrawn="1"/>
          </p:nvSpPr>
          <p:spPr bwMode="auto">
            <a:xfrm>
              <a:off x="7201" y="578"/>
              <a:ext cx="33" cy="35"/>
            </a:xfrm>
            <a:custGeom>
              <a:avLst/>
              <a:gdLst>
                <a:gd name="T0" fmla="*/ 16 w 33"/>
                <a:gd name="T1" fmla="*/ 0 h 35"/>
                <a:gd name="T2" fmla="*/ 33 w 33"/>
                <a:gd name="T3" fmla="*/ 18 h 35"/>
                <a:gd name="T4" fmla="*/ 16 w 33"/>
                <a:gd name="T5" fmla="*/ 35 h 35"/>
                <a:gd name="T6" fmla="*/ 0 w 33"/>
                <a:gd name="T7" fmla="*/ 18 h 35"/>
                <a:gd name="T8" fmla="*/ 16 w 33"/>
                <a:gd name="T9" fmla="*/ 0 h 35"/>
                <a:gd name="T10" fmla="*/ 16 w 33"/>
                <a:gd name="T11" fmla="*/ 32 h 35"/>
                <a:gd name="T12" fmla="*/ 28 w 33"/>
                <a:gd name="T13" fmla="*/ 18 h 35"/>
                <a:gd name="T14" fmla="*/ 16 w 33"/>
                <a:gd name="T15" fmla="*/ 4 h 35"/>
                <a:gd name="T16" fmla="*/ 5 w 33"/>
                <a:gd name="T17" fmla="*/ 18 h 35"/>
                <a:gd name="T18" fmla="*/ 16 w 33"/>
                <a:gd name="T1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5">
                  <a:moveTo>
                    <a:pt x="16" y="0"/>
                  </a:moveTo>
                  <a:cubicBezTo>
                    <a:pt x="27" y="0"/>
                    <a:pt x="33" y="8"/>
                    <a:pt x="33" y="18"/>
                  </a:cubicBezTo>
                  <a:cubicBezTo>
                    <a:pt x="33" y="27"/>
                    <a:pt x="27" y="35"/>
                    <a:pt x="16" y="35"/>
                  </a:cubicBezTo>
                  <a:cubicBezTo>
                    <a:pt x="6" y="35"/>
                    <a:pt x="0" y="27"/>
                    <a:pt x="0" y="18"/>
                  </a:cubicBezTo>
                  <a:cubicBezTo>
                    <a:pt x="0" y="8"/>
                    <a:pt x="6" y="0"/>
                    <a:pt x="16" y="0"/>
                  </a:cubicBezTo>
                  <a:close/>
                  <a:moveTo>
                    <a:pt x="16" y="32"/>
                  </a:moveTo>
                  <a:cubicBezTo>
                    <a:pt x="25" y="32"/>
                    <a:pt x="28" y="24"/>
                    <a:pt x="28" y="18"/>
                  </a:cubicBezTo>
                  <a:cubicBezTo>
                    <a:pt x="28" y="11"/>
                    <a:pt x="25" y="4"/>
                    <a:pt x="16" y="4"/>
                  </a:cubicBezTo>
                  <a:cubicBezTo>
                    <a:pt x="8" y="4"/>
                    <a:pt x="5" y="11"/>
                    <a:pt x="5" y="18"/>
                  </a:cubicBezTo>
                  <a:cubicBezTo>
                    <a:pt x="5" y="24"/>
                    <a:pt x="8" y="32"/>
                    <a:pt x="16" y="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8" name="Freeform 75"/>
            <p:cNvSpPr>
              <a:spLocks/>
            </p:cNvSpPr>
            <p:nvPr userDrawn="1"/>
          </p:nvSpPr>
          <p:spPr bwMode="auto">
            <a:xfrm>
              <a:off x="7239" y="578"/>
              <a:ext cx="32" cy="35"/>
            </a:xfrm>
            <a:custGeom>
              <a:avLst/>
              <a:gdLst>
                <a:gd name="T0" fmla="*/ 27 w 31"/>
                <a:gd name="T1" fmla="*/ 30 h 35"/>
                <a:gd name="T2" fmla="*/ 16 w 31"/>
                <a:gd name="T3" fmla="*/ 35 h 35"/>
                <a:gd name="T4" fmla="*/ 0 w 31"/>
                <a:gd name="T5" fmla="*/ 18 h 35"/>
                <a:gd name="T6" fmla="*/ 16 w 31"/>
                <a:gd name="T7" fmla="*/ 0 h 35"/>
                <a:gd name="T8" fmla="*/ 31 w 31"/>
                <a:gd name="T9" fmla="*/ 11 h 35"/>
                <a:gd name="T10" fmla="*/ 26 w 31"/>
                <a:gd name="T11" fmla="*/ 11 h 35"/>
                <a:gd name="T12" fmla="*/ 16 w 31"/>
                <a:gd name="T13" fmla="*/ 4 h 35"/>
                <a:gd name="T14" fmla="*/ 5 w 31"/>
                <a:gd name="T15" fmla="*/ 18 h 35"/>
                <a:gd name="T16" fmla="*/ 16 w 31"/>
                <a:gd name="T17" fmla="*/ 32 h 35"/>
                <a:gd name="T18" fmla="*/ 27 w 31"/>
                <a:gd name="T19" fmla="*/ 21 h 35"/>
                <a:gd name="T20" fmla="*/ 16 w 31"/>
                <a:gd name="T21" fmla="*/ 21 h 35"/>
                <a:gd name="T22" fmla="*/ 16 w 31"/>
                <a:gd name="T23" fmla="*/ 17 h 35"/>
                <a:gd name="T24" fmla="*/ 31 w 31"/>
                <a:gd name="T25" fmla="*/ 17 h 35"/>
                <a:gd name="T26" fmla="*/ 31 w 31"/>
                <a:gd name="T27" fmla="*/ 35 h 35"/>
                <a:gd name="T28" fmla="*/ 28 w 31"/>
                <a:gd name="T29" fmla="*/ 35 h 35"/>
                <a:gd name="T30" fmla="*/ 27 w 31"/>
                <a:gd name="T31"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27" y="30"/>
                  </a:moveTo>
                  <a:cubicBezTo>
                    <a:pt x="25" y="34"/>
                    <a:pt x="20" y="35"/>
                    <a:pt x="16" y="35"/>
                  </a:cubicBezTo>
                  <a:cubicBezTo>
                    <a:pt x="6" y="35"/>
                    <a:pt x="0" y="27"/>
                    <a:pt x="0" y="18"/>
                  </a:cubicBezTo>
                  <a:cubicBezTo>
                    <a:pt x="0" y="8"/>
                    <a:pt x="6" y="0"/>
                    <a:pt x="16" y="0"/>
                  </a:cubicBezTo>
                  <a:cubicBezTo>
                    <a:pt x="24" y="0"/>
                    <a:pt x="30" y="3"/>
                    <a:pt x="31" y="11"/>
                  </a:cubicBezTo>
                  <a:cubicBezTo>
                    <a:pt x="26" y="11"/>
                    <a:pt x="26" y="11"/>
                    <a:pt x="26" y="11"/>
                  </a:cubicBezTo>
                  <a:cubicBezTo>
                    <a:pt x="25" y="6"/>
                    <a:pt x="21" y="4"/>
                    <a:pt x="16" y="4"/>
                  </a:cubicBezTo>
                  <a:cubicBezTo>
                    <a:pt x="8" y="4"/>
                    <a:pt x="5" y="11"/>
                    <a:pt x="5" y="18"/>
                  </a:cubicBezTo>
                  <a:cubicBezTo>
                    <a:pt x="5" y="25"/>
                    <a:pt x="9" y="32"/>
                    <a:pt x="16" y="32"/>
                  </a:cubicBezTo>
                  <a:cubicBezTo>
                    <a:pt x="23" y="32"/>
                    <a:pt x="27" y="27"/>
                    <a:pt x="27" y="21"/>
                  </a:cubicBezTo>
                  <a:cubicBezTo>
                    <a:pt x="16" y="21"/>
                    <a:pt x="16" y="21"/>
                    <a:pt x="16" y="21"/>
                  </a:cubicBezTo>
                  <a:cubicBezTo>
                    <a:pt x="16" y="17"/>
                    <a:pt x="16" y="17"/>
                    <a:pt x="16" y="17"/>
                  </a:cubicBezTo>
                  <a:cubicBezTo>
                    <a:pt x="31" y="17"/>
                    <a:pt x="31" y="17"/>
                    <a:pt x="31" y="17"/>
                  </a:cubicBezTo>
                  <a:cubicBezTo>
                    <a:pt x="31" y="35"/>
                    <a:pt x="31" y="35"/>
                    <a:pt x="31" y="35"/>
                  </a:cubicBezTo>
                  <a:cubicBezTo>
                    <a:pt x="28" y="35"/>
                    <a:pt x="28" y="35"/>
                    <a:pt x="28" y="35"/>
                  </a:cubicBezTo>
                  <a:lnTo>
                    <a:pt x="27"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19" name="Rectangle 76"/>
            <p:cNvSpPr>
              <a:spLocks noChangeArrowheads="1"/>
            </p:cNvSpPr>
            <p:nvPr userDrawn="1"/>
          </p:nvSpPr>
          <p:spPr bwMode="auto">
            <a:xfrm>
              <a:off x="7280" y="579"/>
              <a:ext cx="4" cy="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0" name="Freeform 77"/>
            <p:cNvSpPr>
              <a:spLocks/>
            </p:cNvSpPr>
            <p:nvPr userDrawn="1"/>
          </p:nvSpPr>
          <p:spPr bwMode="auto">
            <a:xfrm>
              <a:off x="7293" y="579"/>
              <a:ext cx="24" cy="34"/>
            </a:xfrm>
            <a:custGeom>
              <a:avLst/>
              <a:gdLst>
                <a:gd name="T0" fmla="*/ 0 w 24"/>
                <a:gd name="T1" fmla="*/ 0 h 34"/>
                <a:gd name="T2" fmla="*/ 24 w 24"/>
                <a:gd name="T3" fmla="*/ 0 h 34"/>
                <a:gd name="T4" fmla="*/ 24 w 24"/>
                <a:gd name="T5" fmla="*/ 4 h 34"/>
                <a:gd name="T6" fmla="*/ 5 w 24"/>
                <a:gd name="T7" fmla="*/ 4 h 34"/>
                <a:gd name="T8" fmla="*/ 5 w 24"/>
                <a:gd name="T9" fmla="*/ 14 h 34"/>
                <a:gd name="T10" fmla="*/ 22 w 24"/>
                <a:gd name="T11" fmla="*/ 14 h 34"/>
                <a:gd name="T12" fmla="*/ 22 w 24"/>
                <a:gd name="T13" fmla="*/ 18 h 34"/>
                <a:gd name="T14" fmla="*/ 5 w 24"/>
                <a:gd name="T15" fmla="*/ 18 h 34"/>
                <a:gd name="T16" fmla="*/ 5 w 24"/>
                <a:gd name="T17" fmla="*/ 30 h 34"/>
                <a:gd name="T18" fmla="*/ 24 w 24"/>
                <a:gd name="T19" fmla="*/ 30 h 34"/>
                <a:gd name="T20" fmla="*/ 24 w 24"/>
                <a:gd name="T21" fmla="*/ 34 h 34"/>
                <a:gd name="T22" fmla="*/ 0 w 24"/>
                <a:gd name="T23" fmla="*/ 34 h 34"/>
                <a:gd name="T24" fmla="*/ 0 w 24"/>
                <a:gd name="T2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34">
                  <a:moveTo>
                    <a:pt x="0" y="0"/>
                  </a:moveTo>
                  <a:lnTo>
                    <a:pt x="24" y="0"/>
                  </a:lnTo>
                  <a:lnTo>
                    <a:pt x="24" y="4"/>
                  </a:lnTo>
                  <a:lnTo>
                    <a:pt x="5" y="4"/>
                  </a:lnTo>
                  <a:lnTo>
                    <a:pt x="5" y="14"/>
                  </a:lnTo>
                  <a:lnTo>
                    <a:pt x="22" y="14"/>
                  </a:lnTo>
                  <a:lnTo>
                    <a:pt x="22" y="18"/>
                  </a:lnTo>
                  <a:lnTo>
                    <a:pt x="5" y="18"/>
                  </a:lnTo>
                  <a:lnTo>
                    <a:pt x="5" y="30"/>
                  </a:lnTo>
                  <a:lnTo>
                    <a:pt x="24" y="30"/>
                  </a:lnTo>
                  <a:lnTo>
                    <a:pt x="24"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1" name="Freeform 78"/>
            <p:cNvSpPr>
              <a:spLocks/>
            </p:cNvSpPr>
            <p:nvPr userDrawn="1"/>
          </p:nvSpPr>
          <p:spPr bwMode="auto">
            <a:xfrm>
              <a:off x="7322" y="578"/>
              <a:ext cx="28" cy="35"/>
            </a:xfrm>
            <a:custGeom>
              <a:avLst/>
              <a:gdLst>
                <a:gd name="T0" fmla="*/ 22 w 27"/>
                <a:gd name="T1" fmla="*/ 11 h 35"/>
                <a:gd name="T2" fmla="*/ 13 w 27"/>
                <a:gd name="T3" fmla="*/ 4 h 35"/>
                <a:gd name="T4" fmla="*/ 6 w 27"/>
                <a:gd name="T5" fmla="*/ 10 h 35"/>
                <a:gd name="T6" fmla="*/ 16 w 27"/>
                <a:gd name="T7" fmla="*/ 16 h 35"/>
                <a:gd name="T8" fmla="*/ 27 w 27"/>
                <a:gd name="T9" fmla="*/ 25 h 35"/>
                <a:gd name="T10" fmla="*/ 14 w 27"/>
                <a:gd name="T11" fmla="*/ 35 h 35"/>
                <a:gd name="T12" fmla="*/ 0 w 27"/>
                <a:gd name="T13" fmla="*/ 23 h 35"/>
                <a:gd name="T14" fmla="*/ 4 w 27"/>
                <a:gd name="T15" fmla="*/ 23 h 35"/>
                <a:gd name="T16" fmla="*/ 14 w 27"/>
                <a:gd name="T17" fmla="*/ 32 h 35"/>
                <a:gd name="T18" fmla="*/ 23 w 27"/>
                <a:gd name="T19" fmla="*/ 25 h 35"/>
                <a:gd name="T20" fmla="*/ 12 w 27"/>
                <a:gd name="T21" fmla="*/ 19 h 35"/>
                <a:gd name="T22" fmla="*/ 1 w 27"/>
                <a:gd name="T23" fmla="*/ 10 h 35"/>
                <a:gd name="T24" fmla="*/ 13 w 27"/>
                <a:gd name="T25" fmla="*/ 0 h 35"/>
                <a:gd name="T26" fmla="*/ 26 w 27"/>
                <a:gd name="T27" fmla="*/ 11 h 35"/>
                <a:gd name="T28" fmla="*/ 22 w 27"/>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35">
                  <a:moveTo>
                    <a:pt x="22" y="11"/>
                  </a:moveTo>
                  <a:cubicBezTo>
                    <a:pt x="21" y="6"/>
                    <a:pt x="18" y="4"/>
                    <a:pt x="13" y="4"/>
                  </a:cubicBezTo>
                  <a:cubicBezTo>
                    <a:pt x="9" y="4"/>
                    <a:pt x="6" y="5"/>
                    <a:pt x="6" y="10"/>
                  </a:cubicBezTo>
                  <a:cubicBezTo>
                    <a:pt x="6" y="14"/>
                    <a:pt x="11" y="14"/>
                    <a:pt x="16" y="16"/>
                  </a:cubicBezTo>
                  <a:cubicBezTo>
                    <a:pt x="22" y="17"/>
                    <a:pt x="27" y="19"/>
                    <a:pt x="27" y="25"/>
                  </a:cubicBezTo>
                  <a:cubicBezTo>
                    <a:pt x="27" y="32"/>
                    <a:pt x="20" y="35"/>
                    <a:pt x="14" y="35"/>
                  </a:cubicBezTo>
                  <a:cubicBezTo>
                    <a:pt x="6" y="35"/>
                    <a:pt x="0" y="32"/>
                    <a:pt x="0" y="23"/>
                  </a:cubicBezTo>
                  <a:cubicBezTo>
                    <a:pt x="4" y="23"/>
                    <a:pt x="4" y="23"/>
                    <a:pt x="4" y="23"/>
                  </a:cubicBezTo>
                  <a:cubicBezTo>
                    <a:pt x="4" y="29"/>
                    <a:pt x="9" y="32"/>
                    <a:pt x="14" y="32"/>
                  </a:cubicBezTo>
                  <a:cubicBezTo>
                    <a:pt x="18" y="32"/>
                    <a:pt x="23" y="30"/>
                    <a:pt x="23" y="25"/>
                  </a:cubicBezTo>
                  <a:cubicBezTo>
                    <a:pt x="23" y="21"/>
                    <a:pt x="17" y="20"/>
                    <a:pt x="12" y="19"/>
                  </a:cubicBezTo>
                  <a:cubicBezTo>
                    <a:pt x="7" y="18"/>
                    <a:pt x="1" y="16"/>
                    <a:pt x="1" y="10"/>
                  </a:cubicBezTo>
                  <a:cubicBezTo>
                    <a:pt x="1" y="3"/>
                    <a:pt x="7" y="0"/>
                    <a:pt x="13" y="0"/>
                  </a:cubicBezTo>
                  <a:cubicBezTo>
                    <a:pt x="20" y="0"/>
                    <a:pt x="26" y="3"/>
                    <a:pt x="26" y="11"/>
                  </a:cubicBezTo>
                  <a:lnTo>
                    <a:pt x="2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2" name="Freeform 79"/>
            <p:cNvSpPr>
              <a:spLocks/>
            </p:cNvSpPr>
            <p:nvPr userDrawn="1"/>
          </p:nvSpPr>
          <p:spPr bwMode="auto">
            <a:xfrm>
              <a:off x="7372" y="579"/>
              <a:ext cx="22" cy="34"/>
            </a:xfrm>
            <a:custGeom>
              <a:avLst/>
              <a:gdLst>
                <a:gd name="T0" fmla="*/ 0 w 22"/>
                <a:gd name="T1" fmla="*/ 0 h 34"/>
                <a:gd name="T2" fmla="*/ 4 w 22"/>
                <a:gd name="T3" fmla="*/ 0 h 34"/>
                <a:gd name="T4" fmla="*/ 4 w 22"/>
                <a:gd name="T5" fmla="*/ 30 h 34"/>
                <a:gd name="T6" fmla="*/ 22 w 22"/>
                <a:gd name="T7" fmla="*/ 30 h 34"/>
                <a:gd name="T8" fmla="*/ 22 w 22"/>
                <a:gd name="T9" fmla="*/ 34 h 34"/>
                <a:gd name="T10" fmla="*/ 0 w 22"/>
                <a:gd name="T11" fmla="*/ 34 h 34"/>
                <a:gd name="T12" fmla="*/ 0 w 22"/>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2" h="34">
                  <a:moveTo>
                    <a:pt x="0" y="0"/>
                  </a:moveTo>
                  <a:lnTo>
                    <a:pt x="4" y="0"/>
                  </a:lnTo>
                  <a:lnTo>
                    <a:pt x="4" y="30"/>
                  </a:lnTo>
                  <a:lnTo>
                    <a:pt x="22" y="30"/>
                  </a:lnTo>
                  <a:lnTo>
                    <a:pt x="22" y="34"/>
                  </a:lnTo>
                  <a:lnTo>
                    <a:pt x="0" y="3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3" name="Freeform 80"/>
            <p:cNvSpPr>
              <a:spLocks/>
            </p:cNvSpPr>
            <p:nvPr userDrawn="1"/>
          </p:nvSpPr>
          <p:spPr bwMode="auto">
            <a:xfrm>
              <a:off x="7392" y="579"/>
              <a:ext cx="27" cy="34"/>
            </a:xfrm>
            <a:custGeom>
              <a:avLst/>
              <a:gdLst>
                <a:gd name="T0" fmla="*/ 11 w 27"/>
                <a:gd name="T1" fmla="*/ 4 h 34"/>
                <a:gd name="T2" fmla="*/ 0 w 27"/>
                <a:gd name="T3" fmla="*/ 4 h 34"/>
                <a:gd name="T4" fmla="*/ 0 w 27"/>
                <a:gd name="T5" fmla="*/ 0 h 34"/>
                <a:gd name="T6" fmla="*/ 27 w 27"/>
                <a:gd name="T7" fmla="*/ 0 h 34"/>
                <a:gd name="T8" fmla="*/ 27 w 27"/>
                <a:gd name="T9" fmla="*/ 4 h 34"/>
                <a:gd name="T10" fmla="*/ 16 w 27"/>
                <a:gd name="T11" fmla="*/ 4 h 34"/>
                <a:gd name="T12" fmla="*/ 16 w 27"/>
                <a:gd name="T13" fmla="*/ 34 h 34"/>
                <a:gd name="T14" fmla="*/ 11 w 27"/>
                <a:gd name="T15" fmla="*/ 34 h 34"/>
                <a:gd name="T16" fmla="*/ 11 w 27"/>
                <a:gd name="T17"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11" y="4"/>
                  </a:moveTo>
                  <a:lnTo>
                    <a:pt x="0" y="4"/>
                  </a:lnTo>
                  <a:lnTo>
                    <a:pt x="0" y="0"/>
                  </a:lnTo>
                  <a:lnTo>
                    <a:pt x="27" y="0"/>
                  </a:lnTo>
                  <a:lnTo>
                    <a:pt x="27" y="4"/>
                  </a:lnTo>
                  <a:lnTo>
                    <a:pt x="16" y="4"/>
                  </a:lnTo>
                  <a:lnTo>
                    <a:pt x="16" y="34"/>
                  </a:lnTo>
                  <a:lnTo>
                    <a:pt x="11" y="34"/>
                  </a:lnTo>
                  <a:lnTo>
                    <a:pt x="1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4" name="Freeform 81"/>
            <p:cNvSpPr>
              <a:spLocks noEditPoints="1"/>
            </p:cNvSpPr>
            <p:nvPr userDrawn="1"/>
          </p:nvSpPr>
          <p:spPr bwMode="auto">
            <a:xfrm>
              <a:off x="7425" y="579"/>
              <a:ext cx="28" cy="34"/>
            </a:xfrm>
            <a:custGeom>
              <a:avLst/>
              <a:gdLst>
                <a:gd name="T0" fmla="*/ 0 w 28"/>
                <a:gd name="T1" fmla="*/ 0 h 34"/>
                <a:gd name="T2" fmla="*/ 12 w 28"/>
                <a:gd name="T3" fmla="*/ 0 h 34"/>
                <a:gd name="T4" fmla="*/ 28 w 28"/>
                <a:gd name="T5" fmla="*/ 16 h 34"/>
                <a:gd name="T6" fmla="*/ 12 w 28"/>
                <a:gd name="T7" fmla="*/ 34 h 34"/>
                <a:gd name="T8" fmla="*/ 0 w 28"/>
                <a:gd name="T9" fmla="*/ 34 h 34"/>
                <a:gd name="T10" fmla="*/ 0 w 28"/>
                <a:gd name="T11" fmla="*/ 0 h 34"/>
                <a:gd name="T12" fmla="*/ 5 w 28"/>
                <a:gd name="T13" fmla="*/ 30 h 34"/>
                <a:gd name="T14" fmla="*/ 12 w 28"/>
                <a:gd name="T15" fmla="*/ 30 h 34"/>
                <a:gd name="T16" fmla="*/ 24 w 28"/>
                <a:gd name="T17" fmla="*/ 16 h 34"/>
                <a:gd name="T18" fmla="*/ 12 w 28"/>
                <a:gd name="T19" fmla="*/ 4 h 34"/>
                <a:gd name="T20" fmla="*/ 5 w 28"/>
                <a:gd name="T21" fmla="*/ 4 h 34"/>
                <a:gd name="T22" fmla="*/ 5 w 28"/>
                <a:gd name="T23"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4">
                  <a:moveTo>
                    <a:pt x="0" y="0"/>
                  </a:moveTo>
                  <a:cubicBezTo>
                    <a:pt x="12" y="0"/>
                    <a:pt x="12" y="0"/>
                    <a:pt x="12" y="0"/>
                  </a:cubicBezTo>
                  <a:cubicBezTo>
                    <a:pt x="22" y="0"/>
                    <a:pt x="28" y="5"/>
                    <a:pt x="28" y="16"/>
                  </a:cubicBezTo>
                  <a:cubicBezTo>
                    <a:pt x="28" y="27"/>
                    <a:pt x="23" y="34"/>
                    <a:pt x="12" y="34"/>
                  </a:cubicBezTo>
                  <a:cubicBezTo>
                    <a:pt x="0" y="34"/>
                    <a:pt x="0" y="34"/>
                    <a:pt x="0" y="34"/>
                  </a:cubicBezTo>
                  <a:lnTo>
                    <a:pt x="0" y="0"/>
                  </a:lnTo>
                  <a:close/>
                  <a:moveTo>
                    <a:pt x="5" y="30"/>
                  </a:moveTo>
                  <a:cubicBezTo>
                    <a:pt x="12" y="30"/>
                    <a:pt x="12" y="30"/>
                    <a:pt x="12" y="30"/>
                  </a:cubicBezTo>
                  <a:cubicBezTo>
                    <a:pt x="15" y="30"/>
                    <a:pt x="24" y="29"/>
                    <a:pt x="24" y="16"/>
                  </a:cubicBezTo>
                  <a:cubicBezTo>
                    <a:pt x="24" y="8"/>
                    <a:pt x="21" y="4"/>
                    <a:pt x="12" y="4"/>
                  </a:cubicBezTo>
                  <a:cubicBezTo>
                    <a:pt x="5" y="4"/>
                    <a:pt x="5" y="4"/>
                    <a:pt x="5" y="4"/>
                  </a:cubicBezTo>
                  <a:lnTo>
                    <a:pt x="5" y="3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sp>
          <p:nvSpPr>
            <p:cNvPr id="58426" name="Freeform 83"/>
            <p:cNvSpPr>
              <a:spLocks noEditPoints="1"/>
            </p:cNvSpPr>
            <p:nvPr userDrawn="1"/>
          </p:nvSpPr>
          <p:spPr bwMode="auto">
            <a:xfrm>
              <a:off x="7444" y="449"/>
              <a:ext cx="17" cy="18"/>
            </a:xfrm>
            <a:custGeom>
              <a:avLst/>
              <a:gdLst>
                <a:gd name="T0" fmla="*/ 8 w 17"/>
                <a:gd name="T1" fmla="*/ 0 h 17"/>
                <a:gd name="T2" fmla="*/ 17 w 17"/>
                <a:gd name="T3" fmla="*/ 8 h 17"/>
                <a:gd name="T4" fmla="*/ 8 w 17"/>
                <a:gd name="T5" fmla="*/ 17 h 17"/>
                <a:gd name="T6" fmla="*/ 0 w 17"/>
                <a:gd name="T7" fmla="*/ 8 h 17"/>
                <a:gd name="T8" fmla="*/ 8 w 17"/>
                <a:gd name="T9" fmla="*/ 0 h 17"/>
                <a:gd name="T10" fmla="*/ 8 w 17"/>
                <a:gd name="T11" fmla="*/ 16 h 17"/>
                <a:gd name="T12" fmla="*/ 15 w 17"/>
                <a:gd name="T13" fmla="*/ 8 h 17"/>
                <a:gd name="T14" fmla="*/ 8 w 17"/>
                <a:gd name="T15" fmla="*/ 1 h 17"/>
                <a:gd name="T16" fmla="*/ 1 w 17"/>
                <a:gd name="T17" fmla="*/ 8 h 17"/>
                <a:gd name="T18" fmla="*/ 8 w 17"/>
                <a:gd name="T19" fmla="*/ 16 h 17"/>
                <a:gd name="T20" fmla="*/ 5 w 17"/>
                <a:gd name="T21" fmla="*/ 3 h 17"/>
                <a:gd name="T22" fmla="*/ 9 w 17"/>
                <a:gd name="T23" fmla="*/ 3 h 17"/>
                <a:gd name="T24" fmla="*/ 12 w 17"/>
                <a:gd name="T25" fmla="*/ 6 h 17"/>
                <a:gd name="T26" fmla="*/ 10 w 17"/>
                <a:gd name="T27" fmla="*/ 9 h 17"/>
                <a:gd name="T28" fmla="*/ 13 w 17"/>
                <a:gd name="T29" fmla="*/ 13 h 17"/>
                <a:gd name="T30" fmla="*/ 11 w 17"/>
                <a:gd name="T31" fmla="*/ 13 h 17"/>
                <a:gd name="T32" fmla="*/ 8 w 17"/>
                <a:gd name="T33" fmla="*/ 9 h 17"/>
                <a:gd name="T34" fmla="*/ 7 w 17"/>
                <a:gd name="T35" fmla="*/ 9 h 17"/>
                <a:gd name="T36" fmla="*/ 7 w 17"/>
                <a:gd name="T37" fmla="*/ 13 h 17"/>
                <a:gd name="T38" fmla="*/ 5 w 17"/>
                <a:gd name="T39" fmla="*/ 13 h 17"/>
                <a:gd name="T40" fmla="*/ 5 w 17"/>
                <a:gd name="T41" fmla="*/ 3 h 17"/>
                <a:gd name="T42" fmla="*/ 7 w 17"/>
                <a:gd name="T43" fmla="*/ 8 h 17"/>
                <a:gd name="T44" fmla="*/ 8 w 17"/>
                <a:gd name="T45" fmla="*/ 8 h 17"/>
                <a:gd name="T46" fmla="*/ 11 w 17"/>
                <a:gd name="T47" fmla="*/ 6 h 17"/>
                <a:gd name="T48" fmla="*/ 9 w 17"/>
                <a:gd name="T49" fmla="*/ 4 h 17"/>
                <a:gd name="T50" fmla="*/ 7 w 17"/>
                <a:gd name="T51" fmla="*/ 4 h 17"/>
                <a:gd name="T52" fmla="*/ 7 w 17"/>
                <a:gd name="T5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17">
                  <a:moveTo>
                    <a:pt x="8" y="0"/>
                  </a:moveTo>
                  <a:cubicBezTo>
                    <a:pt x="13" y="0"/>
                    <a:pt x="17" y="3"/>
                    <a:pt x="17" y="8"/>
                  </a:cubicBezTo>
                  <a:cubicBezTo>
                    <a:pt x="17" y="13"/>
                    <a:pt x="13" y="17"/>
                    <a:pt x="8" y="17"/>
                  </a:cubicBezTo>
                  <a:cubicBezTo>
                    <a:pt x="4" y="17"/>
                    <a:pt x="0" y="13"/>
                    <a:pt x="0" y="8"/>
                  </a:cubicBezTo>
                  <a:cubicBezTo>
                    <a:pt x="0" y="3"/>
                    <a:pt x="4" y="0"/>
                    <a:pt x="8" y="0"/>
                  </a:cubicBezTo>
                  <a:close/>
                  <a:moveTo>
                    <a:pt x="8" y="16"/>
                  </a:moveTo>
                  <a:cubicBezTo>
                    <a:pt x="12" y="16"/>
                    <a:pt x="15" y="12"/>
                    <a:pt x="15" y="8"/>
                  </a:cubicBezTo>
                  <a:cubicBezTo>
                    <a:pt x="15" y="4"/>
                    <a:pt x="12" y="1"/>
                    <a:pt x="8" y="1"/>
                  </a:cubicBezTo>
                  <a:cubicBezTo>
                    <a:pt x="4" y="1"/>
                    <a:pt x="1" y="4"/>
                    <a:pt x="1" y="8"/>
                  </a:cubicBezTo>
                  <a:cubicBezTo>
                    <a:pt x="1" y="12"/>
                    <a:pt x="4" y="16"/>
                    <a:pt x="8" y="16"/>
                  </a:cubicBezTo>
                  <a:close/>
                  <a:moveTo>
                    <a:pt x="5" y="3"/>
                  </a:moveTo>
                  <a:cubicBezTo>
                    <a:pt x="9" y="3"/>
                    <a:pt x="9" y="3"/>
                    <a:pt x="9" y="3"/>
                  </a:cubicBezTo>
                  <a:cubicBezTo>
                    <a:pt x="11" y="3"/>
                    <a:pt x="12" y="4"/>
                    <a:pt x="12" y="6"/>
                  </a:cubicBezTo>
                  <a:cubicBezTo>
                    <a:pt x="12" y="8"/>
                    <a:pt x="11" y="9"/>
                    <a:pt x="10" y="9"/>
                  </a:cubicBezTo>
                  <a:cubicBezTo>
                    <a:pt x="13" y="13"/>
                    <a:pt x="13" y="13"/>
                    <a:pt x="13" y="13"/>
                  </a:cubicBezTo>
                  <a:cubicBezTo>
                    <a:pt x="11" y="13"/>
                    <a:pt x="11" y="13"/>
                    <a:pt x="11" y="13"/>
                  </a:cubicBezTo>
                  <a:cubicBezTo>
                    <a:pt x="8" y="9"/>
                    <a:pt x="8" y="9"/>
                    <a:pt x="8" y="9"/>
                  </a:cubicBezTo>
                  <a:cubicBezTo>
                    <a:pt x="7" y="9"/>
                    <a:pt x="7" y="9"/>
                    <a:pt x="7" y="9"/>
                  </a:cubicBezTo>
                  <a:cubicBezTo>
                    <a:pt x="7" y="13"/>
                    <a:pt x="7" y="13"/>
                    <a:pt x="7" y="13"/>
                  </a:cubicBezTo>
                  <a:cubicBezTo>
                    <a:pt x="5" y="13"/>
                    <a:pt x="5" y="13"/>
                    <a:pt x="5" y="13"/>
                  </a:cubicBezTo>
                  <a:lnTo>
                    <a:pt x="5" y="3"/>
                  </a:lnTo>
                  <a:close/>
                  <a:moveTo>
                    <a:pt x="7" y="8"/>
                  </a:moveTo>
                  <a:cubicBezTo>
                    <a:pt x="8" y="8"/>
                    <a:pt x="8" y="8"/>
                    <a:pt x="8" y="8"/>
                  </a:cubicBezTo>
                  <a:cubicBezTo>
                    <a:pt x="10" y="8"/>
                    <a:pt x="11" y="8"/>
                    <a:pt x="11" y="6"/>
                  </a:cubicBezTo>
                  <a:cubicBezTo>
                    <a:pt x="11" y="5"/>
                    <a:pt x="10" y="4"/>
                    <a:pt x="9" y="4"/>
                  </a:cubicBezTo>
                  <a:cubicBezTo>
                    <a:pt x="7" y="4"/>
                    <a:pt x="7" y="4"/>
                    <a:pt x="7" y="4"/>
                  </a:cubicBezTo>
                  <a:lnTo>
                    <a:pt x="7"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a:solidFill>
                  <a:srgbClr val="4D4D4F"/>
                </a:solidFill>
              </a:endParaRPr>
            </a:p>
          </p:txBody>
        </p:sp>
      </p:grpSp>
    </p:spTree>
    <p:extLst>
      <p:ext uri="{BB962C8B-B14F-4D97-AF65-F5344CB8AC3E}">
        <p14:creationId xmlns:p14="http://schemas.microsoft.com/office/powerpoint/2010/main" val="807415908"/>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Lst>
  <p:transition>
    <p:fade/>
  </p:transition>
  <p:hf sldNum="0" hd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9" name="Group 88"/>
          <p:cNvGrpSpPr/>
          <p:nvPr userDrawn="1"/>
        </p:nvGrpSpPr>
        <p:grpSpPr>
          <a:xfrm>
            <a:off x="-1" y="1"/>
            <a:ext cx="12188826" cy="6861902"/>
            <a:chOff x="-1" y="-31860"/>
            <a:chExt cx="12188826" cy="6858000"/>
          </a:xfrm>
        </p:grpSpPr>
        <p:pic>
          <p:nvPicPr>
            <p:cNvPr id="90" name="Picture 89" descr="greyflat.jpg"/>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 y="-31860"/>
              <a:ext cx="12188825" cy="6857929"/>
            </a:xfrm>
            <a:prstGeom prst="rect">
              <a:avLst/>
            </a:prstGeom>
          </p:spPr>
        </p:pic>
        <p:pic>
          <p:nvPicPr>
            <p:cNvPr id="91" name="Picture 90" descr="line.png"/>
            <p:cNvPicPr>
              <a:picLocks noChangeAspect="1"/>
            </p:cNvPicPr>
            <p:nvPr userDrawn="1"/>
          </p:nvPicPr>
          <p:blipFill>
            <a:blip r:embed="rId16" cstate="email">
              <a:extLst>
                <a:ext uri="{28A0092B-C50C-407E-A947-70E740481C1C}">
                  <a14:useLocalDpi xmlns:a14="http://schemas.microsoft.com/office/drawing/2010/main"/>
                </a:ext>
              </a:extLst>
            </a:blip>
            <a:srcRect l="8913" t="9506" r="8821" b="8227"/>
            <a:stretch>
              <a:fillRect/>
            </a:stretch>
          </p:blipFill>
          <p:spPr>
            <a:xfrm>
              <a:off x="0" y="-31860"/>
              <a:ext cx="12188825" cy="6858000"/>
            </a:xfrm>
            <a:prstGeom prst="rect">
              <a:avLst/>
            </a:prstGeom>
          </p:spPr>
        </p:pic>
        <p:pic>
          <p:nvPicPr>
            <p:cNvPr id="92" name="Picture 2"/>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0575533" y="195263"/>
              <a:ext cx="1280319" cy="80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3" name="Footer_page number"/>
          <p:cNvSpPr txBox="1">
            <a:spLocks/>
          </p:cNvSpPr>
          <p:nvPr userDrawn="1"/>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D5D5D5">
                    <a:lumMod val="50000"/>
                  </a:srgbClr>
                </a:solidFill>
              </a:rPr>
              <a:pPr algn="r" fontAlgn="auto">
                <a:spcBef>
                  <a:spcPts val="0"/>
                </a:spcBef>
                <a:spcAft>
                  <a:spcPts val="0"/>
                </a:spcAft>
                <a:buClrTx/>
                <a:buSzTx/>
                <a:buFontTx/>
                <a:buNone/>
                <a:defRPr/>
              </a:pPr>
              <a:t>‹#›</a:t>
            </a:fld>
            <a:endParaRPr lang="en-US" sz="1100" kern="0" dirty="0">
              <a:solidFill>
                <a:srgbClr val="D5D5D5">
                  <a:lumMod val="50000"/>
                </a:srgbClr>
              </a:solidFill>
            </a:endParaRPr>
          </a:p>
        </p:txBody>
      </p:sp>
      <p:sp>
        <p:nvSpPr>
          <p:cNvPr id="94" name="Footer_security classification"/>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2">
                    <a:lumMod val="50000"/>
                  </a:schemeClr>
                </a:solidFill>
                <a:latin typeface="+mn-lt"/>
              </a:defRPr>
            </a:lvl1p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95"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D5D5D5">
                    <a:lumMod val="50000"/>
                  </a:srgbClr>
                </a:solidFill>
              </a:rPr>
              <a:t>©2017 Check Point Software Technologies Ltd. </a:t>
            </a:r>
            <a:endParaRPr lang="en-US" sz="1000" kern="0" dirty="0">
              <a:solidFill>
                <a:srgbClr val="D5D5D5">
                  <a:lumMod val="50000"/>
                </a:srgbClr>
              </a:solidFill>
            </a:endParaRPr>
          </a:p>
        </p:txBody>
      </p:sp>
      <p:cxnSp>
        <p:nvCxnSpPr>
          <p:cNvPr id="96" name="Footer line"/>
          <p:cNvCxnSpPr/>
          <p:nvPr userDrawn="1"/>
        </p:nvCxnSpPr>
        <p:spPr bwMode="auto">
          <a:xfrm>
            <a:off x="0" y="6541347"/>
            <a:ext cx="12188825" cy="0"/>
          </a:xfrm>
          <a:prstGeom prst="line">
            <a:avLst/>
          </a:prstGeom>
          <a:solidFill>
            <a:schemeClr val="bg1"/>
          </a:solidFill>
          <a:ln w="9525"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98"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122162124"/>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 id="2147484082" r:id="rId12"/>
    <p:sldLayoutId id="2147484083" r:id="rId13"/>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bg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bg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bg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9" name="Group 88"/>
          <p:cNvGrpSpPr/>
          <p:nvPr userDrawn="1"/>
        </p:nvGrpSpPr>
        <p:grpSpPr>
          <a:xfrm>
            <a:off x="-1" y="1"/>
            <a:ext cx="12188826" cy="6861902"/>
            <a:chOff x="-1" y="-31860"/>
            <a:chExt cx="12188826" cy="6858000"/>
          </a:xfrm>
        </p:grpSpPr>
        <p:pic>
          <p:nvPicPr>
            <p:cNvPr id="90" name="Picture 89" descr="greyflat.jpg"/>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 y="-31860"/>
              <a:ext cx="12188825" cy="6857929"/>
            </a:xfrm>
            <a:prstGeom prst="rect">
              <a:avLst/>
            </a:prstGeom>
          </p:spPr>
        </p:pic>
        <p:pic>
          <p:nvPicPr>
            <p:cNvPr id="91" name="Picture 90" descr="line.png"/>
            <p:cNvPicPr>
              <a:picLocks noChangeAspect="1"/>
            </p:cNvPicPr>
            <p:nvPr userDrawn="1"/>
          </p:nvPicPr>
          <p:blipFill>
            <a:blip r:embed="rId17" cstate="email">
              <a:extLst>
                <a:ext uri="{28A0092B-C50C-407E-A947-70E740481C1C}">
                  <a14:useLocalDpi xmlns:a14="http://schemas.microsoft.com/office/drawing/2010/main"/>
                </a:ext>
              </a:extLst>
            </a:blip>
            <a:srcRect l="8913" t="9506" r="8821" b="8227"/>
            <a:stretch>
              <a:fillRect/>
            </a:stretch>
          </p:blipFill>
          <p:spPr>
            <a:xfrm>
              <a:off x="0" y="-31860"/>
              <a:ext cx="12188825" cy="6858000"/>
            </a:xfrm>
            <a:prstGeom prst="rect">
              <a:avLst/>
            </a:prstGeom>
          </p:spPr>
        </p:pic>
        <p:pic>
          <p:nvPicPr>
            <p:cNvPr id="92" name="Picture 2"/>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575533" y="195263"/>
              <a:ext cx="1280319" cy="80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3" name="Footer_page number"/>
          <p:cNvSpPr txBox="1">
            <a:spLocks/>
          </p:cNvSpPr>
          <p:nvPr userDrawn="1"/>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D5D5D5">
                    <a:lumMod val="50000"/>
                  </a:srgbClr>
                </a:solidFill>
              </a:rPr>
              <a:pPr algn="r" fontAlgn="auto">
                <a:spcBef>
                  <a:spcPts val="0"/>
                </a:spcBef>
                <a:spcAft>
                  <a:spcPts val="0"/>
                </a:spcAft>
                <a:buClrTx/>
                <a:buSzTx/>
                <a:buFontTx/>
                <a:buNone/>
                <a:defRPr/>
              </a:pPr>
              <a:t>‹#›</a:t>
            </a:fld>
            <a:endParaRPr lang="en-US" sz="1100" kern="0" dirty="0">
              <a:solidFill>
                <a:srgbClr val="D5D5D5">
                  <a:lumMod val="50000"/>
                </a:srgbClr>
              </a:solidFill>
            </a:endParaRPr>
          </a:p>
        </p:txBody>
      </p:sp>
      <p:sp>
        <p:nvSpPr>
          <p:cNvPr id="94" name="Footer_security classification"/>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bg2">
                    <a:lumMod val="50000"/>
                  </a:schemeClr>
                </a:solidFill>
                <a:latin typeface="+mn-lt"/>
              </a:defRPr>
            </a:lvl1pPr>
          </a:lstStyle>
          <a:p>
            <a:pPr>
              <a:buClr>
                <a:srgbClr val="72183E"/>
              </a:buClr>
            </a:pPr>
            <a:r>
              <a:rPr lang="en-US" dirty="0" smtClean="0">
                <a:solidFill>
                  <a:srgbClr val="D5D5D5">
                    <a:lumMod val="50000"/>
                  </a:srgbClr>
                </a:solidFill>
              </a:rPr>
              <a:t>[PROTECTED] Distribution or Modification is subject to approval</a:t>
            </a:r>
            <a:endParaRPr lang="en-US" dirty="0">
              <a:solidFill>
                <a:srgbClr val="D5D5D5">
                  <a:lumMod val="50000"/>
                </a:srgbClr>
              </a:solidFill>
            </a:endParaRPr>
          </a:p>
        </p:txBody>
      </p:sp>
      <p:sp>
        <p:nvSpPr>
          <p:cNvPr id="95" name="Footer_copyright"/>
          <p:cNvSpPr txBox="1">
            <a:spLocks/>
          </p:cNvSpPr>
          <p:nvPr userDrawn="1"/>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D5D5D5">
                    <a:lumMod val="50000"/>
                  </a:srgbClr>
                </a:solidFill>
              </a:rPr>
              <a:t>©2017 Check Point Software Technologies Ltd. </a:t>
            </a:r>
            <a:endParaRPr lang="en-US" sz="1000" kern="0" dirty="0">
              <a:solidFill>
                <a:srgbClr val="D5D5D5">
                  <a:lumMod val="50000"/>
                </a:srgbClr>
              </a:solidFill>
            </a:endParaRPr>
          </a:p>
        </p:txBody>
      </p:sp>
      <p:cxnSp>
        <p:nvCxnSpPr>
          <p:cNvPr id="96" name="Footer line"/>
          <p:cNvCxnSpPr/>
          <p:nvPr userDrawn="1"/>
        </p:nvCxnSpPr>
        <p:spPr bwMode="auto">
          <a:xfrm>
            <a:off x="0" y="6541347"/>
            <a:ext cx="12188825" cy="0"/>
          </a:xfrm>
          <a:prstGeom prst="line">
            <a:avLst/>
          </a:prstGeom>
          <a:solidFill>
            <a:schemeClr val="bg1"/>
          </a:solidFill>
          <a:ln w="9525" cap="flat" cmpd="sng" algn="ctr">
            <a:solidFill>
              <a:schemeClr val="tx2">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98"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spTree>
    <p:extLst>
      <p:ext uri="{BB962C8B-B14F-4D97-AF65-F5344CB8AC3E}">
        <p14:creationId xmlns:p14="http://schemas.microsoft.com/office/powerpoint/2010/main" val="1779658409"/>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Lst>
  <p:transition>
    <p:fade/>
  </p:transition>
  <p:timing>
    <p:tnLst>
      <p:par>
        <p:cTn id="1" dur="indefinite" restart="never" nodeType="tmRoot"/>
      </p:par>
    </p:tnLst>
  </p:timing>
  <p:hf sldNum="0" hd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bg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bg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bg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rotWithShape="1">
          <a:blip r:embed="rId16" cstate="email">
            <a:extLst>
              <a:ext uri="{28A0092B-C50C-407E-A947-70E740481C1C}">
                <a14:useLocalDpi xmlns:a14="http://schemas.microsoft.com/office/drawing/2010/main" val="0"/>
              </a:ext>
            </a:extLst>
          </a:blip>
          <a:srcRect/>
          <a:stretch/>
        </p:blipFill>
        <p:spPr bwMode="auto">
          <a:xfrm>
            <a:off x="1" y="0"/>
            <a:ext cx="12188824" cy="6860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a:t>
            </a:fld>
            <a:endParaRPr lang="en-US" sz="1100" kern="0" dirty="0">
              <a:solidFill>
                <a:srgbClr val="E45785"/>
              </a:solidFill>
            </a:endParaRPr>
          </a:p>
        </p:txBody>
      </p:sp>
      <p:sp>
        <p:nvSpPr>
          <p:cNvPr id="2" name="Footer_security classification" hidden="1"/>
          <p:cNvSpPr>
            <a:spLocks noGrp="1"/>
          </p:cNvSpPr>
          <p:nvPr>
            <p:ph type="ftr" sz="quarter" idx="3"/>
          </p:nvPr>
        </p:nvSpPr>
        <p:spPr>
          <a:xfrm>
            <a:off x="4199964" y="6556248"/>
            <a:ext cx="3799400" cy="301752"/>
          </a:xfrm>
          <a:prstGeom prst="rect">
            <a:avLst/>
          </a:prstGeom>
        </p:spPr>
        <p:txBody>
          <a:bodyPr vert="horz" lIns="121899" tIns="60949" rIns="121899" bIns="60949" rtlCol="0" anchor="ctr"/>
          <a:lstStyle>
            <a:lvl1pPr algn="ctr">
              <a:defRPr sz="1000">
                <a:solidFill>
                  <a:schemeClr val="accent1"/>
                </a:solidFill>
                <a:latin typeface="+mn-lt"/>
              </a:defRPr>
            </a:lvl1pPr>
          </a:lstStyle>
          <a:p>
            <a:pPr>
              <a:buClr>
                <a:srgbClr val="72183E"/>
              </a:buClr>
            </a:pPr>
            <a:endParaRPr lang="en-US" dirty="0">
              <a:solidFill>
                <a:srgbClr val="E45785"/>
              </a:solidFill>
            </a:endParaRPr>
          </a:p>
        </p:txBody>
      </p:sp>
      <p:sp>
        <p:nvSpPr>
          <p:cNvPr id="8"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3" name="Date" hidden="1"/>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buClr>
                <a:srgbClr val="72183E"/>
              </a:buClr>
            </a:pPr>
            <a:fld id="{285138E8-3F3E-4DC5-A5FA-50868B94627A}" type="datetimeFigureOut">
              <a:rPr lang="en-US" smtClean="0">
                <a:solidFill>
                  <a:srgbClr val="4D4D4F">
                    <a:tint val="75000"/>
                  </a:srgbClr>
                </a:solidFill>
              </a:rPr>
              <a:pPr>
                <a:buClr>
                  <a:srgbClr val="72183E"/>
                </a:buClr>
              </a:pPr>
              <a:t>2/19/2018</a:t>
            </a:fld>
            <a:endParaRPr lang="en-US" dirty="0">
              <a:solidFill>
                <a:srgbClr val="4D4D4F">
                  <a:tint val="75000"/>
                </a:srgbClr>
              </a:solidFill>
            </a:endParaRPr>
          </a:p>
        </p:txBody>
      </p:sp>
      <p:cxnSp>
        <p:nvCxnSpPr>
          <p:cNvPr id="9" name="Footer line"/>
          <p:cNvCxnSpPr/>
          <p:nvPr/>
        </p:nvCxnSpPr>
        <p:spPr bwMode="auto">
          <a:xfrm>
            <a:off x="0" y="6541347"/>
            <a:ext cx="12188825" cy="0"/>
          </a:xfrm>
          <a:prstGeom prst="line">
            <a:avLst/>
          </a:prstGeom>
          <a:solidFill>
            <a:schemeClr val="bg1"/>
          </a:solidFill>
          <a:ln w="9525" cap="flat" cmpd="sng" algn="ctr">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Bullet text"/>
          <p:cNvSpPr>
            <a:spLocks noGrp="1" noChangeArrowheads="1"/>
          </p:cNvSpPr>
          <p:nvPr>
            <p:ph type="body" idx="1"/>
          </p:nvPr>
        </p:nvSpPr>
        <p:spPr bwMode="auto">
          <a:xfrm>
            <a:off x="583842" y="1534473"/>
            <a:ext cx="11022371" cy="4938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dirty="0" smtClean="0"/>
              <a:t>First Level</a:t>
            </a:r>
          </a:p>
          <a:p>
            <a:pPr lvl="1"/>
            <a:r>
              <a:rPr lang="en-US" dirty="0" smtClean="0"/>
              <a:t>Second level</a:t>
            </a:r>
          </a:p>
          <a:p>
            <a:pPr lvl="2"/>
            <a:r>
              <a:rPr lang="en-US" dirty="0" smtClean="0"/>
              <a:t>Third level</a:t>
            </a:r>
          </a:p>
          <a:p>
            <a:pPr lvl="0"/>
            <a:endParaRPr lang="en-US" dirty="0" smtClean="0"/>
          </a:p>
          <a:p>
            <a:pPr lvl="0"/>
            <a:endParaRPr lang="en-US" dirty="0" smtClean="0"/>
          </a:p>
        </p:txBody>
      </p:sp>
      <p:sp>
        <p:nvSpPr>
          <p:cNvPr id="58371" name="Slide Title"/>
          <p:cNvSpPr>
            <a:spLocks noGrp="1" noChangeArrowheads="1"/>
          </p:cNvSpPr>
          <p:nvPr>
            <p:ph type="title"/>
          </p:nvPr>
        </p:nvSpPr>
        <p:spPr bwMode="auto">
          <a:xfrm>
            <a:off x="583842" y="460552"/>
            <a:ext cx="9857339"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lvl="0"/>
            <a:r>
              <a:rPr lang="en-US" smtClean="0"/>
              <a:t>Click to edit Master title style</a:t>
            </a:r>
            <a:endParaRPr lang="en-US" dirty="0" smtClean="0"/>
          </a:p>
        </p:txBody>
      </p:sp>
    </p:spTree>
    <p:extLst>
      <p:ext uri="{BB962C8B-B14F-4D97-AF65-F5344CB8AC3E}">
        <p14:creationId xmlns:p14="http://schemas.microsoft.com/office/powerpoint/2010/main" val="484336130"/>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Lst>
  <p:transition>
    <p:fade/>
  </p:transition>
  <p:timing>
    <p:tnLst>
      <p:par>
        <p:cTn id="1" dur="indefinite" restart="never" nodeType="tmRoot"/>
      </p:par>
    </p:tnLst>
  </p:timing>
  <p:hf sldNum="0" hdr="0" ftr="0" dt="0"/>
  <p:txStyles>
    <p:title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p:titleStyle>
    <p:body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tx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tx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tx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7.xml"/></Relationships>
</file>

<file path=ppt/slides/_rels/slide1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xml"/><Relationship Id="rId1" Type="http://schemas.openxmlformats.org/officeDocument/2006/relationships/slideLayout" Target="../slideLayouts/slideLayout137.xml"/><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82.xml"/></Relationships>
</file>

<file path=ppt/slides/_rels/slide1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5.xml"/></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16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1.xml"/><Relationship Id="rId4"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7.emf"/><Relationship Id="rId4" Type="http://schemas.openxmlformats.org/officeDocument/2006/relationships/image" Target="../media/image86.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49.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0.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notesSlide" Target="../notesSlides/notesSlide11.xml"/><Relationship Id="rId1" Type="http://schemas.openxmlformats.org/officeDocument/2006/relationships/slideLayout" Target="../slideLayouts/slideLayout276.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9.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26.xml"/><Relationship Id="rId5" Type="http://schemas.openxmlformats.org/officeDocument/2006/relationships/image" Target="../media/image96.png"/><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2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jpg"/><Relationship Id="rId1" Type="http://schemas.openxmlformats.org/officeDocument/2006/relationships/slideLayout" Target="../slideLayouts/slideLayout353.xml"/></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86.emf"/><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97.emf"/><Relationship Id="rId5" Type="http://schemas.openxmlformats.org/officeDocument/2006/relationships/image" Target="../media/image103.png"/><Relationship Id="rId4" Type="http://schemas.openxmlformats.org/officeDocument/2006/relationships/image" Target="../media/image10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67.pn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02.xml"/></Relationships>
</file>

<file path=ppt/slides/_rels/slide2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image" Target="../media/image108.png"/><Relationship Id="rId21" Type="http://schemas.openxmlformats.org/officeDocument/2006/relationships/image" Target="../media/image126.png"/><Relationship Id="rId7" Type="http://schemas.openxmlformats.org/officeDocument/2006/relationships/image" Target="../media/image112.gif"/><Relationship Id="rId12" Type="http://schemas.openxmlformats.org/officeDocument/2006/relationships/image" Target="../media/image117.png"/><Relationship Id="rId17" Type="http://schemas.openxmlformats.org/officeDocument/2006/relationships/image" Target="../media/image122.jpeg"/><Relationship Id="rId25" Type="http://schemas.openxmlformats.org/officeDocument/2006/relationships/image" Target="../media/image130.png"/><Relationship Id="rId2" Type="http://schemas.openxmlformats.org/officeDocument/2006/relationships/notesSlide" Target="../notesSlides/notesSlide16.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423.xml"/><Relationship Id="rId6" Type="http://schemas.openxmlformats.org/officeDocument/2006/relationships/image" Target="../media/image111.emf"/><Relationship Id="rId11" Type="http://schemas.openxmlformats.org/officeDocument/2006/relationships/image" Target="../media/image116.png"/><Relationship Id="rId24" Type="http://schemas.openxmlformats.org/officeDocument/2006/relationships/image" Target="../media/image129.png"/><Relationship Id="rId5" Type="http://schemas.openxmlformats.org/officeDocument/2006/relationships/image" Target="../media/image110.emf"/><Relationship Id="rId15" Type="http://schemas.openxmlformats.org/officeDocument/2006/relationships/image" Target="../media/image120.jpeg"/><Relationship Id="rId23" Type="http://schemas.openxmlformats.org/officeDocument/2006/relationships/image" Target="../media/image128.png"/><Relationship Id="rId28" Type="http://schemas.openxmlformats.org/officeDocument/2006/relationships/image" Target="../media/image133.png"/><Relationship Id="rId10" Type="http://schemas.openxmlformats.org/officeDocument/2006/relationships/image" Target="../media/image115.png"/><Relationship Id="rId19" Type="http://schemas.openxmlformats.org/officeDocument/2006/relationships/image" Target="../media/image124.gif"/><Relationship Id="rId4" Type="http://schemas.openxmlformats.org/officeDocument/2006/relationships/image" Target="../media/image109.emf"/><Relationship Id="rId9" Type="http://schemas.openxmlformats.org/officeDocument/2006/relationships/image" Target="../media/image114.emf"/><Relationship Id="rId14" Type="http://schemas.openxmlformats.org/officeDocument/2006/relationships/image" Target="../media/image119.png"/><Relationship Id="rId22" Type="http://schemas.openxmlformats.org/officeDocument/2006/relationships/image" Target="../media/image127.png"/><Relationship Id="rId27" Type="http://schemas.openxmlformats.org/officeDocument/2006/relationships/image" Target="../media/image132.png"/></Relationships>
</file>

<file path=ppt/slides/_rels/slide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09.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4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22.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7.xml"/><Relationship Id="rId1" Type="http://schemas.openxmlformats.org/officeDocument/2006/relationships/slideLayout" Target="../slideLayouts/slideLayout403.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jpg"/><Relationship Id="rId1" Type="http://schemas.openxmlformats.org/officeDocument/2006/relationships/slideLayout" Target="../slideLayouts/slideLayout375.xml"/></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xml"/><Relationship Id="rId1" Type="http://schemas.openxmlformats.org/officeDocument/2006/relationships/slideLayout" Target="../slideLayouts/slideLayout206.xml"/><Relationship Id="rId4" Type="http://schemas.openxmlformats.org/officeDocument/2006/relationships/hyperlink" Target="https://www.checkpoint.com/downloads/product-related/check-point-secure-cloud-blueprint.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9.xml"/><Relationship Id="rId1" Type="http://schemas.openxmlformats.org/officeDocument/2006/relationships/slideLayout" Target="../slideLayouts/slideLayout206.xml"/><Relationship Id="rId4" Type="http://schemas.openxmlformats.org/officeDocument/2006/relationships/image" Target="../media/image152.png"/></Relationships>
</file>

<file path=ppt/slides/_rels/slide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3.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jpeg"/><Relationship Id="rId1" Type="http://schemas.openxmlformats.org/officeDocument/2006/relationships/slideLayout" Target="../slideLayouts/slideLayout3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415.xml"/><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155.png"/><Relationship Id="rId5" Type="http://schemas.openxmlformats.org/officeDocument/2006/relationships/image" Target="../media/image60.png"/><Relationship Id="rId4"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2" Type="http://schemas.openxmlformats.org/officeDocument/2006/relationships/image" Target="../media/image156.gif"/><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gartner.com/newsroom/id/3443517"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www.forbes.com/sites/louiscolumbus/2016/03/23/cios-are-prioritizing-big-data-analytics-cloud-computing-and-security-in-20162017-budget-cycles/#1be864d954f6" TargetMode="External"/><Relationship Id="rId4" Type="http://schemas.openxmlformats.org/officeDocument/2006/relationships/hyperlink" Target="file:///C:\Users\itaigr\Downloads\IDC-FutureScape-Worldwide-Cloud-2016-Predictions.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60.xm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hidden="1"/>
          <p:cNvSpPr>
            <a:spLocks noGrp="1"/>
          </p:cNvSpPr>
          <p:nvPr>
            <p:ph type="dt" sz="half" idx="2"/>
          </p:nvPr>
        </p:nvSpPr>
        <p:spPr/>
        <p:txBody>
          <a:bodyPr/>
          <a:lstStyle/>
          <a:p>
            <a:pPr>
              <a:buClr>
                <a:srgbClr val="72183E"/>
              </a:buClr>
            </a:pPr>
            <a:endParaRPr lang="en-US" dirty="0">
              <a:solidFill>
                <a:srgbClr val="4D4D4F">
                  <a:tint val="75000"/>
                </a:srgbClr>
              </a:solidFill>
            </a:endParaRPr>
          </a:p>
        </p:txBody>
      </p:sp>
      <p:sp>
        <p:nvSpPr>
          <p:cNvPr id="7" name="Text Placeholder 6"/>
          <p:cNvSpPr>
            <a:spLocks noGrp="1"/>
          </p:cNvSpPr>
          <p:nvPr>
            <p:ph type="body" sz="quarter" idx="14"/>
          </p:nvPr>
        </p:nvSpPr>
        <p:spPr>
          <a:xfrm>
            <a:off x="478073" y="2158451"/>
            <a:ext cx="7521291" cy="1071215"/>
          </a:xfrm>
        </p:spPr>
        <p:txBody>
          <a:bodyPr/>
          <a:lstStyle/>
          <a:p>
            <a:r>
              <a:rPr lang="en-US" b="0" dirty="0"/>
              <a:t>How to safely embrace the Hybrid Cloud in a DevOps World?</a:t>
            </a:r>
          </a:p>
          <a:p>
            <a:endParaRPr lang="en-US" dirty="0"/>
          </a:p>
        </p:txBody>
      </p:sp>
      <p:sp>
        <p:nvSpPr>
          <p:cNvPr id="3" name="Footer Placeholder 2" hidden="1"/>
          <p:cNvSpPr>
            <a:spLocks noGrp="1"/>
          </p:cNvSpPr>
          <p:nvPr>
            <p:ph type="ftr" sz="quarter" idx="3"/>
          </p:nvPr>
        </p:nvSpPr>
        <p:spPr/>
        <p:txBody>
          <a:bodyPr/>
          <a:lstStyle/>
          <a:p>
            <a:pPr>
              <a:buClr>
                <a:srgbClr val="72183E"/>
              </a:buClr>
            </a:pPr>
            <a:r>
              <a:rPr lang="en-US" dirty="0" smtClean="0">
                <a:solidFill>
                  <a:srgbClr val="FFFFFF">
                    <a:lumMod val="75000"/>
                  </a:srgbClr>
                </a:solidFill>
              </a:rPr>
              <a:t> [Internal Use] for Check Point employees​</a:t>
            </a:r>
            <a:endParaRPr lang="en-US" dirty="0">
              <a:solidFill>
                <a:srgbClr val="FFFFFF">
                  <a:lumMod val="75000"/>
                </a:srgbClr>
              </a:solidFill>
            </a:endParaRPr>
          </a:p>
        </p:txBody>
      </p:sp>
      <p:sp>
        <p:nvSpPr>
          <p:cNvPr id="8" name="Rectangle 7"/>
          <p:cNvSpPr/>
          <p:nvPr/>
        </p:nvSpPr>
        <p:spPr>
          <a:xfrm>
            <a:off x="418698" y="4343789"/>
            <a:ext cx="5226111" cy="384721"/>
          </a:xfrm>
          <a:prstGeom prst="rect">
            <a:avLst/>
          </a:prstGeom>
        </p:spPr>
        <p:txBody>
          <a:bodyPr wrap="none">
            <a:spAutoFit/>
          </a:bodyPr>
          <a:lstStyle/>
          <a:p>
            <a:pPr lvl="0">
              <a:lnSpc>
                <a:spcPct val="95000"/>
              </a:lnSpc>
              <a:spcBef>
                <a:spcPts val="1000"/>
              </a:spcBef>
              <a:buClr>
                <a:srgbClr val="E45785"/>
              </a:buClr>
              <a:buSzPct val="85000"/>
            </a:pPr>
            <a:r>
              <a:rPr lang="en-US" sz="2000" kern="0" dirty="0">
                <a:solidFill>
                  <a:srgbClr val="FFFFFF"/>
                </a:solidFill>
                <a:latin typeface="Calibri"/>
                <a:cs typeface="Arial" pitchFamily="34" charset="0"/>
              </a:rPr>
              <a:t>Arnfinn Strand | Cloud Security Engineer Europe</a:t>
            </a:r>
          </a:p>
        </p:txBody>
      </p:sp>
    </p:spTree>
    <p:extLst>
      <p:ext uri="{BB962C8B-B14F-4D97-AF65-F5344CB8AC3E}">
        <p14:creationId xmlns:p14="http://schemas.microsoft.com/office/powerpoint/2010/main" val="346292016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50777" y="304561"/>
            <a:ext cx="7657866" cy="1040285"/>
          </a:xfrm>
          <a:prstGeom prst="rect">
            <a:avLst/>
          </a:prstGeom>
        </p:spPr>
        <p:txBody>
          <a:bodyPr wrap="none">
            <a:spAutoFit/>
          </a:bodyPr>
          <a:lstStyle/>
          <a:p>
            <a:pPr>
              <a:buClr>
                <a:srgbClr val="E45785"/>
              </a:buClr>
            </a:pPr>
            <a:r>
              <a:rPr lang="en-GB" sz="2800" b="1" kern="0" dirty="0" smtClean="0">
                <a:solidFill>
                  <a:srgbClr val="E45785"/>
                </a:solidFill>
                <a:effectLst>
                  <a:outerShdw blurRad="38100" dist="38100" dir="2700000" algn="tl">
                    <a:srgbClr val="000000">
                      <a:alpha val="43137"/>
                    </a:srgbClr>
                  </a:outerShdw>
                </a:effectLst>
                <a:cs typeface="Arial" pitchFamily="34" charset="0"/>
              </a:rPr>
              <a:t>Security has to pave the way for a save trip </a:t>
            </a:r>
          </a:p>
          <a:p>
            <a:pPr>
              <a:buClr>
                <a:srgbClr val="E45785"/>
              </a:buClr>
            </a:pPr>
            <a:r>
              <a:rPr lang="en-GB" sz="2800" b="1" kern="0" dirty="0" smtClean="0">
                <a:solidFill>
                  <a:srgbClr val="E45785"/>
                </a:solidFill>
                <a:effectLst>
                  <a:outerShdw blurRad="38100" dist="38100" dir="2700000" algn="tl">
                    <a:srgbClr val="000000">
                      <a:alpha val="43137"/>
                    </a:srgbClr>
                  </a:outerShdw>
                </a:effectLst>
                <a:cs typeface="Arial" pitchFamily="34" charset="0"/>
              </a:rPr>
              <a:t>with the cloud – </a:t>
            </a:r>
            <a:r>
              <a:rPr lang="en-GB" sz="2800" i="1" kern="0" dirty="0" smtClean="0">
                <a:solidFill>
                  <a:srgbClr val="E45785"/>
                </a:solidFill>
                <a:cs typeface="Arial" pitchFamily="34" charset="0"/>
              </a:rPr>
              <a:t>seeing is believing </a:t>
            </a:r>
            <a:endParaRPr lang="en-US" sz="2800" i="1" dirty="0">
              <a:solidFill>
                <a:srgbClr val="4D4D4F"/>
              </a:solidFill>
            </a:endParaRPr>
          </a:p>
        </p:txBody>
      </p:sp>
      <p:sp>
        <p:nvSpPr>
          <p:cNvPr id="10" name="AutoShape 2" descr="check green tick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E45785"/>
              </a:buClr>
            </a:pPr>
            <a:endParaRPr lang="en-US" sz="3000">
              <a:solidFill>
                <a:srgbClr val="4D4D4F"/>
              </a:solidFill>
            </a:endParaRPr>
          </a:p>
        </p:txBody>
      </p:sp>
      <p:sp>
        <p:nvSpPr>
          <p:cNvPr id="11" name="AutoShape 4" descr="check green tick ic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E45785"/>
              </a:buClr>
            </a:pPr>
            <a:endParaRPr lang="en-US" sz="3000">
              <a:solidFill>
                <a:srgbClr val="4D4D4F"/>
              </a:solidFill>
            </a:endParaRPr>
          </a:p>
        </p:txBody>
      </p:sp>
      <p:sp>
        <p:nvSpPr>
          <p:cNvPr id="12" name="AutoShape 6" descr="check green tick icon"/>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E45785"/>
              </a:buClr>
            </a:pPr>
            <a:endParaRPr lang="en-US" sz="3000">
              <a:solidFill>
                <a:srgbClr val="4D4D4F"/>
              </a:solidFill>
            </a:endParaRPr>
          </a:p>
        </p:txBody>
      </p:sp>
      <p:sp>
        <p:nvSpPr>
          <p:cNvPr id="13" name="AutoShape 8" descr="check green tick icon"/>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E45785"/>
              </a:buClr>
            </a:pPr>
            <a:endParaRPr lang="en-US" sz="3000">
              <a:solidFill>
                <a:srgbClr val="4D4D4F"/>
              </a:solidFill>
            </a:endParaRPr>
          </a:p>
        </p:txBody>
      </p:sp>
      <p:sp>
        <p:nvSpPr>
          <p:cNvPr id="14" name="AutoShape 10" descr="תוצאת תמונה עבור ‪check icon‬‏"/>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E45785"/>
              </a:buClr>
            </a:pPr>
            <a:endParaRPr lang="en-US" sz="3000">
              <a:solidFill>
                <a:srgbClr val="4D4D4F"/>
              </a:solidFill>
            </a:endParaRPr>
          </a:p>
        </p:txBody>
      </p:sp>
      <p:pic>
        <p:nvPicPr>
          <p:cNvPr id="5122" name="Picture 2" descr="Bildergebnis für security risks 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4490" y="4060668"/>
            <a:ext cx="22860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dtag-dev-sec/tpotce/master/doc/dashboard.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79601" y="2280199"/>
            <a:ext cx="6177535" cy="3329005"/>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Bildergebnis für vsec"/>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buClr>
                <a:srgbClr val="E45785"/>
              </a:buClr>
            </a:pPr>
            <a:endParaRPr lang="en-US" sz="3000">
              <a:solidFill>
                <a:srgbClr val="4D4D4F"/>
              </a:solidFill>
            </a:endParaRPr>
          </a:p>
        </p:txBody>
      </p:sp>
      <p:pic>
        <p:nvPicPr>
          <p:cNvPr id="5127"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855700" y="1872983"/>
            <a:ext cx="1727053" cy="1329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bwMode="auto">
          <a:xfrm>
            <a:off x="307975" y="1600609"/>
            <a:ext cx="914400" cy="1108056"/>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buClr>
                <a:srgbClr val="E45785"/>
              </a:buClr>
            </a:pPr>
            <a:r>
              <a:rPr lang="de-DE" sz="2400" u="sng" kern="0" dirty="0" smtClean="0">
                <a:solidFill>
                  <a:srgbClr val="4D4D4F"/>
                </a:solidFill>
                <a:latin typeface="Arial"/>
              </a:rPr>
              <a:t>Reality:</a:t>
            </a:r>
            <a:endParaRPr lang="en-US" sz="2400" u="sng" kern="0" dirty="0" smtClean="0">
              <a:solidFill>
                <a:srgbClr val="4D4D4F"/>
              </a:solidFill>
              <a:latin typeface="Arial"/>
            </a:endParaRPr>
          </a:p>
        </p:txBody>
      </p:sp>
      <p:sp>
        <p:nvSpPr>
          <p:cNvPr id="4" name="Down Arrow 3"/>
          <p:cNvSpPr/>
          <p:nvPr/>
        </p:nvSpPr>
        <p:spPr bwMode="auto">
          <a:xfrm>
            <a:off x="9475388" y="3426252"/>
            <a:ext cx="564204" cy="665715"/>
          </a:xfrm>
          <a:prstGeom prst="downArrow">
            <a:avLst/>
          </a:prstGeom>
          <a:solidFill>
            <a:schemeClr val="bg2"/>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latin typeface="Arial"/>
            </a:endParaRPr>
          </a:p>
        </p:txBody>
      </p:sp>
      <p:grpSp>
        <p:nvGrpSpPr>
          <p:cNvPr id="17" name="Group 16"/>
          <p:cNvGrpSpPr/>
          <p:nvPr/>
        </p:nvGrpSpPr>
        <p:grpSpPr>
          <a:xfrm>
            <a:off x="12379" y="5677424"/>
            <a:ext cx="12185608" cy="884766"/>
            <a:chOff x="1" y="5672744"/>
            <a:chExt cx="12185608" cy="884766"/>
          </a:xfrm>
        </p:grpSpPr>
        <p:sp>
          <p:nvSpPr>
            <p:cNvPr id="18" name="Title 3"/>
            <p:cNvSpPr txBox="1">
              <a:spLocks/>
            </p:cNvSpPr>
            <p:nvPr/>
          </p:nvSpPr>
          <p:spPr bwMode="auto">
            <a:xfrm>
              <a:off x="1" y="5675084"/>
              <a:ext cx="11355749" cy="84792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fontScale="97500"/>
            </a:bodyPr>
            <a:lstStyle>
              <a:lvl1pPr algn="l" rtl="0" eaLnBrk="1" fontAlgn="base" hangingPunct="1">
                <a:lnSpc>
                  <a:spcPct val="85000"/>
                </a:lnSpc>
                <a:spcBef>
                  <a:spcPct val="0"/>
                </a:spcBef>
                <a:spcAft>
                  <a:spcPct val="0"/>
                </a:spcAft>
                <a:defRPr sz="3200" b="1">
                  <a:solidFill>
                    <a:srgbClr val="4E4E4E"/>
                  </a:solidFill>
                  <a:latin typeface="+mj-lt"/>
                  <a:ea typeface="+mj-ea"/>
                  <a:cs typeface="+mj-cs"/>
                </a:defRPr>
              </a:lvl1pPr>
              <a:lvl2pPr algn="l" rtl="0" eaLnBrk="1" fontAlgn="base" hangingPunct="1">
                <a:lnSpc>
                  <a:spcPct val="85000"/>
                </a:lnSpc>
                <a:spcBef>
                  <a:spcPct val="0"/>
                </a:spcBef>
                <a:spcAft>
                  <a:spcPct val="0"/>
                </a:spcAft>
                <a:defRPr sz="2800" b="1">
                  <a:solidFill>
                    <a:srgbClr val="4E4E4E"/>
                  </a:solidFill>
                  <a:latin typeface="Helvetica" pitchFamily="34" charset="0"/>
                </a:defRPr>
              </a:lvl2pPr>
              <a:lvl3pPr algn="l" rtl="0" eaLnBrk="1" fontAlgn="base" hangingPunct="1">
                <a:lnSpc>
                  <a:spcPct val="85000"/>
                </a:lnSpc>
                <a:spcBef>
                  <a:spcPct val="0"/>
                </a:spcBef>
                <a:spcAft>
                  <a:spcPct val="0"/>
                </a:spcAft>
                <a:defRPr sz="2800" b="1">
                  <a:solidFill>
                    <a:srgbClr val="4E4E4E"/>
                  </a:solidFill>
                  <a:latin typeface="Helvetica" pitchFamily="34" charset="0"/>
                </a:defRPr>
              </a:lvl3pPr>
              <a:lvl4pPr algn="l" rtl="0" eaLnBrk="1" fontAlgn="base" hangingPunct="1">
                <a:lnSpc>
                  <a:spcPct val="85000"/>
                </a:lnSpc>
                <a:spcBef>
                  <a:spcPct val="0"/>
                </a:spcBef>
                <a:spcAft>
                  <a:spcPct val="0"/>
                </a:spcAft>
                <a:defRPr sz="2800" b="1">
                  <a:solidFill>
                    <a:srgbClr val="4E4E4E"/>
                  </a:solidFill>
                  <a:latin typeface="Helvetica" pitchFamily="34" charset="0"/>
                </a:defRPr>
              </a:lvl4pPr>
              <a:lvl5pPr algn="l" rtl="0" eaLnBrk="1" fontAlgn="base" hangingPunct="1">
                <a:lnSpc>
                  <a:spcPct val="85000"/>
                </a:lnSpc>
                <a:spcBef>
                  <a:spcPct val="0"/>
                </a:spcBef>
                <a:spcAft>
                  <a:spcPct val="0"/>
                </a:spcAft>
                <a:defRPr sz="2800" b="1">
                  <a:solidFill>
                    <a:srgbClr val="4E4E4E"/>
                  </a:solidFill>
                  <a:latin typeface="Helvetica" pitchFamily="34" charset="0"/>
                </a:defRPr>
              </a:lvl5pPr>
              <a:lvl6pPr marL="457200" algn="l" rtl="0" eaLnBrk="1" fontAlgn="base" hangingPunct="1">
                <a:lnSpc>
                  <a:spcPct val="85000"/>
                </a:lnSpc>
                <a:spcBef>
                  <a:spcPct val="0"/>
                </a:spcBef>
                <a:spcAft>
                  <a:spcPct val="0"/>
                </a:spcAft>
                <a:defRPr sz="2800" b="1">
                  <a:solidFill>
                    <a:srgbClr val="4E4E4E"/>
                  </a:solidFill>
                  <a:latin typeface="Helvetica" pitchFamily="34" charset="0"/>
                </a:defRPr>
              </a:lvl6pPr>
              <a:lvl7pPr marL="914400" algn="l" rtl="0" eaLnBrk="1" fontAlgn="base" hangingPunct="1">
                <a:lnSpc>
                  <a:spcPct val="85000"/>
                </a:lnSpc>
                <a:spcBef>
                  <a:spcPct val="0"/>
                </a:spcBef>
                <a:spcAft>
                  <a:spcPct val="0"/>
                </a:spcAft>
                <a:defRPr sz="2800" b="1">
                  <a:solidFill>
                    <a:srgbClr val="4E4E4E"/>
                  </a:solidFill>
                  <a:latin typeface="Helvetica" pitchFamily="34" charset="0"/>
                </a:defRPr>
              </a:lvl7pPr>
              <a:lvl8pPr marL="1371600" algn="l" rtl="0" eaLnBrk="1" fontAlgn="base" hangingPunct="1">
                <a:lnSpc>
                  <a:spcPct val="85000"/>
                </a:lnSpc>
                <a:spcBef>
                  <a:spcPct val="0"/>
                </a:spcBef>
                <a:spcAft>
                  <a:spcPct val="0"/>
                </a:spcAft>
                <a:defRPr sz="2800" b="1">
                  <a:solidFill>
                    <a:srgbClr val="4E4E4E"/>
                  </a:solidFill>
                  <a:latin typeface="Helvetica" pitchFamily="34" charset="0"/>
                </a:defRPr>
              </a:lvl8pPr>
              <a:lvl9pPr marL="1828800" algn="l" rtl="0" eaLnBrk="1" fontAlgn="base" hangingPunct="1">
                <a:lnSpc>
                  <a:spcPct val="85000"/>
                </a:lnSpc>
                <a:spcBef>
                  <a:spcPct val="0"/>
                </a:spcBef>
                <a:spcAft>
                  <a:spcPct val="0"/>
                </a:spcAft>
                <a:defRPr sz="2800" b="1">
                  <a:solidFill>
                    <a:srgbClr val="4E4E4E"/>
                  </a:solidFill>
                  <a:latin typeface="Helvetica" pitchFamily="34" charset="0"/>
                </a:defRPr>
              </a:lvl9pPr>
            </a:lstStyle>
            <a:p>
              <a:pPr marL="548640">
                <a:buClrTx/>
                <a:buSzTx/>
              </a:pPr>
              <a:endParaRPr lang="en-US" sz="2400" b="0" kern="0" dirty="0">
                <a:solidFill>
                  <a:srgbClr val="FFFFFF"/>
                </a:solidFill>
              </a:endParaRPr>
            </a:p>
          </p:txBody>
        </p:sp>
        <p:grpSp>
          <p:nvGrpSpPr>
            <p:cNvPr id="19" name="Group 18"/>
            <p:cNvGrpSpPr/>
            <p:nvPr/>
          </p:nvGrpSpPr>
          <p:grpSpPr>
            <a:xfrm>
              <a:off x="11355750" y="5675084"/>
              <a:ext cx="829859" cy="847928"/>
              <a:chOff x="8226255" y="486429"/>
              <a:chExt cx="917745" cy="843148"/>
            </a:xfrm>
          </p:grpSpPr>
          <p:sp>
            <p:nvSpPr>
              <p:cNvPr id="21" name="Rectangle 20"/>
              <p:cNvSpPr/>
              <p:nvPr/>
            </p:nvSpPr>
            <p:spPr bwMode="auto">
              <a:xfrm>
                <a:off x="8226255" y="486429"/>
                <a:ext cx="306473" cy="843148"/>
              </a:xfrm>
              <a:prstGeom prst="rect">
                <a:avLst/>
              </a:prstGeom>
              <a:solidFill>
                <a:schemeClr val="accent2">
                  <a:alpha val="85000"/>
                </a:scheme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latin typeface="Arial"/>
                </a:endParaRPr>
              </a:p>
            </p:txBody>
          </p:sp>
          <p:sp>
            <p:nvSpPr>
              <p:cNvPr id="22" name="Rectangle 21"/>
              <p:cNvSpPr/>
              <p:nvPr/>
            </p:nvSpPr>
            <p:spPr bwMode="auto">
              <a:xfrm>
                <a:off x="8531891" y="486429"/>
                <a:ext cx="306473" cy="843148"/>
              </a:xfrm>
              <a:prstGeom prst="rect">
                <a:avLst/>
              </a:prstGeom>
              <a:solidFill>
                <a:schemeClr val="accent2">
                  <a:alpha val="65000"/>
                </a:scheme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latin typeface="Arial"/>
                </a:endParaRPr>
              </a:p>
            </p:txBody>
          </p:sp>
          <p:sp>
            <p:nvSpPr>
              <p:cNvPr id="23" name="Rectangle 22"/>
              <p:cNvSpPr/>
              <p:nvPr/>
            </p:nvSpPr>
            <p:spPr bwMode="auto">
              <a:xfrm>
                <a:off x="8837527" y="486429"/>
                <a:ext cx="306473" cy="843148"/>
              </a:xfrm>
              <a:prstGeom prst="rect">
                <a:avLst/>
              </a:prstGeom>
              <a:solidFill>
                <a:schemeClr val="accent2">
                  <a:alpha val="55000"/>
                </a:scheme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latin typeface="Arial"/>
                </a:endParaRPr>
              </a:p>
            </p:txBody>
          </p:sp>
        </p:grpSp>
        <p:sp>
          <p:nvSpPr>
            <p:cNvPr id="20" name="TextBox 19"/>
            <p:cNvSpPr txBox="1"/>
            <p:nvPr/>
          </p:nvSpPr>
          <p:spPr bwMode="auto">
            <a:xfrm>
              <a:off x="476385" y="5672744"/>
              <a:ext cx="10551963" cy="884766"/>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buClrTx/>
                <a:buSzTx/>
              </a:pPr>
              <a:r>
                <a:rPr lang="en-US" sz="2400" kern="0" dirty="0">
                  <a:solidFill>
                    <a:srgbClr val="FFFFFF"/>
                  </a:solidFill>
                </a:rPr>
                <a:t>It is not about </a:t>
              </a:r>
              <a:r>
                <a:rPr lang="en-US" sz="2400" kern="0" dirty="0" smtClean="0">
                  <a:solidFill>
                    <a:srgbClr val="FFFFFF"/>
                  </a:solidFill>
                </a:rPr>
                <a:t>ports it’s about Applications – and there is a solution for a safe Cloud which is able to speak their language </a:t>
              </a:r>
              <a:endParaRPr lang="en-US" sz="2400" kern="0" dirty="0">
                <a:solidFill>
                  <a:srgbClr val="FFFFFF"/>
                </a:solidFill>
              </a:endParaRPr>
            </a:p>
          </p:txBody>
        </p:sp>
      </p:grpSp>
    </p:spTree>
    <p:extLst>
      <p:ext uri="{BB962C8B-B14F-4D97-AF65-F5344CB8AC3E}">
        <p14:creationId xmlns:p14="http://schemas.microsoft.com/office/powerpoint/2010/main" val="4289342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5929630" y="6533388"/>
            <a:ext cx="3799400" cy="301752"/>
          </a:xfrm>
          <a:prstGeom prst="rect">
            <a:avLst/>
          </a:prstGeom>
        </p:spPr>
        <p:txBody>
          <a:bodyPr/>
          <a:lstStyle/>
          <a:p>
            <a:pPr>
              <a:buClr>
                <a:srgbClr val="72183E"/>
              </a:buClr>
            </a:pPr>
            <a:r>
              <a:rPr lang="en-US" smtClean="0">
                <a:solidFill>
                  <a:srgbClr val="D5D5D5">
                    <a:lumMod val="50000"/>
                  </a:srgbClr>
                </a:solidFill>
              </a:rPr>
              <a:t> [Internal Use] for Check Point employees​</a:t>
            </a:r>
            <a:endParaRPr lang="en-US" dirty="0">
              <a:solidFill>
                <a:srgbClr val="D5D5D5">
                  <a:lumMod val="50000"/>
                </a:srgbClr>
              </a:solidFill>
            </a:endParaRPr>
          </a:p>
        </p:txBody>
      </p:sp>
      <p:sp>
        <p:nvSpPr>
          <p:cNvPr id="3" name="Content Placeholder 2"/>
          <p:cNvSpPr>
            <a:spLocks noGrp="1"/>
          </p:cNvSpPr>
          <p:nvPr>
            <p:ph sz="quarter" idx="11"/>
          </p:nvPr>
        </p:nvSpPr>
        <p:spPr/>
        <p:txBody>
          <a:bodyPr/>
          <a:lstStyle/>
          <a:p>
            <a:pPr marL="0" indent="0">
              <a:buNone/>
            </a:pPr>
            <a:r>
              <a:rPr lang="en-US" dirty="0" smtClean="0"/>
              <a:t>Few Stories from 2017</a:t>
            </a:r>
          </a:p>
          <a:p>
            <a:pPr lvl="1"/>
            <a:r>
              <a:rPr lang="en-US" dirty="0" smtClean="0"/>
              <a:t>How much is my Cloud bill again?</a:t>
            </a:r>
          </a:p>
          <a:p>
            <a:pPr lvl="1"/>
            <a:r>
              <a:rPr lang="en-US" dirty="0" smtClean="0"/>
              <a:t>Your holding my power company for ransom?</a:t>
            </a:r>
          </a:p>
          <a:p>
            <a:pPr lvl="1"/>
            <a:r>
              <a:rPr lang="en-US" dirty="0" smtClean="0"/>
              <a:t>Who’s laterally moving in my cloud?</a:t>
            </a:r>
          </a:p>
          <a:p>
            <a:pPr lvl="1"/>
            <a:r>
              <a:rPr lang="en-US" dirty="0" smtClean="0"/>
              <a:t>My cloud is attacking my other cloud, does that mean there is a storm coming?</a:t>
            </a:r>
          </a:p>
          <a:p>
            <a:pPr lvl="1"/>
            <a:endParaRPr lang="en-US" dirty="0" smtClean="0"/>
          </a:p>
          <a:p>
            <a:endParaRPr lang="en-US" dirty="0"/>
          </a:p>
        </p:txBody>
      </p:sp>
      <p:sp>
        <p:nvSpPr>
          <p:cNvPr id="4" name="Title 3"/>
          <p:cNvSpPr>
            <a:spLocks noGrp="1"/>
          </p:cNvSpPr>
          <p:nvPr>
            <p:ph type="title"/>
          </p:nvPr>
        </p:nvSpPr>
        <p:spPr/>
        <p:txBody>
          <a:bodyPr/>
          <a:lstStyle/>
          <a:p>
            <a:r>
              <a:rPr lang="en-US" dirty="0" smtClean="0"/>
              <a:t>Check Point Incident Response Stories</a:t>
            </a:r>
            <a:endParaRPr lang="en-US" dirty="0"/>
          </a:p>
        </p:txBody>
      </p:sp>
      <p:sp>
        <p:nvSpPr>
          <p:cNvPr id="5" name="Date Placeholder 4" hidden="1"/>
          <p:cNvSpPr>
            <a:spLocks noGrp="1"/>
          </p:cNvSpPr>
          <p:nvPr>
            <p:ph type="dt" sz="quarter" idx="12"/>
          </p:nvPr>
        </p:nvSpPr>
        <p:spPr/>
        <p:txBody>
          <a:bodyPr/>
          <a:lstStyle/>
          <a:p>
            <a:pPr>
              <a:buClr>
                <a:srgbClr val="72183E"/>
              </a:buClr>
            </a:pPr>
            <a:endParaRPr lang="en-US">
              <a:solidFill>
                <a:srgbClr val="4D4D4F">
                  <a:tint val="75000"/>
                </a:srgbClr>
              </a:solidFill>
            </a:endParaRPr>
          </a:p>
        </p:txBody>
      </p:sp>
    </p:spTree>
    <p:extLst>
      <p:ext uri="{BB962C8B-B14F-4D97-AF65-F5344CB8AC3E}">
        <p14:creationId xmlns:p14="http://schemas.microsoft.com/office/powerpoint/2010/main" val="122554963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7065" y="0"/>
            <a:ext cx="12333931" cy="6858000"/>
          </a:xfrm>
          <a:prstGeom prst="rect">
            <a:avLst/>
          </a:prstGeom>
        </p:spPr>
      </p:pic>
      <p:sp>
        <p:nvSpPr>
          <p:cNvPr id="7" name="Content Placeholder 2"/>
          <p:cNvSpPr txBox="1">
            <a:spLocks/>
          </p:cNvSpPr>
          <p:nvPr/>
        </p:nvSpPr>
        <p:spPr>
          <a:xfrm>
            <a:off x="583074" y="1457960"/>
            <a:ext cx="11000914" cy="4676140"/>
          </a:xfrm>
          <a:prstGeom prst="rect">
            <a:avLst/>
          </a:prstGeom>
        </p:spPr>
        <p:txBody>
          <a:bodyPr/>
          <a:lstStyle>
            <a:lvl1pPr marL="228600" indent="-228600" algn="l" rtl="0" eaLnBrk="1" fontAlgn="base" hangingPunct="1">
              <a:lnSpc>
                <a:spcPct val="95000"/>
              </a:lnSpc>
              <a:spcBef>
                <a:spcPts val="1000"/>
              </a:spcBef>
              <a:spcAft>
                <a:spcPct val="0"/>
              </a:spcAft>
              <a:buClr>
                <a:schemeClr val="accent1"/>
              </a:buClr>
              <a:buSzPct val="85000"/>
              <a:buFont typeface="Calibri" panose="020F0502020204030204" pitchFamily="34" charset="0"/>
              <a:buChar char="•"/>
              <a:defRPr lang="en-US" sz="2800" dirty="0" smtClean="0">
                <a:solidFill>
                  <a:schemeClr val="bg1"/>
                </a:solidFill>
                <a:latin typeface="+mn-lt"/>
                <a:ea typeface="+mn-ea"/>
                <a:cs typeface="Arial"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400" dirty="0" smtClean="0">
                <a:solidFill>
                  <a:schemeClr val="bg1"/>
                </a:solidFill>
                <a:latin typeface="+mn-lt"/>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000" dirty="0" smtClean="0">
                <a:solidFill>
                  <a:schemeClr val="bg1"/>
                </a:solidFill>
                <a:latin typeface="+mn-lt"/>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1800" dirty="0" smtClean="0">
                <a:solidFill>
                  <a:schemeClr val="tx1"/>
                </a:solidFill>
                <a:latin typeface="+mn-lt"/>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1600" baseline="0" dirty="0" smtClean="0">
                <a:solidFill>
                  <a:schemeClr val="tx1"/>
                </a:solidFill>
                <a:latin typeface="+mn-lt"/>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a:buClr>
                <a:srgbClr val="E45785"/>
              </a:buClr>
            </a:pPr>
            <a:r>
              <a:rPr sz="2000" kern="0">
                <a:solidFill>
                  <a:srgbClr val="FFFFFF"/>
                </a:solidFill>
              </a:rPr>
              <a:t>Major corporate hosted advertisement campaign on a public cloud</a:t>
            </a:r>
          </a:p>
          <a:p>
            <a:pPr>
              <a:buClr>
                <a:srgbClr val="E45785"/>
              </a:buClr>
            </a:pPr>
            <a:r>
              <a:rPr sz="2000" kern="0">
                <a:solidFill>
                  <a:srgbClr val="FFFFFF"/>
                </a:solidFill>
              </a:rPr>
              <a:t>Stood up web servers globally for campaign</a:t>
            </a:r>
          </a:p>
          <a:p>
            <a:pPr>
              <a:buClr>
                <a:srgbClr val="E45785"/>
              </a:buClr>
            </a:pPr>
            <a:r>
              <a:rPr sz="2000" kern="0">
                <a:solidFill>
                  <a:srgbClr val="FFFFFF"/>
                </a:solidFill>
              </a:rPr>
              <a:t>Configured auto scaling to ensure the infrastructure could grow</a:t>
            </a:r>
          </a:p>
          <a:p>
            <a:pPr>
              <a:buClr>
                <a:srgbClr val="E45785"/>
              </a:buClr>
            </a:pPr>
            <a:r>
              <a:rPr sz="2000" kern="0">
                <a:solidFill>
                  <a:srgbClr val="FFFFFF"/>
                </a:solidFill>
              </a:rPr>
              <a:t>Simple web architecture which was copied from corporate prod</a:t>
            </a:r>
          </a:p>
          <a:p>
            <a:pPr>
              <a:buClr>
                <a:srgbClr val="E45785"/>
              </a:buClr>
            </a:pPr>
            <a:r>
              <a:rPr sz="2000" kern="0">
                <a:solidFill>
                  <a:srgbClr val="FFFFFF"/>
                </a:solidFill>
              </a:rPr>
              <a:t>Deployed basic available cloud controls</a:t>
            </a:r>
          </a:p>
          <a:p>
            <a:pPr>
              <a:buClr>
                <a:srgbClr val="E45785"/>
              </a:buClr>
            </a:pPr>
            <a:r>
              <a:rPr sz="2000" kern="0">
                <a:solidFill>
                  <a:srgbClr val="FFFFFF"/>
                </a:solidFill>
              </a:rPr>
              <a:t>Attacker found </a:t>
            </a:r>
            <a:r>
              <a:rPr sz="2000" b="1" u="sng" kern="0">
                <a:solidFill>
                  <a:srgbClr val="FFFFFF"/>
                </a:solidFill>
              </a:rPr>
              <a:t>web admin vulnerability </a:t>
            </a:r>
            <a:r>
              <a:rPr sz="2000" kern="0">
                <a:solidFill>
                  <a:srgbClr val="FFFFFF"/>
                </a:solidFill>
              </a:rPr>
              <a:t>and placed bit coining and DDoS malware on web server</a:t>
            </a:r>
          </a:p>
          <a:p>
            <a:pPr>
              <a:buClr>
                <a:srgbClr val="E45785"/>
              </a:buClr>
            </a:pPr>
            <a:r>
              <a:rPr sz="2000" kern="0">
                <a:solidFill>
                  <a:srgbClr val="FFFFFF"/>
                </a:solidFill>
              </a:rPr>
              <a:t>Infrastructure started to auto scale…..And boy did it….</a:t>
            </a:r>
          </a:p>
        </p:txBody>
      </p:sp>
      <p:sp>
        <p:nvSpPr>
          <p:cNvPr id="9" name="Title 3"/>
          <p:cNvSpPr txBox="1">
            <a:spLocks/>
          </p:cNvSpPr>
          <p:nvPr/>
        </p:nvSpPr>
        <p:spPr>
          <a:xfrm>
            <a:off x="583842" y="460552"/>
            <a:ext cx="9857339" cy="923748"/>
          </a:xfrm>
          <a:prstGeom prst="rect">
            <a:avLst/>
          </a:prstGeom>
        </p:spPr>
        <p:txBody>
          <a:bodyPr/>
          <a:lst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a:buClrTx/>
              <a:buSzTx/>
              <a:buFontTx/>
              <a:buNone/>
            </a:pPr>
            <a:r>
              <a:rPr lang="en-US" kern="0" smtClean="0">
                <a:solidFill>
                  <a:srgbClr val="E45785"/>
                </a:solidFill>
              </a:rPr>
              <a:t>Story #1 - How much is my cloud bill? </a:t>
            </a:r>
            <a:endParaRPr lang="en-US" kern="0" dirty="0">
              <a:solidFill>
                <a:srgbClr val="E45785"/>
              </a:solidFill>
            </a:endParaRPr>
          </a:p>
        </p:txBody>
      </p:sp>
    </p:spTree>
    <p:extLst>
      <p:ext uri="{BB962C8B-B14F-4D97-AF65-F5344CB8AC3E}">
        <p14:creationId xmlns:p14="http://schemas.microsoft.com/office/powerpoint/2010/main" val="165785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0"/>
            <a:ext cx="12188825" cy="6858000"/>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pic>
        <p:nvPicPr>
          <p:cNvPr id="9" name="Picture 8"/>
          <p:cNvPicPr>
            <a:picLocks noChangeAspect="1"/>
          </p:cNvPicPr>
          <p:nvPr/>
        </p:nvPicPr>
        <p:blipFill rotWithShape="1">
          <a:blip r:embed="rId2" cstate="email">
            <a:extLst>
              <a:ext uri="{28A0092B-C50C-407E-A947-70E740481C1C}">
                <a14:useLocalDpi xmlns:a14="http://schemas.microsoft.com/office/drawing/2010/main" val="0"/>
              </a:ext>
            </a:extLst>
          </a:blip>
          <a:srcRect b="4400"/>
          <a:stretch/>
        </p:blipFill>
        <p:spPr>
          <a:xfrm>
            <a:off x="6422" y="0"/>
            <a:ext cx="12188825" cy="6858000"/>
          </a:xfrm>
          <a:prstGeom prst="rect">
            <a:avLst/>
          </a:prstGeom>
        </p:spPr>
      </p:pic>
      <p:sp>
        <p:nvSpPr>
          <p:cNvPr id="2" name="Footer Placeholder 1"/>
          <p:cNvSpPr>
            <a:spLocks noGrp="1"/>
          </p:cNvSpPr>
          <p:nvPr>
            <p:ph type="ftr" sz="quarter" idx="10"/>
          </p:nvPr>
        </p:nvSpPr>
        <p:spPr/>
        <p:txBody>
          <a:bodyPr/>
          <a:lstStyle/>
          <a:p>
            <a:pPr>
              <a:buClr>
                <a:srgbClr val="72183E"/>
              </a:buClr>
            </a:pPr>
            <a:r>
              <a:rPr lang="en-US" smtClean="0">
                <a:solidFill>
                  <a:srgbClr val="D5D5D5">
                    <a:lumMod val="50000"/>
                  </a:srgbClr>
                </a:solidFill>
              </a:rPr>
              <a:t>[Protected] Non-confidential content</a:t>
            </a:r>
            <a:endParaRPr lang="en-US" dirty="0">
              <a:solidFill>
                <a:srgbClr val="D5D5D5">
                  <a:lumMod val="50000"/>
                </a:srgbClr>
              </a:solidFill>
            </a:endParaRPr>
          </a:p>
        </p:txBody>
      </p:sp>
      <p:sp>
        <p:nvSpPr>
          <p:cNvPr id="14" name="Rectangle 13"/>
          <p:cNvSpPr/>
          <p:nvPr/>
        </p:nvSpPr>
        <p:spPr bwMode="auto">
          <a:xfrm>
            <a:off x="0" y="0"/>
            <a:ext cx="12188825" cy="6858000"/>
          </a:xfrm>
          <a:prstGeom prst="rect">
            <a:avLst/>
          </a:prstGeom>
          <a:solidFill>
            <a:srgbClr val="000000">
              <a:alpha val="47843"/>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12" name="Rectangle 11"/>
          <p:cNvSpPr/>
          <p:nvPr/>
        </p:nvSpPr>
        <p:spPr bwMode="auto">
          <a:xfrm>
            <a:off x="0" y="0"/>
            <a:ext cx="12188825" cy="6858000"/>
          </a:xfrm>
          <a:prstGeom prst="rect">
            <a:avLst/>
          </a:prstGeom>
          <a:solidFill>
            <a:srgbClr val="000000">
              <a:alpha val="4902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18" name="Content Placeholder 2"/>
          <p:cNvSpPr txBox="1">
            <a:spLocks/>
          </p:cNvSpPr>
          <p:nvPr/>
        </p:nvSpPr>
        <p:spPr bwMode="auto">
          <a:xfrm>
            <a:off x="583074" y="1720426"/>
            <a:ext cx="11000914" cy="3291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Autofit/>
          </a:bodyPr>
          <a:lstStyle>
            <a:lvl1pPr marL="0" indent="0" algn="l" rtl="0" eaLnBrk="1" fontAlgn="base" hangingPunct="1">
              <a:lnSpc>
                <a:spcPct val="95000"/>
              </a:lnSpc>
              <a:spcBef>
                <a:spcPts val="1000"/>
              </a:spcBef>
              <a:spcAft>
                <a:spcPct val="0"/>
              </a:spcAft>
              <a:buClr>
                <a:schemeClr val="accent1"/>
              </a:buClr>
              <a:buSzPct val="85000"/>
              <a:buFont typeface="Calibri" panose="020F0502020204030204" pitchFamily="34" charset="0"/>
              <a:buNone/>
              <a:defRPr lang="en-US" sz="5400" b="0" i="0" spc="0" baseline="0" smtClean="0">
                <a:solidFill>
                  <a:schemeClr val="accent2"/>
                </a:solidFill>
                <a:latin typeface="+mj-lt"/>
                <a:ea typeface="+mj-ea"/>
                <a:cs typeface="Arial" panose="020B0604020202020204" pitchFamily="34" charset="0"/>
              </a:defRPr>
            </a:lvl1pPr>
            <a:lvl2pPr marL="576072"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800" b="1" smtClean="0">
                <a:solidFill>
                  <a:srgbClr val="4E4E4E"/>
                </a:solidFill>
                <a:latin typeface="Helvetica" pitchFamily="34" charset="0"/>
              </a:defRPr>
            </a:lvl2pPr>
            <a:lvl3pPr marL="886968" indent="-228600" algn="l" rtl="0" eaLnBrk="1" fontAlgn="base" hangingPunct="1">
              <a:lnSpc>
                <a:spcPct val="95000"/>
              </a:lnSpc>
              <a:spcBef>
                <a:spcPts val="800"/>
              </a:spcBef>
              <a:spcAft>
                <a:spcPct val="0"/>
              </a:spcAft>
              <a:buClr>
                <a:schemeClr val="accent1"/>
              </a:buClr>
              <a:buSzPct val="100000"/>
              <a:buFont typeface="Calibri" panose="020F0502020204030204" pitchFamily="34" charset="0"/>
              <a:buChar char="̶"/>
              <a:defRPr lang="en-US" sz="2800" b="1" smtClean="0">
                <a:solidFill>
                  <a:srgbClr val="4E4E4E"/>
                </a:solidFill>
                <a:latin typeface="Helvetica" pitchFamily="34" charset="0"/>
              </a:defRPr>
            </a:lvl3pPr>
            <a:lvl4pPr marL="1170432" indent="-228600" algn="l" rtl="0" eaLnBrk="1" fontAlgn="base" hangingPunct="1">
              <a:lnSpc>
                <a:spcPct val="90000"/>
              </a:lnSpc>
              <a:spcBef>
                <a:spcPts val="800"/>
              </a:spcBef>
              <a:spcAft>
                <a:spcPct val="0"/>
              </a:spcAft>
              <a:buClr>
                <a:schemeClr val="accent2"/>
              </a:buClr>
              <a:buSzPct val="100000"/>
              <a:buFont typeface="Arial" panose="020B0604020202020204" pitchFamily="34" charset="0"/>
              <a:buChar char="̶"/>
              <a:defRPr lang="en-US" sz="2800" b="1" smtClean="0">
                <a:solidFill>
                  <a:srgbClr val="4E4E4E"/>
                </a:solidFill>
                <a:latin typeface="Helvetica" pitchFamily="34" charset="0"/>
              </a:defRPr>
            </a:lvl4pPr>
            <a:lvl5pPr marL="1463040" indent="-228600" algn="l" rtl="0" eaLnBrk="1" fontAlgn="base" hangingPunct="1">
              <a:lnSpc>
                <a:spcPct val="90000"/>
              </a:lnSpc>
              <a:spcBef>
                <a:spcPts val="800"/>
              </a:spcBef>
              <a:spcAft>
                <a:spcPct val="0"/>
              </a:spcAft>
              <a:buClr>
                <a:schemeClr val="accent2"/>
              </a:buClr>
              <a:buFont typeface="Arial" panose="020B0604020202020204" pitchFamily="34" charset="0"/>
              <a:buChar char="̶"/>
              <a:defRPr lang="en-US" sz="2800" b="1" baseline="0">
                <a:solidFill>
                  <a:srgbClr val="4E4E4E"/>
                </a:solidFill>
                <a:latin typeface="Helvetica" pitchFamily="34" charset="0"/>
              </a:defRPr>
            </a:lvl5pPr>
            <a:lvl6pPr marL="3352213" indent="-304747" algn="l" rtl="0" eaLnBrk="1" fontAlgn="base" hangingPunct="1">
              <a:spcBef>
                <a:spcPct val="20000"/>
              </a:spcBef>
              <a:spcAft>
                <a:spcPct val="0"/>
              </a:spcAft>
              <a:buClr>
                <a:schemeClr val="accent2"/>
              </a:buClr>
              <a:buChar char="»"/>
              <a:defRPr sz="2100">
                <a:solidFill>
                  <a:schemeClr val="tx1"/>
                </a:solidFill>
                <a:latin typeface="+mn-lt"/>
              </a:defRPr>
            </a:lvl6pPr>
            <a:lvl7pPr marL="3961707" indent="-304747" algn="l" rtl="0" eaLnBrk="1" fontAlgn="base" hangingPunct="1">
              <a:spcBef>
                <a:spcPct val="20000"/>
              </a:spcBef>
              <a:spcAft>
                <a:spcPct val="0"/>
              </a:spcAft>
              <a:buClr>
                <a:schemeClr val="accent2"/>
              </a:buClr>
              <a:buChar char="»"/>
              <a:defRPr sz="2100">
                <a:solidFill>
                  <a:schemeClr val="tx1"/>
                </a:solidFill>
                <a:latin typeface="+mn-lt"/>
              </a:defRPr>
            </a:lvl7pPr>
            <a:lvl8pPr marL="4571200" indent="-304747" algn="l" rtl="0" eaLnBrk="1" fontAlgn="base" hangingPunct="1">
              <a:spcBef>
                <a:spcPct val="20000"/>
              </a:spcBef>
              <a:spcAft>
                <a:spcPct val="0"/>
              </a:spcAft>
              <a:buClr>
                <a:schemeClr val="accent2"/>
              </a:buClr>
              <a:buChar char="»"/>
              <a:defRPr sz="2100">
                <a:solidFill>
                  <a:schemeClr val="tx1"/>
                </a:solidFill>
                <a:latin typeface="+mn-lt"/>
              </a:defRPr>
            </a:lvl8pPr>
            <a:lvl9pPr marL="5180693" indent="-304747" algn="l" rtl="0" eaLnBrk="1" fontAlgn="base" hangingPunct="1">
              <a:spcBef>
                <a:spcPct val="20000"/>
              </a:spcBef>
              <a:spcAft>
                <a:spcPct val="0"/>
              </a:spcAft>
              <a:buClr>
                <a:schemeClr val="accent2"/>
              </a:buClr>
              <a:buChar char="»"/>
              <a:defRPr sz="2100">
                <a:solidFill>
                  <a:schemeClr val="tx1"/>
                </a:solidFill>
                <a:latin typeface="+mn-lt"/>
              </a:defRPr>
            </a:lvl9pPr>
          </a:lstStyle>
          <a:p>
            <a:pPr marL="228600" indent="-228600">
              <a:lnSpc>
                <a:spcPct val="115000"/>
              </a:lnSpc>
              <a:buClr>
                <a:srgbClr val="E45785"/>
              </a:buClr>
              <a:buFont typeface="Calibri" panose="020F0502020204030204" pitchFamily="34" charset="0"/>
              <a:buChar char="•"/>
            </a:pPr>
            <a:r>
              <a:rPr sz="2000" kern="0" dirty="0">
                <a:solidFill>
                  <a:srgbClr val="FFFFFF"/>
                </a:solidFill>
              </a:rPr>
              <a:t>Customer deployed in a public cloud web hosting infrastructure</a:t>
            </a:r>
          </a:p>
          <a:p>
            <a:pPr marL="228600" indent="-228600">
              <a:lnSpc>
                <a:spcPct val="115000"/>
              </a:lnSpc>
              <a:buClr>
                <a:srgbClr val="E45785"/>
              </a:buClr>
              <a:buFont typeface="Calibri" panose="020F0502020204030204" pitchFamily="34" charset="0"/>
              <a:buChar char="•"/>
            </a:pPr>
            <a:r>
              <a:rPr sz="2000" kern="0" dirty="0">
                <a:solidFill>
                  <a:srgbClr val="FFFFFF"/>
                </a:solidFill>
              </a:rPr>
              <a:t>Application developer required an SQL connection from cloud provider to backend database hosted within corporate environment</a:t>
            </a:r>
          </a:p>
          <a:p>
            <a:pPr marL="228600" indent="-228600">
              <a:lnSpc>
                <a:spcPct val="115000"/>
              </a:lnSpc>
              <a:buClr>
                <a:srgbClr val="E45785"/>
              </a:buClr>
              <a:buFont typeface="Calibri" panose="020F0502020204030204" pitchFamily="34" charset="0"/>
              <a:buChar char="•"/>
            </a:pPr>
            <a:r>
              <a:rPr sz="2000" kern="0" dirty="0">
                <a:solidFill>
                  <a:srgbClr val="FFFFFF"/>
                </a:solidFill>
              </a:rPr>
              <a:t>Request a firewall port be opened for MySQL</a:t>
            </a:r>
          </a:p>
          <a:p>
            <a:pPr marL="228600" indent="-228600">
              <a:lnSpc>
                <a:spcPct val="115000"/>
              </a:lnSpc>
              <a:buClr>
                <a:srgbClr val="E45785"/>
              </a:buClr>
              <a:buFont typeface="Calibri" panose="020F0502020204030204" pitchFamily="34" charset="0"/>
              <a:buChar char="•"/>
            </a:pPr>
            <a:r>
              <a:rPr sz="2000" kern="0" dirty="0">
                <a:solidFill>
                  <a:srgbClr val="FFFFFF"/>
                </a:solidFill>
              </a:rPr>
              <a:t>Corporate only deployed simple firewall and load balancer in cloud</a:t>
            </a:r>
          </a:p>
          <a:p>
            <a:pPr marL="228600" indent="-228600">
              <a:lnSpc>
                <a:spcPct val="115000"/>
              </a:lnSpc>
              <a:buClr>
                <a:srgbClr val="E45785"/>
              </a:buClr>
              <a:buFont typeface="Calibri" panose="020F0502020204030204" pitchFamily="34" charset="0"/>
              <a:buChar char="•"/>
            </a:pPr>
            <a:r>
              <a:rPr sz="2000" b="1" u="sng" kern="0" dirty="0">
                <a:solidFill>
                  <a:srgbClr val="FFFFFF"/>
                </a:solidFill>
              </a:rPr>
              <a:t>Attacker found an SQL injection attack </a:t>
            </a:r>
            <a:r>
              <a:rPr sz="2000" kern="0" dirty="0">
                <a:solidFill>
                  <a:srgbClr val="FFFFFF"/>
                </a:solidFill>
              </a:rPr>
              <a:t>in app and obtained shell</a:t>
            </a:r>
          </a:p>
          <a:p>
            <a:pPr marL="228600" indent="-228600">
              <a:lnSpc>
                <a:spcPct val="115000"/>
              </a:lnSpc>
              <a:buClr>
                <a:srgbClr val="E45785"/>
              </a:buClr>
              <a:buFont typeface="Calibri" panose="020F0502020204030204" pitchFamily="34" charset="0"/>
              <a:buChar char="•"/>
            </a:pPr>
            <a:r>
              <a:rPr sz="2000" kern="0" dirty="0">
                <a:solidFill>
                  <a:srgbClr val="FFFFFF"/>
                </a:solidFill>
              </a:rPr>
              <a:t>Moved laterally from cloud to corporate environment</a:t>
            </a:r>
          </a:p>
          <a:p>
            <a:pPr marL="228600" indent="-228600">
              <a:lnSpc>
                <a:spcPct val="115000"/>
              </a:lnSpc>
              <a:buClr>
                <a:srgbClr val="E45785"/>
              </a:buClr>
              <a:buFont typeface="Calibri" panose="020F0502020204030204" pitchFamily="34" charset="0"/>
              <a:buChar char="•"/>
            </a:pPr>
            <a:r>
              <a:rPr sz="2000" kern="0" dirty="0">
                <a:solidFill>
                  <a:srgbClr val="FFFFFF"/>
                </a:solidFill>
              </a:rPr>
              <a:t>Bob’s your uncle</a:t>
            </a:r>
          </a:p>
        </p:txBody>
      </p:sp>
      <p:sp>
        <p:nvSpPr>
          <p:cNvPr id="19" name="Title 3"/>
          <p:cNvSpPr txBox="1">
            <a:spLocks/>
          </p:cNvSpPr>
          <p:nvPr/>
        </p:nvSpPr>
        <p:spPr>
          <a:xfrm>
            <a:off x="583842" y="460552"/>
            <a:ext cx="9857339" cy="923748"/>
          </a:xfrm>
          <a:prstGeom prst="rect">
            <a:avLst/>
          </a:prstGeom>
        </p:spPr>
        <p:txBody>
          <a:bodyPr/>
          <a:lst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a:buClrTx/>
              <a:buSzTx/>
              <a:buFontTx/>
              <a:buNone/>
            </a:pPr>
            <a:r>
              <a:rPr lang="en-US" kern="0" dirty="0" smtClean="0">
                <a:solidFill>
                  <a:srgbClr val="E45785"/>
                </a:solidFill>
              </a:rPr>
              <a:t>Story #3 - Who’s moving literally in my cloud</a:t>
            </a:r>
            <a:endParaRPr lang="en-US" kern="0" dirty="0">
              <a:solidFill>
                <a:srgbClr val="E45785"/>
              </a:solidFill>
            </a:endParaRPr>
          </a:p>
        </p:txBody>
      </p:sp>
    </p:spTree>
    <p:extLst>
      <p:ext uri="{BB962C8B-B14F-4D97-AF65-F5344CB8AC3E}">
        <p14:creationId xmlns:p14="http://schemas.microsoft.com/office/powerpoint/2010/main" val="422040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
        <p:nvSpPr>
          <p:cNvPr id="8" name="Title 1"/>
          <p:cNvSpPr txBox="1">
            <a:spLocks/>
          </p:cNvSpPr>
          <p:nvPr/>
        </p:nvSpPr>
        <p:spPr>
          <a:xfrm>
            <a:off x="583842" y="460552"/>
            <a:ext cx="9857339" cy="923748"/>
          </a:xfrm>
          <a:prstGeom prst="rect">
            <a:avLst/>
          </a:prstGeom>
        </p:spPr>
        <p:txBody>
          <a:bodyPr/>
          <a:lstStyle>
            <a:lvl1pPr algn="l" rtl="0" eaLnBrk="1" fontAlgn="base" hangingPunct="1">
              <a:lnSpc>
                <a:spcPct val="85000"/>
              </a:lnSpc>
              <a:spcBef>
                <a:spcPct val="0"/>
              </a:spcBef>
              <a:spcAft>
                <a:spcPct val="0"/>
              </a:spcAft>
              <a:defRPr sz="3400" b="1">
                <a:solidFill>
                  <a:schemeClr val="accent1"/>
                </a:solidFill>
                <a:latin typeface="+mj-lt"/>
                <a:ea typeface="+mj-ea"/>
                <a:cs typeface="+mj-cs"/>
              </a:defRPr>
            </a:lvl1pPr>
            <a:lvl2pPr algn="l" rtl="0" eaLnBrk="1" fontAlgn="base" hangingPunct="1">
              <a:lnSpc>
                <a:spcPct val="85000"/>
              </a:lnSpc>
              <a:spcBef>
                <a:spcPct val="0"/>
              </a:spcBef>
              <a:spcAft>
                <a:spcPct val="0"/>
              </a:spcAft>
              <a:defRPr sz="3700" b="1">
                <a:solidFill>
                  <a:srgbClr val="4E4E4E"/>
                </a:solidFill>
                <a:latin typeface="Helvetica" pitchFamily="34" charset="0"/>
              </a:defRPr>
            </a:lvl2pPr>
            <a:lvl3pPr algn="l" rtl="0" eaLnBrk="1" fontAlgn="base" hangingPunct="1">
              <a:lnSpc>
                <a:spcPct val="85000"/>
              </a:lnSpc>
              <a:spcBef>
                <a:spcPct val="0"/>
              </a:spcBef>
              <a:spcAft>
                <a:spcPct val="0"/>
              </a:spcAft>
              <a:defRPr sz="3700" b="1">
                <a:solidFill>
                  <a:srgbClr val="4E4E4E"/>
                </a:solidFill>
                <a:latin typeface="Helvetica" pitchFamily="34" charset="0"/>
              </a:defRPr>
            </a:lvl3pPr>
            <a:lvl4pPr algn="l" rtl="0" eaLnBrk="1" fontAlgn="base" hangingPunct="1">
              <a:lnSpc>
                <a:spcPct val="85000"/>
              </a:lnSpc>
              <a:spcBef>
                <a:spcPct val="0"/>
              </a:spcBef>
              <a:spcAft>
                <a:spcPct val="0"/>
              </a:spcAft>
              <a:defRPr sz="3700" b="1">
                <a:solidFill>
                  <a:srgbClr val="4E4E4E"/>
                </a:solidFill>
                <a:latin typeface="Helvetica" pitchFamily="34" charset="0"/>
              </a:defRPr>
            </a:lvl4pPr>
            <a:lvl5pPr algn="l" rtl="0" eaLnBrk="1" fontAlgn="base" hangingPunct="1">
              <a:lnSpc>
                <a:spcPct val="85000"/>
              </a:lnSpc>
              <a:spcBef>
                <a:spcPct val="0"/>
              </a:spcBef>
              <a:spcAft>
                <a:spcPct val="0"/>
              </a:spcAft>
              <a:defRPr sz="3700" b="1">
                <a:solidFill>
                  <a:srgbClr val="4E4E4E"/>
                </a:solidFill>
                <a:latin typeface="Helvetica" pitchFamily="34" charset="0"/>
              </a:defRPr>
            </a:lvl5pPr>
            <a:lvl6pPr marL="609493" algn="l" rtl="0" eaLnBrk="1" fontAlgn="base" hangingPunct="1">
              <a:lnSpc>
                <a:spcPct val="85000"/>
              </a:lnSpc>
              <a:spcBef>
                <a:spcPct val="0"/>
              </a:spcBef>
              <a:spcAft>
                <a:spcPct val="0"/>
              </a:spcAft>
              <a:defRPr sz="3700" b="1">
                <a:solidFill>
                  <a:srgbClr val="4E4E4E"/>
                </a:solidFill>
                <a:latin typeface="Helvetica" pitchFamily="34" charset="0"/>
              </a:defRPr>
            </a:lvl6pPr>
            <a:lvl7pPr marL="1218987" algn="l" rtl="0" eaLnBrk="1" fontAlgn="base" hangingPunct="1">
              <a:lnSpc>
                <a:spcPct val="85000"/>
              </a:lnSpc>
              <a:spcBef>
                <a:spcPct val="0"/>
              </a:spcBef>
              <a:spcAft>
                <a:spcPct val="0"/>
              </a:spcAft>
              <a:defRPr sz="3700" b="1">
                <a:solidFill>
                  <a:srgbClr val="4E4E4E"/>
                </a:solidFill>
                <a:latin typeface="Helvetica" pitchFamily="34" charset="0"/>
              </a:defRPr>
            </a:lvl7pPr>
            <a:lvl8pPr marL="1828480" algn="l" rtl="0" eaLnBrk="1" fontAlgn="base" hangingPunct="1">
              <a:lnSpc>
                <a:spcPct val="85000"/>
              </a:lnSpc>
              <a:spcBef>
                <a:spcPct val="0"/>
              </a:spcBef>
              <a:spcAft>
                <a:spcPct val="0"/>
              </a:spcAft>
              <a:defRPr sz="3700" b="1">
                <a:solidFill>
                  <a:srgbClr val="4E4E4E"/>
                </a:solidFill>
                <a:latin typeface="Helvetica" pitchFamily="34" charset="0"/>
              </a:defRPr>
            </a:lvl8pPr>
            <a:lvl9pPr marL="2437973" algn="l" rtl="0" eaLnBrk="1" fontAlgn="base" hangingPunct="1">
              <a:lnSpc>
                <a:spcPct val="85000"/>
              </a:lnSpc>
              <a:spcBef>
                <a:spcPct val="0"/>
              </a:spcBef>
              <a:spcAft>
                <a:spcPct val="0"/>
              </a:spcAft>
              <a:defRPr sz="3700" b="1">
                <a:solidFill>
                  <a:srgbClr val="4E4E4E"/>
                </a:solidFill>
                <a:latin typeface="Helvetica" pitchFamily="34" charset="0"/>
              </a:defRPr>
            </a:lvl9pPr>
          </a:lstStyle>
          <a:p>
            <a:pPr>
              <a:buClrTx/>
              <a:buSzTx/>
              <a:buFontTx/>
              <a:buNone/>
            </a:pPr>
            <a:r>
              <a:rPr lang="en-US" kern="0" smtClean="0">
                <a:solidFill>
                  <a:srgbClr val="E45785"/>
                </a:solidFill>
              </a:rPr>
              <a:t>State of Cloud Cyber Security</a:t>
            </a:r>
            <a:endParaRPr lang="en-US" kern="0" dirty="0">
              <a:solidFill>
                <a:srgbClr val="E45785"/>
              </a:solidFill>
            </a:endParaRPr>
          </a:p>
        </p:txBody>
      </p:sp>
      <p:grpSp>
        <p:nvGrpSpPr>
          <p:cNvPr id="10" name="Group 9"/>
          <p:cNvGrpSpPr/>
          <p:nvPr/>
        </p:nvGrpSpPr>
        <p:grpSpPr>
          <a:xfrm>
            <a:off x="390097" y="3891069"/>
            <a:ext cx="3696730" cy="2768040"/>
            <a:chOff x="398023" y="3922407"/>
            <a:chExt cx="3771839" cy="2823144"/>
          </a:xfrm>
        </p:grpSpPr>
        <p:grpSp>
          <p:nvGrpSpPr>
            <p:cNvPr id="11" name="Group 10"/>
            <p:cNvGrpSpPr/>
            <p:nvPr/>
          </p:nvGrpSpPr>
          <p:grpSpPr>
            <a:xfrm>
              <a:off x="398023" y="3922407"/>
              <a:ext cx="3771839" cy="2823144"/>
              <a:chOff x="8344213" y="1419250"/>
              <a:chExt cx="3771839" cy="2823144"/>
            </a:xfrm>
          </p:grpSpPr>
          <p:sp>
            <p:nvSpPr>
              <p:cNvPr id="13" name="Rectangle 12"/>
              <p:cNvSpPr/>
              <p:nvPr/>
            </p:nvSpPr>
            <p:spPr bwMode="auto">
              <a:xfrm>
                <a:off x="8367053" y="1419250"/>
                <a:ext cx="3748999" cy="2377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09">
                  <a:lnSpc>
                    <a:spcPct val="90000"/>
                  </a:lnSpc>
                  <a:spcBef>
                    <a:spcPct val="0"/>
                  </a:spcBef>
                  <a:buClr>
                    <a:srgbClr val="72183E"/>
                  </a:buClr>
                </a:pPr>
                <a:endParaRPr lang="en-US" sz="2400" dirty="0" err="1">
                  <a:solidFill>
                    <a:srgbClr val="FFFFFF"/>
                  </a:solidFill>
                  <a:ea typeface="Segoe UI" pitchFamily="34" charset="0"/>
                  <a:cs typeface="Segoe UI" pitchFamily="34" charset="0"/>
                </a:endParaRPr>
              </a:p>
            </p:txBody>
          </p:sp>
          <p:sp>
            <p:nvSpPr>
              <p:cNvPr id="14" name="TextBox 13"/>
              <p:cNvSpPr txBox="1"/>
              <p:nvPr/>
            </p:nvSpPr>
            <p:spPr>
              <a:xfrm>
                <a:off x="8344213" y="3743287"/>
                <a:ext cx="3748999" cy="499107"/>
              </a:xfrm>
              <a:prstGeom prst="rect">
                <a:avLst/>
              </a:prstGeom>
              <a:noFill/>
            </p:spPr>
            <p:txBody>
              <a:bodyPr wrap="square" lIns="182880" tIns="146304" rIns="182880" bIns="146304" rtlCol="0">
                <a:spAutoFit/>
              </a:bodyPr>
              <a:lstStyle/>
              <a:p>
                <a:pPr algn="ctr">
                  <a:lnSpc>
                    <a:spcPct val="90000"/>
                  </a:lnSpc>
                  <a:spcAft>
                    <a:spcPts val="588"/>
                  </a:spcAft>
                  <a:buClr>
                    <a:srgbClr val="72183E"/>
                  </a:buClr>
                </a:pPr>
                <a:r>
                  <a:rPr lang="en-US" sz="1400" dirty="0">
                    <a:solidFill>
                      <a:srgbClr val="FFFFFF"/>
                    </a:solidFill>
                    <a:effectLst>
                      <a:outerShdw blurRad="38100" dist="38100" dir="2700000" algn="tl">
                        <a:srgbClr val="000000">
                          <a:alpha val="43137"/>
                        </a:srgbClr>
                      </a:outerShdw>
                    </a:effectLst>
                  </a:rPr>
                  <a:t>esecurityplanet.com, September 19, 2017</a:t>
                </a:r>
              </a:p>
            </p:txBody>
          </p:sp>
        </p:grpSp>
        <p:pic>
          <p:nvPicPr>
            <p:cNvPr id="12" name="Picture 5"/>
            <p:cNvPicPr preferRelativeResize="0">
              <a:picLocks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443702" y="3963555"/>
              <a:ext cx="3703320" cy="229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0" name="Group 19"/>
          <p:cNvGrpSpPr/>
          <p:nvPr/>
        </p:nvGrpSpPr>
        <p:grpSpPr>
          <a:xfrm>
            <a:off x="8200439" y="3891069"/>
            <a:ext cx="3696730" cy="2768040"/>
            <a:chOff x="8367053" y="4149877"/>
            <a:chExt cx="3771839" cy="2823144"/>
          </a:xfrm>
        </p:grpSpPr>
        <p:grpSp>
          <p:nvGrpSpPr>
            <p:cNvPr id="21" name="Group 20"/>
            <p:cNvGrpSpPr/>
            <p:nvPr/>
          </p:nvGrpSpPr>
          <p:grpSpPr>
            <a:xfrm>
              <a:off x="8367053" y="4149877"/>
              <a:ext cx="3771839" cy="2823144"/>
              <a:chOff x="8344213" y="1419250"/>
              <a:chExt cx="3771839" cy="2823144"/>
            </a:xfrm>
          </p:grpSpPr>
          <p:sp>
            <p:nvSpPr>
              <p:cNvPr id="23" name="Rectangle 22"/>
              <p:cNvSpPr/>
              <p:nvPr/>
            </p:nvSpPr>
            <p:spPr bwMode="auto">
              <a:xfrm>
                <a:off x="8367053" y="1419250"/>
                <a:ext cx="3748999" cy="2377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09">
                  <a:lnSpc>
                    <a:spcPct val="90000"/>
                  </a:lnSpc>
                  <a:spcBef>
                    <a:spcPct val="0"/>
                  </a:spcBef>
                  <a:buClr>
                    <a:srgbClr val="72183E"/>
                  </a:buClr>
                </a:pPr>
                <a:endParaRPr lang="en-US" sz="2400" dirty="0" err="1">
                  <a:solidFill>
                    <a:srgbClr val="FFFFFF"/>
                  </a:solidFill>
                  <a:ea typeface="Segoe UI" pitchFamily="34" charset="0"/>
                  <a:cs typeface="Segoe UI" pitchFamily="34" charset="0"/>
                </a:endParaRPr>
              </a:p>
            </p:txBody>
          </p:sp>
          <p:sp>
            <p:nvSpPr>
              <p:cNvPr id="24" name="TextBox 23"/>
              <p:cNvSpPr txBox="1"/>
              <p:nvPr/>
            </p:nvSpPr>
            <p:spPr>
              <a:xfrm>
                <a:off x="8344213" y="3743287"/>
                <a:ext cx="3748999" cy="499107"/>
              </a:xfrm>
              <a:prstGeom prst="rect">
                <a:avLst/>
              </a:prstGeom>
              <a:noFill/>
            </p:spPr>
            <p:txBody>
              <a:bodyPr wrap="square" lIns="182880" tIns="146304" rIns="182880" bIns="146304" rtlCol="0">
                <a:spAutoFit/>
              </a:bodyPr>
              <a:lstStyle/>
              <a:p>
                <a:pPr algn="ctr">
                  <a:lnSpc>
                    <a:spcPct val="90000"/>
                  </a:lnSpc>
                  <a:spcAft>
                    <a:spcPts val="588"/>
                  </a:spcAft>
                  <a:buClr>
                    <a:srgbClr val="72183E"/>
                  </a:buClr>
                </a:pPr>
                <a:r>
                  <a:rPr lang="en-US" sz="1400" dirty="0">
                    <a:solidFill>
                      <a:srgbClr val="FFFFFF"/>
                    </a:solidFill>
                    <a:effectLst>
                      <a:outerShdw blurRad="38100" dist="38100" dir="2700000" algn="tl">
                        <a:srgbClr val="000000">
                          <a:alpha val="43137"/>
                        </a:srgbClr>
                      </a:outerShdw>
                    </a:effectLst>
                  </a:rPr>
                  <a:t>pcmag.com, July 7, 2017</a:t>
                </a:r>
              </a:p>
            </p:txBody>
          </p:sp>
        </p:grpSp>
        <p:pic>
          <p:nvPicPr>
            <p:cNvPr id="22" name="Picture 8"/>
            <p:cNvPicPr preferRelativeResize="0">
              <a:picLocks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8427810" y="4191025"/>
              <a:ext cx="3673163" cy="229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25" name="Group 24"/>
          <p:cNvGrpSpPr/>
          <p:nvPr/>
        </p:nvGrpSpPr>
        <p:grpSpPr>
          <a:xfrm>
            <a:off x="4291934" y="1209318"/>
            <a:ext cx="3674344" cy="2727695"/>
            <a:chOff x="4343739" y="1460398"/>
            <a:chExt cx="3748999" cy="2781996"/>
          </a:xfrm>
        </p:grpSpPr>
        <p:grpSp>
          <p:nvGrpSpPr>
            <p:cNvPr id="26" name="Group 25"/>
            <p:cNvGrpSpPr/>
            <p:nvPr/>
          </p:nvGrpSpPr>
          <p:grpSpPr>
            <a:xfrm>
              <a:off x="4343739" y="1460398"/>
              <a:ext cx="3748999" cy="2377440"/>
              <a:chOff x="3200750" y="2491433"/>
              <a:chExt cx="3748999" cy="2377440"/>
            </a:xfrm>
          </p:grpSpPr>
          <p:sp>
            <p:nvSpPr>
              <p:cNvPr id="28" name="Rectangle 27"/>
              <p:cNvSpPr/>
              <p:nvPr/>
            </p:nvSpPr>
            <p:spPr bwMode="auto">
              <a:xfrm>
                <a:off x="3200750" y="2491433"/>
                <a:ext cx="3748999" cy="2377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09">
                  <a:lnSpc>
                    <a:spcPct val="90000"/>
                  </a:lnSpc>
                  <a:spcBef>
                    <a:spcPct val="0"/>
                  </a:spcBef>
                  <a:buClr>
                    <a:srgbClr val="72183E"/>
                  </a:buClr>
                </a:pPr>
                <a:endParaRPr lang="en-US" sz="2400" dirty="0" err="1">
                  <a:solidFill>
                    <a:srgbClr val="FFFFFF"/>
                  </a:solidFill>
                  <a:ea typeface="Segoe UI" pitchFamily="34" charset="0"/>
                  <a:cs typeface="Segoe UI" pitchFamily="34" charset="0"/>
                </a:endParaRPr>
              </a:p>
            </p:txBody>
          </p:sp>
          <p:pic>
            <p:nvPicPr>
              <p:cNvPr id="29" name="Picture 3"/>
              <p:cNvPicPr preferRelativeResize="0">
                <a:picLocks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3223589" y="2532581"/>
                <a:ext cx="3703320" cy="229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7" name="TextBox 26"/>
            <p:cNvSpPr txBox="1"/>
            <p:nvPr/>
          </p:nvSpPr>
          <p:spPr>
            <a:xfrm>
              <a:off x="4343739" y="3743287"/>
              <a:ext cx="3748999" cy="499107"/>
            </a:xfrm>
            <a:prstGeom prst="rect">
              <a:avLst/>
            </a:prstGeom>
            <a:noFill/>
          </p:spPr>
          <p:txBody>
            <a:bodyPr wrap="square" lIns="182880" tIns="146304" rIns="182880" bIns="146304" rtlCol="0">
              <a:spAutoFit/>
            </a:bodyPr>
            <a:lstStyle/>
            <a:p>
              <a:pPr algn="ctr">
                <a:lnSpc>
                  <a:spcPct val="90000"/>
                </a:lnSpc>
                <a:spcAft>
                  <a:spcPts val="588"/>
                </a:spcAft>
                <a:buClr>
                  <a:srgbClr val="72183E"/>
                </a:buClr>
              </a:pPr>
              <a:r>
                <a:rPr lang="en-US" sz="1400" dirty="0">
                  <a:solidFill>
                    <a:srgbClr val="FFFFFF"/>
                  </a:solidFill>
                  <a:effectLst>
                    <a:outerShdw blurRad="38100" dist="38100" dir="2700000" algn="tl">
                      <a:srgbClr val="000000">
                        <a:alpha val="43137"/>
                      </a:srgbClr>
                    </a:outerShdw>
                  </a:effectLst>
                </a:rPr>
                <a:t>Lightreading.com – September 5, 2017</a:t>
              </a:r>
            </a:p>
          </p:txBody>
        </p:sp>
      </p:grpSp>
      <p:grpSp>
        <p:nvGrpSpPr>
          <p:cNvPr id="30" name="Group 29"/>
          <p:cNvGrpSpPr/>
          <p:nvPr/>
        </p:nvGrpSpPr>
        <p:grpSpPr>
          <a:xfrm>
            <a:off x="382332" y="1221675"/>
            <a:ext cx="3697826" cy="2702981"/>
            <a:chOff x="390100" y="1485604"/>
            <a:chExt cx="3772958" cy="2756790"/>
          </a:xfrm>
        </p:grpSpPr>
        <p:grpSp>
          <p:nvGrpSpPr>
            <p:cNvPr id="31" name="Group 30"/>
            <p:cNvGrpSpPr/>
            <p:nvPr/>
          </p:nvGrpSpPr>
          <p:grpSpPr>
            <a:xfrm>
              <a:off x="390100" y="1485604"/>
              <a:ext cx="3748999" cy="2377440"/>
              <a:chOff x="1463409" y="2309867"/>
              <a:chExt cx="3748999" cy="2377440"/>
            </a:xfrm>
          </p:grpSpPr>
          <p:sp>
            <p:nvSpPr>
              <p:cNvPr id="33" name="Rectangle 32"/>
              <p:cNvSpPr/>
              <p:nvPr/>
            </p:nvSpPr>
            <p:spPr bwMode="auto">
              <a:xfrm>
                <a:off x="1463409" y="2309867"/>
                <a:ext cx="3748999" cy="2377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09">
                  <a:lnSpc>
                    <a:spcPct val="90000"/>
                  </a:lnSpc>
                  <a:spcBef>
                    <a:spcPct val="0"/>
                  </a:spcBef>
                  <a:buClr>
                    <a:srgbClr val="72183E"/>
                  </a:buClr>
                </a:pPr>
                <a:endParaRPr lang="en-US" sz="2400" dirty="0" err="1">
                  <a:solidFill>
                    <a:srgbClr val="FFFFFF"/>
                  </a:solidFill>
                  <a:ea typeface="Segoe UI" pitchFamily="34" charset="0"/>
                  <a:cs typeface="Segoe UI" pitchFamily="34" charset="0"/>
                </a:endParaRPr>
              </a:p>
            </p:txBody>
          </p:sp>
          <p:pic>
            <p:nvPicPr>
              <p:cNvPr id="34" name="Picture 2"/>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a:stretch/>
            </p:blipFill>
            <p:spPr bwMode="auto">
              <a:xfrm>
                <a:off x="1487368" y="2352948"/>
                <a:ext cx="3701080" cy="2291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2" name="TextBox 31"/>
            <p:cNvSpPr txBox="1"/>
            <p:nvPr/>
          </p:nvSpPr>
          <p:spPr>
            <a:xfrm>
              <a:off x="414059" y="3743287"/>
              <a:ext cx="3748999" cy="499107"/>
            </a:xfrm>
            <a:prstGeom prst="rect">
              <a:avLst/>
            </a:prstGeom>
            <a:noFill/>
          </p:spPr>
          <p:txBody>
            <a:bodyPr wrap="square" lIns="182880" tIns="146304" rIns="182880" bIns="146304" rtlCol="0">
              <a:spAutoFit/>
            </a:bodyPr>
            <a:lstStyle/>
            <a:p>
              <a:pPr algn="ctr">
                <a:lnSpc>
                  <a:spcPct val="90000"/>
                </a:lnSpc>
                <a:spcAft>
                  <a:spcPts val="588"/>
                </a:spcAft>
                <a:buClr>
                  <a:srgbClr val="72183E"/>
                </a:buClr>
              </a:pPr>
              <a:r>
                <a:rPr lang="en-US" sz="1400" dirty="0">
                  <a:solidFill>
                    <a:srgbClr val="FFFFFF"/>
                  </a:solidFill>
                  <a:effectLst>
                    <a:outerShdw blurRad="38100" dist="38100" dir="2700000" algn="tl">
                      <a:srgbClr val="000000">
                        <a:alpha val="43137"/>
                      </a:srgbClr>
                    </a:outerShdw>
                  </a:effectLst>
                </a:rPr>
                <a:t>Gizmodo.com – September 19, 2917</a:t>
              </a:r>
            </a:p>
          </p:txBody>
        </p:sp>
      </p:grpSp>
      <p:grpSp>
        <p:nvGrpSpPr>
          <p:cNvPr id="35" name="Group 34"/>
          <p:cNvGrpSpPr/>
          <p:nvPr/>
        </p:nvGrpSpPr>
        <p:grpSpPr>
          <a:xfrm>
            <a:off x="8178053" y="1189145"/>
            <a:ext cx="3696730" cy="2768040"/>
            <a:chOff x="8344213" y="1419250"/>
            <a:chExt cx="3771839" cy="2823144"/>
          </a:xfrm>
        </p:grpSpPr>
        <p:sp>
          <p:nvSpPr>
            <p:cNvPr id="36" name="Rectangle 35"/>
            <p:cNvSpPr/>
            <p:nvPr/>
          </p:nvSpPr>
          <p:spPr bwMode="auto">
            <a:xfrm>
              <a:off x="8367053" y="1419250"/>
              <a:ext cx="3748999" cy="2377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09">
                <a:lnSpc>
                  <a:spcPct val="90000"/>
                </a:lnSpc>
                <a:spcBef>
                  <a:spcPct val="0"/>
                </a:spcBef>
                <a:buClr>
                  <a:srgbClr val="72183E"/>
                </a:buClr>
              </a:pPr>
              <a:endParaRPr lang="en-US" sz="2400" dirty="0" err="1">
                <a:solidFill>
                  <a:srgbClr val="FFFFFF"/>
                </a:solidFill>
                <a:ea typeface="Segoe UI" pitchFamily="34" charset="0"/>
                <a:cs typeface="Segoe UI" pitchFamily="34" charset="0"/>
              </a:endParaRPr>
            </a:p>
          </p:txBody>
        </p:sp>
        <p:pic>
          <p:nvPicPr>
            <p:cNvPr id="37" name="Picture 4"/>
            <p:cNvPicPr preferRelativeResize="0">
              <a:picLocks noChangeArrowheads="1"/>
            </p:cNvPicPr>
            <p:nvPr/>
          </p:nvPicPr>
          <p:blipFill rotWithShape="1">
            <a:blip r:embed="rId7" cstate="email">
              <a:extLst>
                <a:ext uri="{28A0092B-C50C-407E-A947-70E740481C1C}">
                  <a14:useLocalDpi xmlns:a14="http://schemas.microsoft.com/office/drawing/2010/main" val="0"/>
                </a:ext>
              </a:extLst>
            </a:blip>
            <a:srcRect/>
            <a:stretch/>
          </p:blipFill>
          <p:spPr bwMode="auto">
            <a:xfrm>
              <a:off x="8389892" y="1448143"/>
              <a:ext cx="3703320" cy="229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8344213" y="3743287"/>
              <a:ext cx="3748999" cy="499107"/>
            </a:xfrm>
            <a:prstGeom prst="rect">
              <a:avLst/>
            </a:prstGeom>
            <a:noFill/>
          </p:spPr>
          <p:txBody>
            <a:bodyPr wrap="square" lIns="182880" tIns="146304" rIns="182880" bIns="146304" rtlCol="0">
              <a:spAutoFit/>
            </a:bodyPr>
            <a:lstStyle/>
            <a:p>
              <a:pPr algn="ctr">
                <a:lnSpc>
                  <a:spcPct val="90000"/>
                </a:lnSpc>
                <a:spcAft>
                  <a:spcPts val="588"/>
                </a:spcAft>
                <a:buClr>
                  <a:srgbClr val="72183E"/>
                </a:buClr>
              </a:pPr>
              <a:r>
                <a:rPr lang="en-US" sz="1400" dirty="0">
                  <a:solidFill>
                    <a:srgbClr val="FFFFFF"/>
                  </a:solidFill>
                  <a:effectLst>
                    <a:outerShdw blurRad="38100" dist="38100" dir="2700000" algn="tl">
                      <a:srgbClr val="000000">
                        <a:alpha val="43137"/>
                      </a:srgbClr>
                    </a:outerShdw>
                  </a:effectLst>
                </a:rPr>
                <a:t>Scmagazine.com, September 5, 2017</a:t>
              </a:r>
            </a:p>
          </p:txBody>
        </p:sp>
      </p:grpSp>
      <p:grpSp>
        <p:nvGrpSpPr>
          <p:cNvPr id="3" name="Group 2"/>
          <p:cNvGrpSpPr/>
          <p:nvPr/>
        </p:nvGrpSpPr>
        <p:grpSpPr>
          <a:xfrm>
            <a:off x="4119073" y="3957185"/>
            <a:ext cx="3847205" cy="2670604"/>
            <a:chOff x="4119073" y="3957185"/>
            <a:chExt cx="3847205" cy="2670604"/>
          </a:xfrm>
        </p:grpSpPr>
        <p:pic>
          <p:nvPicPr>
            <p:cNvPr id="4098" name="Picture 2"/>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4291934" y="3957185"/>
              <a:ext cx="3674344" cy="2224576"/>
            </a:xfrm>
            <a:prstGeom prst="rect">
              <a:avLst/>
            </a:prstGeom>
            <a:solidFill>
              <a:schemeClr val="accent1"/>
            </a:solidFill>
            <a:ln w="38100">
              <a:solidFill>
                <a:schemeClr val="accent1"/>
              </a:solidFill>
              <a:miter lim="800000"/>
              <a:headEnd/>
              <a:tailEnd/>
            </a:ln>
            <a:effectLst/>
            <a:extLst/>
          </p:spPr>
        </p:pic>
        <p:sp>
          <p:nvSpPr>
            <p:cNvPr id="41" name="TextBox 40"/>
            <p:cNvSpPr txBox="1"/>
            <p:nvPr/>
          </p:nvSpPr>
          <p:spPr>
            <a:xfrm>
              <a:off x="4119073" y="6138424"/>
              <a:ext cx="3674345" cy="489365"/>
            </a:xfrm>
            <a:prstGeom prst="rect">
              <a:avLst/>
            </a:prstGeom>
            <a:noFill/>
          </p:spPr>
          <p:txBody>
            <a:bodyPr wrap="square" lIns="182880" tIns="146304" rIns="182880" bIns="146304" rtlCol="0">
              <a:spAutoFit/>
            </a:bodyPr>
            <a:lstStyle/>
            <a:p>
              <a:pPr algn="ctr">
                <a:lnSpc>
                  <a:spcPct val="90000"/>
                </a:lnSpc>
                <a:spcAft>
                  <a:spcPts val="588"/>
                </a:spcAft>
                <a:buClr>
                  <a:srgbClr val="72183E"/>
                </a:buClr>
              </a:pPr>
              <a:r>
                <a:rPr lang="en-US" sz="1400" dirty="0" smtClean="0">
                  <a:solidFill>
                    <a:srgbClr val="FFFFFF"/>
                  </a:solidFill>
                  <a:effectLst>
                    <a:outerShdw blurRad="38100" dist="38100" dir="2700000" algn="tl">
                      <a:srgbClr val="000000">
                        <a:alpha val="43137"/>
                      </a:srgbClr>
                    </a:outerShdw>
                  </a:effectLst>
                </a:rPr>
                <a:t>ZDNet.com</a:t>
              </a:r>
              <a:r>
                <a:rPr lang="en-US" sz="1400" dirty="0">
                  <a:solidFill>
                    <a:srgbClr val="FFFFFF"/>
                  </a:solidFill>
                  <a:effectLst>
                    <a:outerShdw blurRad="38100" dist="38100" dir="2700000" algn="tl">
                      <a:srgbClr val="000000">
                        <a:alpha val="43137"/>
                      </a:srgbClr>
                    </a:outerShdw>
                  </a:effectLst>
                </a:rPr>
                <a:t>, </a:t>
              </a:r>
              <a:r>
                <a:rPr lang="en-US" sz="1400" dirty="0" smtClean="0">
                  <a:solidFill>
                    <a:srgbClr val="FFFFFF"/>
                  </a:solidFill>
                  <a:effectLst>
                    <a:outerShdw blurRad="38100" dist="38100" dir="2700000" algn="tl">
                      <a:srgbClr val="000000">
                        <a:alpha val="43137"/>
                      </a:srgbClr>
                    </a:outerShdw>
                  </a:effectLst>
                </a:rPr>
                <a:t>August 16, </a:t>
              </a:r>
              <a:r>
                <a:rPr lang="en-US" sz="1400" dirty="0">
                  <a:solidFill>
                    <a:srgbClr val="FFFFFF"/>
                  </a:solidFill>
                  <a:effectLst>
                    <a:outerShdw blurRad="38100" dist="38100" dir="2700000" algn="tl">
                      <a:srgbClr val="000000">
                        <a:alpha val="43137"/>
                      </a:srgbClr>
                    </a:outerShdw>
                  </a:effectLst>
                </a:rPr>
                <a:t>2017</a:t>
              </a:r>
            </a:p>
          </p:txBody>
        </p:sp>
      </p:grpSp>
      <p:sp>
        <p:nvSpPr>
          <p:cNvPr id="39" name="Rectangle 38"/>
          <p:cNvSpPr/>
          <p:nvPr/>
        </p:nvSpPr>
        <p:spPr bwMode="auto">
          <a:xfrm>
            <a:off x="0" y="4647305"/>
            <a:ext cx="12188825" cy="1190780"/>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09">
              <a:lnSpc>
                <a:spcPct val="90000"/>
              </a:lnSpc>
              <a:spcBef>
                <a:spcPct val="0"/>
              </a:spcBef>
              <a:buClr>
                <a:srgbClr val="72183E"/>
              </a:buClr>
            </a:pPr>
            <a:r>
              <a:rPr lang="en-US" sz="390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And the hits just keep on coming . . </a:t>
            </a:r>
            <a:r>
              <a:rPr lang="en-US" sz="39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3341127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childTnLst>
                                </p:cTn>
                              </p:par>
                            </p:childTnLst>
                          </p:cTn>
                        </p:par>
                        <p:par>
                          <p:cTn id="12" fill="hold">
                            <p:stCondLst>
                              <p:cond delay="3500"/>
                            </p:stCondLst>
                            <p:childTnLst>
                              <p:par>
                                <p:cTn id="13" presetID="10" presetClass="entr" presetSubtype="0" fill="hold" nodeType="after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1000"/>
                                        <p:tgtEl>
                                          <p:spTgt spid="35"/>
                                        </p:tgtEl>
                                      </p:cBhvr>
                                    </p:animEffect>
                                  </p:childTnLst>
                                </p:cTn>
                              </p:par>
                            </p:childTnLst>
                          </p:cTn>
                        </p:par>
                        <p:par>
                          <p:cTn id="16" fill="hold">
                            <p:stCondLst>
                              <p:cond delay="5000"/>
                            </p:stCondLst>
                            <p:childTnLst>
                              <p:par>
                                <p:cTn id="17" presetID="10"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par>
                          <p:cTn id="20" fill="hold">
                            <p:stCondLst>
                              <p:cond delay="6500"/>
                            </p:stCondLst>
                            <p:childTnLst>
                              <p:par>
                                <p:cTn id="21" presetID="10" presetClass="entr" presetSubtype="0" fill="hold" nodeType="afterEffect">
                                  <p:stCondLst>
                                    <p:cond delay="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childTnLst>
                                </p:cTn>
                              </p:par>
                            </p:childTnLst>
                          </p:cTn>
                        </p:par>
                        <p:par>
                          <p:cTn id="24" fill="hold">
                            <p:stCondLst>
                              <p:cond delay="80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1000" fill="hold"/>
                                        <p:tgtEl>
                                          <p:spTgt spid="39"/>
                                        </p:tgtEl>
                                        <p:attrNameLst>
                                          <p:attrName>ppt_w</p:attrName>
                                        </p:attrNameLst>
                                      </p:cBhvr>
                                      <p:tavLst>
                                        <p:tav tm="0">
                                          <p:val>
                                            <p:fltVal val="0"/>
                                          </p:val>
                                        </p:tav>
                                        <p:tav tm="100000">
                                          <p:val>
                                            <p:strVal val="#ppt_w"/>
                                          </p:val>
                                        </p:tav>
                                      </p:tavLst>
                                    </p:anim>
                                    <p:anim calcmode="lin" valueType="num">
                                      <p:cBhvr>
                                        <p:cTn id="33" dur="1000" fill="hold"/>
                                        <p:tgtEl>
                                          <p:spTgt spid="39"/>
                                        </p:tgtEl>
                                        <p:attrNameLst>
                                          <p:attrName>ppt_h</p:attrName>
                                        </p:attrNameLst>
                                      </p:cBhvr>
                                      <p:tavLst>
                                        <p:tav tm="0">
                                          <p:val>
                                            <p:fltVal val="0"/>
                                          </p:val>
                                        </p:tav>
                                        <p:tav tm="100000">
                                          <p:val>
                                            <p:strVal val="#ppt_h"/>
                                          </p:val>
                                        </p:tav>
                                      </p:tavLst>
                                    </p:anim>
                                    <p:animEffect transition="in" filter="fade">
                                      <p:cBhvr>
                                        <p:cTn id="34"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1" name="Rectangle 20"/>
          <p:cNvSpPr/>
          <p:nvPr/>
        </p:nvSpPr>
        <p:spPr bwMode="auto">
          <a:xfrm>
            <a:off x="-1" y="204581"/>
            <a:ext cx="6952343"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latin typeface="Arial"/>
            </a:endParaRPr>
          </a:p>
        </p:txBody>
      </p:sp>
      <p:sp>
        <p:nvSpPr>
          <p:cNvPr id="23" name="TextBox 22"/>
          <p:cNvSpPr txBox="1"/>
          <p:nvPr/>
        </p:nvSpPr>
        <p:spPr bwMode="auto">
          <a:xfrm>
            <a:off x="479776" y="204581"/>
            <a:ext cx="6275354"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FFFFFF"/>
                </a:solidFill>
              </a:rPr>
              <a:t>LESSONS </a:t>
            </a:r>
            <a:r>
              <a:rPr lang="en-US" sz="2800" b="1" dirty="0">
                <a:solidFill>
                  <a:srgbClr val="E45785"/>
                </a:solidFill>
              </a:rPr>
              <a:t>LEARNED</a:t>
            </a:r>
          </a:p>
          <a:p>
            <a:pPr>
              <a:lnSpc>
                <a:spcPts val="3600"/>
              </a:lnSpc>
              <a:buClr>
                <a:srgbClr val="E45785"/>
              </a:buClr>
            </a:pPr>
            <a:r>
              <a:rPr lang="en-US" sz="2800" b="1" dirty="0" smtClean="0">
                <a:solidFill>
                  <a:srgbClr val="E45785"/>
                </a:solidFill>
              </a:rPr>
              <a:t> </a:t>
            </a:r>
            <a:r>
              <a:rPr lang="en-US" sz="2800" b="1" dirty="0" smtClean="0">
                <a:solidFill>
                  <a:srgbClr val="FFFFFF"/>
                </a:solidFill>
              </a:rPr>
              <a:t> </a:t>
            </a:r>
            <a:endParaRPr lang="en-US" sz="2800" b="1" dirty="0">
              <a:solidFill>
                <a:srgbClr val="FFFFFF"/>
              </a:solidFill>
            </a:endParaRPr>
          </a:p>
        </p:txBody>
      </p:sp>
      <p:sp>
        <p:nvSpPr>
          <p:cNvPr id="2" name="Date Placeholder 1"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
        <p:nvSpPr>
          <p:cNvPr id="4" name="Rectangle 3"/>
          <p:cNvSpPr/>
          <p:nvPr/>
        </p:nvSpPr>
        <p:spPr>
          <a:xfrm>
            <a:off x="1199408" y="2136338"/>
            <a:ext cx="9345880" cy="2554545"/>
          </a:xfrm>
          <a:prstGeom prst="rect">
            <a:avLst/>
          </a:prstGeom>
        </p:spPr>
        <p:txBody>
          <a:bodyPr wrap="square">
            <a:spAutoFit/>
          </a:bodyPr>
          <a:lstStyle/>
          <a:p>
            <a:pPr>
              <a:buClr>
                <a:srgbClr val="72183E"/>
              </a:buClr>
            </a:pPr>
            <a:r>
              <a:rPr lang="en-US" dirty="0" smtClean="0">
                <a:solidFill>
                  <a:srgbClr val="4D4D4F"/>
                </a:solidFill>
              </a:rPr>
              <a:t>The </a:t>
            </a:r>
            <a:r>
              <a:rPr lang="en-US" dirty="0">
                <a:solidFill>
                  <a:srgbClr val="4D4D4F"/>
                </a:solidFill>
              </a:rPr>
              <a:t>cloud is as risky to use as any other network.  All normal security controls must be deployed in a cloud just as in an enterprise IT network.</a:t>
            </a:r>
          </a:p>
        </p:txBody>
      </p:sp>
    </p:spTree>
    <p:extLst>
      <p:ext uri="{BB962C8B-B14F-4D97-AF65-F5344CB8AC3E}">
        <p14:creationId xmlns:p14="http://schemas.microsoft.com/office/powerpoint/2010/main" val="170722340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3" name="TextBox 2"/>
          <p:cNvSpPr txBox="1"/>
          <p:nvPr/>
        </p:nvSpPr>
        <p:spPr bwMode="auto">
          <a:xfrm>
            <a:off x="2766095" y="2480716"/>
            <a:ext cx="6719697"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lgn="ctr">
              <a:lnSpc>
                <a:spcPts val="7200"/>
              </a:lnSpc>
              <a:spcBef>
                <a:spcPts val="0"/>
              </a:spcBef>
              <a:buClr>
                <a:srgbClr val="E45785"/>
              </a:buClr>
            </a:pPr>
            <a:r>
              <a:rPr lang="en-US" sz="4400" kern="0" dirty="0" smtClean="0">
                <a:solidFill>
                  <a:srgbClr val="FFFFFF"/>
                </a:solidFill>
                <a:latin typeface="Calibri" panose="020F0502020204030204" pitchFamily="34" charset="0"/>
                <a:cs typeface="Calibri" panose="020F0502020204030204" pitchFamily="34" charset="0"/>
              </a:rPr>
              <a:t>4 STEPS TO SECURE YOUR CLOUD </a:t>
            </a:r>
          </a:p>
        </p:txBody>
      </p:sp>
      <p:grpSp>
        <p:nvGrpSpPr>
          <p:cNvPr id="7" name="Group 6"/>
          <p:cNvGrpSpPr/>
          <p:nvPr/>
        </p:nvGrpSpPr>
        <p:grpSpPr>
          <a:xfrm>
            <a:off x="3590951" y="1219441"/>
            <a:ext cx="5006922" cy="1160777"/>
            <a:chOff x="2451798" y="1462036"/>
            <a:chExt cx="7295103" cy="1085222"/>
          </a:xfrm>
        </p:grpSpPr>
        <p:sp>
          <p:nvSpPr>
            <p:cNvPr id="8" name="TextBox 7"/>
            <p:cNvSpPr txBox="1"/>
            <p:nvPr/>
          </p:nvSpPr>
          <p:spPr bwMode="auto">
            <a:xfrm>
              <a:off x="2451798" y="1637267"/>
              <a:ext cx="7295103" cy="705278"/>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lgn="ctr">
                <a:lnSpc>
                  <a:spcPts val="5400"/>
                </a:lnSpc>
                <a:spcBef>
                  <a:spcPts val="0"/>
                </a:spcBef>
                <a:buClr>
                  <a:srgbClr val="72183E"/>
                </a:buClr>
              </a:pPr>
              <a:r>
                <a:rPr lang="en-US" sz="4800" kern="0" dirty="0" smtClean="0">
                  <a:solidFill>
                    <a:srgbClr val="E45785"/>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BUCKLE UP</a:t>
              </a:r>
            </a:p>
          </p:txBody>
        </p:sp>
        <p:sp>
          <p:nvSpPr>
            <p:cNvPr id="9" name="Rectangle 8"/>
            <p:cNvSpPr/>
            <p:nvPr/>
          </p:nvSpPr>
          <p:spPr bwMode="auto">
            <a:xfrm>
              <a:off x="2451798" y="1462036"/>
              <a:ext cx="7295103" cy="1085222"/>
            </a:xfrm>
            <a:prstGeom prst="rect">
              <a:avLst/>
            </a:prstGeom>
            <a:noFill/>
            <a:ln w="57150" algn="ctr">
              <a:solidFill>
                <a:schemeClr val="accent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gr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83097" y="3396343"/>
            <a:ext cx="876729" cy="87672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71309" y="3834707"/>
            <a:ext cx="1269841" cy="126984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01468" y="4537717"/>
            <a:ext cx="1269841" cy="126984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31627" y="5286407"/>
            <a:ext cx="1269841" cy="1269841"/>
          </a:xfrm>
          <a:prstGeom prst="rect">
            <a:avLst/>
          </a:prstGeom>
        </p:spPr>
      </p:pic>
      <p:sp>
        <p:nvSpPr>
          <p:cNvPr id="6" name="Date Placeholder 5" hidden="1"/>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1647797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500"/>
                                  </p:stCondLst>
                                  <p:childTnLst>
                                    <p:set>
                                      <p:cBhvr>
                                        <p:cTn id="9" dur="1" fill="hold">
                                          <p:stCondLst>
                                            <p:cond delay="0"/>
                                          </p:stCondLst>
                                        </p:cTn>
                                        <p:tgtEl>
                                          <p:spTgt spid="4"/>
                                        </p:tgtEl>
                                        <p:attrNameLst>
                                          <p:attrName>style.visibility</p:attrName>
                                        </p:attrNameLst>
                                      </p:cBhvr>
                                      <p:to>
                                        <p:strVal val="hidden"/>
                                      </p:to>
                                    </p:set>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xit" presetSubtype="0" fill="hold" nodeType="afterEffect">
                                  <p:stCondLst>
                                    <p:cond delay="500"/>
                                  </p:stCondLst>
                                  <p:childTnLst>
                                    <p:set>
                                      <p:cBhvr>
                                        <p:cTn id="15" dur="1" fill="hold">
                                          <p:stCondLst>
                                            <p:cond delay="0"/>
                                          </p:stCondLst>
                                        </p:cTn>
                                        <p:tgtEl>
                                          <p:spTgt spid="5"/>
                                        </p:tgtEl>
                                        <p:attrNameLst>
                                          <p:attrName>style.visibility</p:attrName>
                                        </p:attrNameLst>
                                      </p:cBhvr>
                                      <p:to>
                                        <p:strVal val="hidden"/>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1000"/>
                            </p:stCondLst>
                            <p:childTnLst>
                              <p:par>
                                <p:cTn id="20" presetID="1" presetClass="exit" presetSubtype="0" fill="hold" nodeType="afterEffect">
                                  <p:stCondLst>
                                    <p:cond delay="500"/>
                                  </p:stCondLst>
                                  <p:childTnLst>
                                    <p:set>
                                      <p:cBhvr>
                                        <p:cTn id="21" dur="1" fill="hold">
                                          <p:stCondLst>
                                            <p:cond delay="0"/>
                                          </p:stCondLst>
                                        </p:cTn>
                                        <p:tgtEl>
                                          <p:spTgt spid="10"/>
                                        </p:tgtEl>
                                        <p:attrNameLst>
                                          <p:attrName>style.visibility</p:attrName>
                                        </p:attrNameLst>
                                      </p:cBhvr>
                                      <p:to>
                                        <p:strVal val="hidden"/>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1500"/>
                            </p:stCondLst>
                            <p:childTnLst>
                              <p:par>
                                <p:cTn id="26" presetID="1" presetClass="exit" presetSubtype="0" fill="hold" nodeType="afterEffect">
                                  <p:stCondLst>
                                    <p:cond delay="50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61829" y="1390543"/>
            <a:ext cx="3514667" cy="1985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0" y="204581"/>
            <a:ext cx="7805057"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000" dirty="0" err="1" smtClean="0">
              <a:solidFill>
                <a:srgbClr val="4D4D4F"/>
              </a:solidFill>
              <a:latin typeface="Arial"/>
            </a:endParaRPr>
          </a:p>
        </p:txBody>
      </p:sp>
      <p:sp>
        <p:nvSpPr>
          <p:cNvPr id="3" name="Footer Placeholder 2"/>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8" name="TextBox 7"/>
          <p:cNvSpPr txBox="1"/>
          <p:nvPr/>
        </p:nvSpPr>
        <p:spPr bwMode="auto">
          <a:xfrm>
            <a:off x="479776" y="204581"/>
            <a:ext cx="5276131"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FFFFFF"/>
                </a:solidFill>
                <a:latin typeface="Calibri" panose="020F0502020204030204"/>
              </a:rPr>
              <a:t>STEP #1: </a:t>
            </a:r>
            <a:r>
              <a:rPr lang="en-US" sz="2800" b="1" dirty="0" smtClean="0">
                <a:solidFill>
                  <a:srgbClr val="E45785"/>
                </a:solidFill>
                <a:latin typeface="Calibri" panose="020F0502020204030204"/>
              </a:rPr>
              <a:t>CONTROL THE CLOUD</a:t>
            </a:r>
            <a:r>
              <a:rPr lang="en-US" sz="2800" b="1" dirty="0">
                <a:solidFill>
                  <a:srgbClr val="E45785"/>
                </a:solidFill>
                <a:latin typeface="Calibri" panose="020F0502020204030204"/>
              </a:rPr>
              <a:t> PERIMETER </a:t>
            </a:r>
            <a:endParaRPr lang="en-US" sz="2800" b="1" dirty="0">
              <a:latin typeface="Calibri" panose="020F0502020204030204"/>
            </a:endParaRPr>
          </a:p>
        </p:txBody>
      </p:sp>
      <p:sp>
        <p:nvSpPr>
          <p:cNvPr id="35" name="Content Placeholder 5"/>
          <p:cNvSpPr txBox="1">
            <a:spLocks/>
          </p:cNvSpPr>
          <p:nvPr/>
        </p:nvSpPr>
        <p:spPr bwMode="auto">
          <a:xfrm>
            <a:off x="435428" y="1880712"/>
            <a:ext cx="6934200" cy="1083818"/>
          </a:xfrm>
          <a:prstGeom prst="rect">
            <a:avLst/>
          </a:prstGeom>
          <a:noFill/>
          <a:ln>
            <a:noFill/>
          </a:ln>
          <a:effectLst/>
          <a:extLst/>
        </p:spPr>
        <p:txBody>
          <a:bodyPr vert="horz" wrap="square" lIns="121851" tIns="60925" rIns="121851" bIns="60925"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marL="228600" indent="-228600" algn="l">
              <a:lnSpc>
                <a:spcPct val="90000"/>
              </a:lnSpc>
              <a:spcBef>
                <a:spcPts val="1800"/>
              </a:spcBef>
              <a:spcAft>
                <a:spcPts val="0"/>
              </a:spcAft>
              <a:buClr>
                <a:schemeClr val="accent1"/>
              </a:buClr>
              <a:buSzPct val="115000"/>
              <a:buFont typeface="Arial" panose="020B0604020202020204" pitchFamily="34" charset="0"/>
              <a:buChar char="•"/>
            </a:pPr>
            <a:r>
              <a:rPr lang="en-US" sz="3600" dirty="0" smtClean="0">
                <a:solidFill>
                  <a:srgbClr val="4D4D4F"/>
                </a:solidFill>
              </a:rPr>
              <a:t>Use </a:t>
            </a:r>
            <a:r>
              <a:rPr lang="en-US" sz="3600" b="1" dirty="0" smtClean="0">
                <a:solidFill>
                  <a:schemeClr val="accent1"/>
                </a:solidFill>
              </a:rPr>
              <a:t>advanced threat prevention </a:t>
            </a:r>
            <a:r>
              <a:rPr lang="en-US" sz="3600" dirty="0" smtClean="0">
                <a:solidFill>
                  <a:srgbClr val="4D4D4F"/>
                </a:solidFill>
              </a:rPr>
              <a:t>at the cloud perimeter</a:t>
            </a:r>
          </a:p>
          <a:p>
            <a:pPr algn="l">
              <a:lnSpc>
                <a:spcPct val="90000"/>
              </a:lnSpc>
              <a:spcBef>
                <a:spcPts val="1800"/>
              </a:spcBef>
              <a:spcAft>
                <a:spcPts val="0"/>
              </a:spcAft>
              <a:buClr>
                <a:schemeClr val="accent1"/>
              </a:buClr>
              <a:buSzPct val="115000"/>
            </a:pPr>
            <a:endParaRPr lang="en-US" sz="3600" dirty="0" smtClean="0">
              <a:solidFill>
                <a:srgbClr val="4D4D4F"/>
              </a:solidFill>
            </a:endParaRPr>
          </a:p>
          <a:p>
            <a:pPr marL="228600" indent="-228600" algn="l">
              <a:lnSpc>
                <a:spcPct val="90000"/>
              </a:lnSpc>
              <a:spcBef>
                <a:spcPts val="1800"/>
              </a:spcBef>
              <a:spcAft>
                <a:spcPts val="0"/>
              </a:spcAft>
              <a:buClr>
                <a:schemeClr val="accent1"/>
              </a:buClr>
              <a:buSzPct val="115000"/>
              <a:buFont typeface="Arial" panose="020B0604020202020204" pitchFamily="34" charset="0"/>
              <a:buChar char="•"/>
            </a:pPr>
            <a:r>
              <a:rPr lang="en-US" sz="3600" b="1" dirty="0">
                <a:solidFill>
                  <a:schemeClr val="accent1"/>
                </a:solidFill>
              </a:rPr>
              <a:t>Securely connect</a:t>
            </a:r>
            <a:r>
              <a:rPr lang="en-US" sz="3600" dirty="0">
                <a:solidFill>
                  <a:schemeClr val="accent1"/>
                </a:solidFill>
              </a:rPr>
              <a:t> </a:t>
            </a:r>
            <a:r>
              <a:rPr lang="en-US" sz="3600" dirty="0">
                <a:solidFill>
                  <a:srgbClr val="4D4D4F"/>
                </a:solidFill>
              </a:rPr>
              <a:t>your cloud with your </a:t>
            </a:r>
            <a:r>
              <a:rPr lang="en-US" sz="3600" dirty="0" err="1">
                <a:solidFill>
                  <a:srgbClr val="4D4D4F"/>
                </a:solidFill>
              </a:rPr>
              <a:t>on-premise</a:t>
            </a:r>
            <a:r>
              <a:rPr lang="en-US" sz="3600" dirty="0">
                <a:solidFill>
                  <a:srgbClr val="4D4D4F"/>
                </a:solidFill>
              </a:rPr>
              <a:t> </a:t>
            </a:r>
            <a:r>
              <a:rPr lang="en-US" sz="3600" dirty="0" smtClean="0">
                <a:solidFill>
                  <a:srgbClr val="4D4D4F"/>
                </a:solidFill>
              </a:rPr>
              <a:t>environment</a:t>
            </a:r>
            <a:endParaRPr lang="en-US" sz="3600" dirty="0">
              <a:solidFill>
                <a:srgbClr val="4D4D4F"/>
              </a:solidFill>
            </a:endParaRPr>
          </a:p>
          <a:p>
            <a:pPr algn="l">
              <a:lnSpc>
                <a:spcPct val="90000"/>
              </a:lnSpc>
              <a:spcBef>
                <a:spcPts val="1800"/>
              </a:spcBef>
              <a:spcAft>
                <a:spcPts val="0"/>
              </a:spcAft>
              <a:buClr>
                <a:srgbClr val="E45785"/>
              </a:buClr>
              <a:buSzPct val="115000"/>
            </a:pPr>
            <a:endParaRPr lang="en-US" sz="3600" dirty="0">
              <a:solidFill>
                <a:srgbClr val="4D4D4F"/>
              </a:solidFill>
            </a:endParaRPr>
          </a:p>
        </p:txBody>
      </p:sp>
      <p:grpSp>
        <p:nvGrpSpPr>
          <p:cNvPr id="48" name="Group 47"/>
          <p:cNvGrpSpPr>
            <a:grpSpLocks noChangeAspect="1"/>
          </p:cNvGrpSpPr>
          <p:nvPr/>
        </p:nvGrpSpPr>
        <p:grpSpPr bwMode="auto">
          <a:xfrm>
            <a:off x="8720647" y="4036180"/>
            <a:ext cx="1090612" cy="1581150"/>
            <a:chOff x="1277" y="2055"/>
            <a:chExt cx="687" cy="996"/>
          </a:xfrm>
          <a:solidFill>
            <a:schemeClr val="bg2">
              <a:lumMod val="25000"/>
            </a:schemeClr>
          </a:solidFill>
        </p:grpSpPr>
        <p:sp>
          <p:nvSpPr>
            <p:cNvPr id="49" name="Freeform 5"/>
            <p:cNvSpPr>
              <a:spLocks noEditPoints="1"/>
            </p:cNvSpPr>
            <p:nvPr/>
          </p:nvSpPr>
          <p:spPr bwMode="auto">
            <a:xfrm>
              <a:off x="1277" y="2706"/>
              <a:ext cx="687" cy="172"/>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58 h 72"/>
                <a:gd name="T12" fmla="*/ 53 w 288"/>
                <a:gd name="T13" fmla="*/ 58 h 72"/>
                <a:gd name="T14" fmla="*/ 44 w 288"/>
                <a:gd name="T15" fmla="*/ 51 h 72"/>
                <a:gd name="T16" fmla="*/ 53 w 288"/>
                <a:gd name="T17" fmla="*/ 44 h 72"/>
                <a:gd name="T18" fmla="*/ 161 w 288"/>
                <a:gd name="T19" fmla="*/ 44 h 72"/>
                <a:gd name="T20" fmla="*/ 170 w 288"/>
                <a:gd name="T21" fmla="*/ 51 h 72"/>
                <a:gd name="T22" fmla="*/ 161 w 288"/>
                <a:gd name="T23" fmla="*/ 58 h 72"/>
                <a:gd name="T24" fmla="*/ 215 w 288"/>
                <a:gd name="T25" fmla="*/ 63 h 72"/>
                <a:gd name="T26" fmla="*/ 188 w 288"/>
                <a:gd name="T27" fmla="*/ 36 h 72"/>
                <a:gd name="T28" fmla="*/ 215 w 288"/>
                <a:gd name="T29" fmla="*/ 9 h 72"/>
                <a:gd name="T30" fmla="*/ 242 w 288"/>
                <a:gd name="T31" fmla="*/ 36 h 72"/>
                <a:gd name="T32" fmla="*/ 215 w 288"/>
                <a:gd name="T33"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58"/>
                  </a:moveTo>
                  <a:cubicBezTo>
                    <a:pt x="53" y="58"/>
                    <a:pt x="53" y="58"/>
                    <a:pt x="53" y="58"/>
                  </a:cubicBezTo>
                  <a:cubicBezTo>
                    <a:pt x="48" y="58"/>
                    <a:pt x="44" y="56"/>
                    <a:pt x="44" y="51"/>
                  </a:cubicBezTo>
                  <a:cubicBezTo>
                    <a:pt x="44" y="46"/>
                    <a:pt x="48" y="44"/>
                    <a:pt x="53" y="44"/>
                  </a:cubicBezTo>
                  <a:cubicBezTo>
                    <a:pt x="161" y="44"/>
                    <a:pt x="161" y="44"/>
                    <a:pt x="161" y="44"/>
                  </a:cubicBezTo>
                  <a:cubicBezTo>
                    <a:pt x="166" y="44"/>
                    <a:pt x="170" y="46"/>
                    <a:pt x="170" y="51"/>
                  </a:cubicBezTo>
                  <a:cubicBezTo>
                    <a:pt x="170" y="56"/>
                    <a:pt x="166" y="58"/>
                    <a:pt x="161" y="58"/>
                  </a:cubicBezTo>
                  <a:close/>
                  <a:moveTo>
                    <a:pt x="215" y="63"/>
                  </a:moveTo>
                  <a:cubicBezTo>
                    <a:pt x="200" y="63"/>
                    <a:pt x="188" y="51"/>
                    <a:pt x="188" y="36"/>
                  </a:cubicBezTo>
                  <a:cubicBezTo>
                    <a:pt x="188" y="21"/>
                    <a:pt x="200" y="9"/>
                    <a:pt x="215" y="9"/>
                  </a:cubicBezTo>
                  <a:cubicBezTo>
                    <a:pt x="230" y="9"/>
                    <a:pt x="242" y="21"/>
                    <a:pt x="242" y="36"/>
                  </a:cubicBezTo>
                  <a:cubicBezTo>
                    <a:pt x="242" y="51"/>
                    <a:pt x="230" y="63"/>
                    <a:pt x="21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50" name="Oval 6"/>
            <p:cNvSpPr>
              <a:spLocks noChangeArrowheads="1"/>
            </p:cNvSpPr>
            <p:nvPr/>
          </p:nvSpPr>
          <p:spPr bwMode="auto">
            <a:xfrm>
              <a:off x="1768" y="2771"/>
              <a:ext cx="43"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51" name="Freeform 7"/>
            <p:cNvSpPr>
              <a:spLocks noEditPoints="1"/>
            </p:cNvSpPr>
            <p:nvPr/>
          </p:nvSpPr>
          <p:spPr bwMode="auto">
            <a:xfrm>
              <a:off x="1277" y="2502"/>
              <a:ext cx="687" cy="171"/>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58 h 72"/>
                <a:gd name="T12" fmla="*/ 53 w 288"/>
                <a:gd name="T13" fmla="*/ 58 h 72"/>
                <a:gd name="T14" fmla="*/ 44 w 288"/>
                <a:gd name="T15" fmla="*/ 50 h 72"/>
                <a:gd name="T16" fmla="*/ 53 w 288"/>
                <a:gd name="T17" fmla="*/ 43 h 72"/>
                <a:gd name="T18" fmla="*/ 161 w 288"/>
                <a:gd name="T19" fmla="*/ 43 h 72"/>
                <a:gd name="T20" fmla="*/ 170 w 288"/>
                <a:gd name="T21" fmla="*/ 50 h 72"/>
                <a:gd name="T22" fmla="*/ 161 w 288"/>
                <a:gd name="T23" fmla="*/ 58 h 72"/>
                <a:gd name="T24" fmla="*/ 215 w 288"/>
                <a:gd name="T25" fmla="*/ 62 h 72"/>
                <a:gd name="T26" fmla="*/ 188 w 288"/>
                <a:gd name="T27" fmla="*/ 35 h 72"/>
                <a:gd name="T28" fmla="*/ 215 w 288"/>
                <a:gd name="T29" fmla="*/ 8 h 72"/>
                <a:gd name="T30" fmla="*/ 242 w 288"/>
                <a:gd name="T31" fmla="*/ 35 h 72"/>
                <a:gd name="T32" fmla="*/ 215 w 288"/>
                <a:gd name="T33"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58"/>
                  </a:moveTo>
                  <a:cubicBezTo>
                    <a:pt x="53" y="58"/>
                    <a:pt x="53" y="58"/>
                    <a:pt x="53" y="58"/>
                  </a:cubicBezTo>
                  <a:cubicBezTo>
                    <a:pt x="48" y="58"/>
                    <a:pt x="44" y="55"/>
                    <a:pt x="44" y="50"/>
                  </a:cubicBezTo>
                  <a:cubicBezTo>
                    <a:pt x="44" y="45"/>
                    <a:pt x="48" y="43"/>
                    <a:pt x="53" y="43"/>
                  </a:cubicBezTo>
                  <a:cubicBezTo>
                    <a:pt x="161" y="43"/>
                    <a:pt x="161" y="43"/>
                    <a:pt x="161" y="43"/>
                  </a:cubicBezTo>
                  <a:cubicBezTo>
                    <a:pt x="166" y="43"/>
                    <a:pt x="170" y="45"/>
                    <a:pt x="170" y="50"/>
                  </a:cubicBezTo>
                  <a:cubicBezTo>
                    <a:pt x="170" y="55"/>
                    <a:pt x="166" y="58"/>
                    <a:pt x="161" y="58"/>
                  </a:cubicBezTo>
                  <a:close/>
                  <a:moveTo>
                    <a:pt x="215" y="62"/>
                  </a:moveTo>
                  <a:cubicBezTo>
                    <a:pt x="200" y="62"/>
                    <a:pt x="188" y="50"/>
                    <a:pt x="188" y="35"/>
                  </a:cubicBezTo>
                  <a:cubicBezTo>
                    <a:pt x="188" y="20"/>
                    <a:pt x="200" y="8"/>
                    <a:pt x="215" y="8"/>
                  </a:cubicBezTo>
                  <a:cubicBezTo>
                    <a:pt x="230" y="8"/>
                    <a:pt x="242" y="20"/>
                    <a:pt x="242" y="35"/>
                  </a:cubicBezTo>
                  <a:cubicBezTo>
                    <a:pt x="242" y="50"/>
                    <a:pt x="230" y="62"/>
                    <a:pt x="21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52" name="Oval 8"/>
            <p:cNvSpPr>
              <a:spLocks noChangeArrowheads="1"/>
            </p:cNvSpPr>
            <p:nvPr/>
          </p:nvSpPr>
          <p:spPr bwMode="auto">
            <a:xfrm>
              <a:off x="1768" y="2564"/>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53" name="Oval 9"/>
            <p:cNvSpPr>
              <a:spLocks noChangeArrowheads="1"/>
            </p:cNvSpPr>
            <p:nvPr/>
          </p:nvSpPr>
          <p:spPr bwMode="auto">
            <a:xfrm>
              <a:off x="1768" y="2162"/>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58" name="Freeform 10"/>
            <p:cNvSpPr>
              <a:spLocks noEditPoints="1"/>
            </p:cNvSpPr>
            <p:nvPr/>
          </p:nvSpPr>
          <p:spPr bwMode="auto">
            <a:xfrm>
              <a:off x="1277" y="2055"/>
              <a:ext cx="687" cy="207"/>
            </a:xfrm>
            <a:custGeom>
              <a:avLst/>
              <a:gdLst>
                <a:gd name="T0" fmla="*/ 288 w 288"/>
                <a:gd name="T1" fmla="*/ 87 h 87"/>
                <a:gd name="T2" fmla="*/ 288 w 288"/>
                <a:gd name="T3" fmla="*/ 9 h 87"/>
                <a:gd name="T4" fmla="*/ 278 w 288"/>
                <a:gd name="T5" fmla="*/ 0 h 87"/>
                <a:gd name="T6" fmla="*/ 8 w 288"/>
                <a:gd name="T7" fmla="*/ 0 h 87"/>
                <a:gd name="T8" fmla="*/ 0 w 288"/>
                <a:gd name="T9" fmla="*/ 9 h 87"/>
                <a:gd name="T10" fmla="*/ 0 w 288"/>
                <a:gd name="T11" fmla="*/ 87 h 87"/>
                <a:gd name="T12" fmla="*/ 288 w 288"/>
                <a:gd name="T13" fmla="*/ 87 h 87"/>
                <a:gd name="T14" fmla="*/ 215 w 288"/>
                <a:gd name="T15" fmla="*/ 27 h 87"/>
                <a:gd name="T16" fmla="*/ 242 w 288"/>
                <a:gd name="T17" fmla="*/ 54 h 87"/>
                <a:gd name="T18" fmla="*/ 215 w 288"/>
                <a:gd name="T19" fmla="*/ 81 h 87"/>
                <a:gd name="T20" fmla="*/ 188 w 288"/>
                <a:gd name="T21" fmla="*/ 54 h 87"/>
                <a:gd name="T22" fmla="*/ 215 w 288"/>
                <a:gd name="T23" fmla="*/ 27 h 87"/>
                <a:gd name="T24" fmla="*/ 53 w 288"/>
                <a:gd name="T25" fmla="*/ 58 h 87"/>
                <a:gd name="T26" fmla="*/ 161 w 288"/>
                <a:gd name="T27" fmla="*/ 58 h 87"/>
                <a:gd name="T28" fmla="*/ 170 w 288"/>
                <a:gd name="T29" fmla="*/ 65 h 87"/>
                <a:gd name="T30" fmla="*/ 161 w 288"/>
                <a:gd name="T31" fmla="*/ 72 h 87"/>
                <a:gd name="T32" fmla="*/ 53 w 288"/>
                <a:gd name="T33" fmla="*/ 72 h 87"/>
                <a:gd name="T34" fmla="*/ 44 w 288"/>
                <a:gd name="T35" fmla="*/ 65 h 87"/>
                <a:gd name="T36" fmla="*/ 53 w 288"/>
                <a:gd name="T37"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87">
                  <a:moveTo>
                    <a:pt x="288" y="87"/>
                  </a:moveTo>
                  <a:cubicBezTo>
                    <a:pt x="288" y="9"/>
                    <a:pt x="288" y="9"/>
                    <a:pt x="288" y="9"/>
                  </a:cubicBezTo>
                  <a:cubicBezTo>
                    <a:pt x="288" y="4"/>
                    <a:pt x="283" y="0"/>
                    <a:pt x="278" y="0"/>
                  </a:cubicBezTo>
                  <a:cubicBezTo>
                    <a:pt x="8" y="0"/>
                    <a:pt x="8" y="0"/>
                    <a:pt x="8" y="0"/>
                  </a:cubicBezTo>
                  <a:cubicBezTo>
                    <a:pt x="3" y="0"/>
                    <a:pt x="0" y="4"/>
                    <a:pt x="0" y="9"/>
                  </a:cubicBezTo>
                  <a:cubicBezTo>
                    <a:pt x="0" y="87"/>
                    <a:pt x="0" y="87"/>
                    <a:pt x="0" y="87"/>
                  </a:cubicBezTo>
                  <a:lnTo>
                    <a:pt x="288" y="87"/>
                  </a:lnTo>
                  <a:close/>
                  <a:moveTo>
                    <a:pt x="215" y="27"/>
                  </a:moveTo>
                  <a:cubicBezTo>
                    <a:pt x="230" y="27"/>
                    <a:pt x="242" y="39"/>
                    <a:pt x="242" y="54"/>
                  </a:cubicBezTo>
                  <a:cubicBezTo>
                    <a:pt x="242" y="69"/>
                    <a:pt x="230" y="81"/>
                    <a:pt x="215" y="81"/>
                  </a:cubicBezTo>
                  <a:cubicBezTo>
                    <a:pt x="200" y="81"/>
                    <a:pt x="188" y="69"/>
                    <a:pt x="188" y="54"/>
                  </a:cubicBezTo>
                  <a:cubicBezTo>
                    <a:pt x="188" y="39"/>
                    <a:pt x="200" y="27"/>
                    <a:pt x="215" y="27"/>
                  </a:cubicBezTo>
                  <a:close/>
                  <a:moveTo>
                    <a:pt x="53" y="58"/>
                  </a:moveTo>
                  <a:cubicBezTo>
                    <a:pt x="161" y="58"/>
                    <a:pt x="161" y="58"/>
                    <a:pt x="161" y="58"/>
                  </a:cubicBezTo>
                  <a:cubicBezTo>
                    <a:pt x="166" y="58"/>
                    <a:pt x="170" y="60"/>
                    <a:pt x="170" y="65"/>
                  </a:cubicBezTo>
                  <a:cubicBezTo>
                    <a:pt x="170" y="70"/>
                    <a:pt x="166" y="72"/>
                    <a:pt x="161" y="72"/>
                  </a:cubicBezTo>
                  <a:cubicBezTo>
                    <a:pt x="53" y="72"/>
                    <a:pt x="53" y="72"/>
                    <a:pt x="53" y="72"/>
                  </a:cubicBezTo>
                  <a:cubicBezTo>
                    <a:pt x="48" y="72"/>
                    <a:pt x="44" y="70"/>
                    <a:pt x="44" y="65"/>
                  </a:cubicBezTo>
                  <a:cubicBezTo>
                    <a:pt x="44" y="60"/>
                    <a:pt x="48" y="58"/>
                    <a:pt x="5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59" name="Oval 11"/>
            <p:cNvSpPr>
              <a:spLocks noChangeArrowheads="1"/>
            </p:cNvSpPr>
            <p:nvPr/>
          </p:nvSpPr>
          <p:spPr bwMode="auto">
            <a:xfrm>
              <a:off x="1768" y="2342"/>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60" name="Freeform 12"/>
            <p:cNvSpPr>
              <a:spLocks/>
            </p:cNvSpPr>
            <p:nvPr/>
          </p:nvSpPr>
          <p:spPr bwMode="auto">
            <a:xfrm>
              <a:off x="1277" y="2913"/>
              <a:ext cx="687" cy="138"/>
            </a:xfrm>
            <a:custGeom>
              <a:avLst/>
              <a:gdLst>
                <a:gd name="T0" fmla="*/ 0 w 288"/>
                <a:gd name="T1" fmla="*/ 0 h 58"/>
                <a:gd name="T2" fmla="*/ 0 w 288"/>
                <a:gd name="T3" fmla="*/ 48 h 58"/>
                <a:gd name="T4" fmla="*/ 8 w 288"/>
                <a:gd name="T5" fmla="*/ 58 h 58"/>
                <a:gd name="T6" fmla="*/ 278 w 288"/>
                <a:gd name="T7" fmla="*/ 58 h 58"/>
                <a:gd name="T8" fmla="*/ 288 w 288"/>
                <a:gd name="T9" fmla="*/ 48 h 58"/>
                <a:gd name="T10" fmla="*/ 288 w 288"/>
                <a:gd name="T11" fmla="*/ 0 h 58"/>
                <a:gd name="T12" fmla="*/ 0 w 28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288" h="58">
                  <a:moveTo>
                    <a:pt x="0" y="0"/>
                  </a:moveTo>
                  <a:cubicBezTo>
                    <a:pt x="0" y="48"/>
                    <a:pt x="0" y="48"/>
                    <a:pt x="0" y="48"/>
                  </a:cubicBezTo>
                  <a:cubicBezTo>
                    <a:pt x="0" y="53"/>
                    <a:pt x="3" y="58"/>
                    <a:pt x="8" y="58"/>
                  </a:cubicBezTo>
                  <a:cubicBezTo>
                    <a:pt x="278" y="58"/>
                    <a:pt x="278" y="58"/>
                    <a:pt x="278" y="58"/>
                  </a:cubicBezTo>
                  <a:cubicBezTo>
                    <a:pt x="283" y="58"/>
                    <a:pt x="288" y="53"/>
                    <a:pt x="288" y="48"/>
                  </a:cubicBezTo>
                  <a:cubicBezTo>
                    <a:pt x="288" y="0"/>
                    <a:pt x="288" y="0"/>
                    <a:pt x="28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61" name="Freeform 13"/>
            <p:cNvSpPr>
              <a:spLocks noEditPoints="1"/>
            </p:cNvSpPr>
            <p:nvPr/>
          </p:nvSpPr>
          <p:spPr bwMode="auto">
            <a:xfrm>
              <a:off x="1277" y="2295"/>
              <a:ext cx="687" cy="171"/>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44 h 72"/>
                <a:gd name="T12" fmla="*/ 53 w 288"/>
                <a:gd name="T13" fmla="*/ 44 h 72"/>
                <a:gd name="T14" fmla="*/ 44 w 288"/>
                <a:gd name="T15" fmla="*/ 36 h 72"/>
                <a:gd name="T16" fmla="*/ 53 w 288"/>
                <a:gd name="T17" fmla="*/ 29 h 72"/>
                <a:gd name="T18" fmla="*/ 161 w 288"/>
                <a:gd name="T19" fmla="*/ 29 h 72"/>
                <a:gd name="T20" fmla="*/ 170 w 288"/>
                <a:gd name="T21" fmla="*/ 36 h 72"/>
                <a:gd name="T22" fmla="*/ 161 w 288"/>
                <a:gd name="T23" fmla="*/ 44 h 72"/>
                <a:gd name="T24" fmla="*/ 215 w 288"/>
                <a:gd name="T25" fmla="*/ 56 h 72"/>
                <a:gd name="T26" fmla="*/ 188 w 288"/>
                <a:gd name="T27" fmla="*/ 29 h 72"/>
                <a:gd name="T28" fmla="*/ 215 w 288"/>
                <a:gd name="T29" fmla="*/ 2 h 72"/>
                <a:gd name="T30" fmla="*/ 242 w 288"/>
                <a:gd name="T31" fmla="*/ 29 h 72"/>
                <a:gd name="T32" fmla="*/ 215 w 288"/>
                <a:gd name="T3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44"/>
                  </a:moveTo>
                  <a:cubicBezTo>
                    <a:pt x="53" y="44"/>
                    <a:pt x="53" y="44"/>
                    <a:pt x="53" y="44"/>
                  </a:cubicBezTo>
                  <a:cubicBezTo>
                    <a:pt x="48" y="44"/>
                    <a:pt x="44" y="41"/>
                    <a:pt x="44" y="36"/>
                  </a:cubicBezTo>
                  <a:cubicBezTo>
                    <a:pt x="44" y="31"/>
                    <a:pt x="48" y="29"/>
                    <a:pt x="53" y="29"/>
                  </a:cubicBezTo>
                  <a:cubicBezTo>
                    <a:pt x="161" y="29"/>
                    <a:pt x="161" y="29"/>
                    <a:pt x="161" y="29"/>
                  </a:cubicBezTo>
                  <a:cubicBezTo>
                    <a:pt x="166" y="29"/>
                    <a:pt x="170" y="31"/>
                    <a:pt x="170" y="36"/>
                  </a:cubicBezTo>
                  <a:cubicBezTo>
                    <a:pt x="170" y="41"/>
                    <a:pt x="166" y="44"/>
                    <a:pt x="161" y="44"/>
                  </a:cubicBezTo>
                  <a:close/>
                  <a:moveTo>
                    <a:pt x="215" y="56"/>
                  </a:moveTo>
                  <a:cubicBezTo>
                    <a:pt x="200" y="56"/>
                    <a:pt x="188" y="44"/>
                    <a:pt x="188" y="29"/>
                  </a:cubicBezTo>
                  <a:cubicBezTo>
                    <a:pt x="188" y="14"/>
                    <a:pt x="200" y="2"/>
                    <a:pt x="215" y="2"/>
                  </a:cubicBezTo>
                  <a:cubicBezTo>
                    <a:pt x="230" y="2"/>
                    <a:pt x="242" y="14"/>
                    <a:pt x="242" y="29"/>
                  </a:cubicBezTo>
                  <a:cubicBezTo>
                    <a:pt x="242" y="44"/>
                    <a:pt x="230" y="56"/>
                    <a:pt x="21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grpSp>
      <p:sp>
        <p:nvSpPr>
          <p:cNvPr id="62" name="Text Placeholder 1"/>
          <p:cNvSpPr txBox="1">
            <a:spLocks/>
          </p:cNvSpPr>
          <p:nvPr/>
        </p:nvSpPr>
        <p:spPr bwMode="auto">
          <a:xfrm>
            <a:off x="7374959" y="2422621"/>
            <a:ext cx="3706945" cy="40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t" anchorCtr="0" compatLnSpc="1">
            <a:prstTxWarp prst="textNoShape">
              <a:avLst/>
            </a:prstTxWarp>
            <a:normAutofit/>
          </a:bodyPr>
          <a:lstStyle>
            <a:lvl1pPr marL="0" indent="0" algn="l" rtl="0" eaLnBrk="1" fontAlgn="base" hangingPunct="1">
              <a:lnSpc>
                <a:spcPct val="90000"/>
              </a:lnSpc>
              <a:spcBef>
                <a:spcPts val="2400"/>
              </a:spcBef>
              <a:spcAft>
                <a:spcPct val="0"/>
              </a:spcAft>
              <a:buClr>
                <a:schemeClr val="accent2"/>
              </a:buClr>
              <a:buSzPct val="100000"/>
              <a:buFont typeface="Arial" panose="020B0604020202020204" pitchFamily="34" charset="0"/>
              <a:buChar char="​"/>
              <a:defRPr sz="2600">
                <a:solidFill>
                  <a:schemeClr val="tx1"/>
                </a:solidFill>
                <a:latin typeface="+mn-lt"/>
                <a:ea typeface="+mn-ea"/>
                <a:cs typeface="Arial" pitchFamily="34" charset="0"/>
              </a:defRPr>
            </a:lvl1pPr>
            <a:lvl2pPr marL="460375" indent="-174625"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sz="2400">
                <a:solidFill>
                  <a:schemeClr val="tx1"/>
                </a:solidFill>
                <a:latin typeface="+mn-lt"/>
              </a:defRPr>
            </a:lvl2pPr>
            <a:lvl3pPr marL="8001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200">
                <a:solidFill>
                  <a:schemeClr val="tx1"/>
                </a:solidFill>
                <a:latin typeface="+mn-lt"/>
              </a:defRPr>
            </a:lvl3pPr>
            <a:lvl4pPr marL="10287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000">
                <a:solidFill>
                  <a:schemeClr val="tx1"/>
                </a:solidFill>
                <a:latin typeface="+mn-lt"/>
              </a:defRPr>
            </a:lvl4pPr>
            <a:lvl5pPr marL="1257300" indent="-228600" algn="l" rtl="0" eaLnBrk="1" fontAlgn="base" hangingPunct="1">
              <a:lnSpc>
                <a:spcPct val="90000"/>
              </a:lnSpc>
              <a:spcBef>
                <a:spcPts val="600"/>
              </a:spcBef>
              <a:spcAft>
                <a:spcPct val="0"/>
              </a:spcAft>
              <a:buClr>
                <a:schemeClr val="accent2"/>
              </a:buClr>
              <a:buFont typeface="Helvetica" pitchFamily="34" charset="0"/>
              <a:buChar char="–"/>
              <a:defRPr sz="1800" baseline="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1600">
                <a:solidFill>
                  <a:schemeClr val="tx1"/>
                </a:solidFill>
                <a:latin typeface="+mn-lt"/>
              </a:defRPr>
            </a:lvl9pPr>
          </a:lstStyle>
          <a:p>
            <a:pPr algn="ctr">
              <a:lnSpc>
                <a:spcPts val="2400"/>
              </a:lnSpc>
              <a:spcBef>
                <a:spcPts val="0"/>
              </a:spcBef>
              <a:buClr>
                <a:srgbClr val="E45785"/>
              </a:buClr>
            </a:pPr>
            <a:r>
              <a:rPr lang="en-US" sz="2800" b="1" kern="0" dirty="0" smtClean="0">
                <a:solidFill>
                  <a:schemeClr val="bg1"/>
                </a:solidFill>
                <a:latin typeface="Calibri" panose="020F0502020204030204" pitchFamily="34" charset="0"/>
                <a:cs typeface="Calibri" panose="020F0502020204030204" pitchFamily="34" charset="0"/>
              </a:rPr>
              <a:t>CLOUD</a:t>
            </a:r>
            <a:endParaRPr lang="en-US" sz="2800" b="1" kern="0" dirty="0">
              <a:solidFill>
                <a:schemeClr val="bg1"/>
              </a:solidFill>
              <a:latin typeface="Calibri" panose="020F0502020204030204" pitchFamily="34" charset="0"/>
              <a:cs typeface="Calibri" panose="020F0502020204030204" pitchFamily="34" charset="0"/>
            </a:endParaRPr>
          </a:p>
        </p:txBody>
      </p:sp>
      <p:sp>
        <p:nvSpPr>
          <p:cNvPr id="64" name="Text Placeholder 1"/>
          <p:cNvSpPr txBox="1">
            <a:spLocks/>
          </p:cNvSpPr>
          <p:nvPr/>
        </p:nvSpPr>
        <p:spPr bwMode="auto">
          <a:xfrm>
            <a:off x="7374959" y="5781874"/>
            <a:ext cx="3706945" cy="40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t" anchorCtr="0" compatLnSpc="1">
            <a:prstTxWarp prst="textNoShape">
              <a:avLst/>
            </a:prstTxWarp>
            <a:normAutofit/>
          </a:bodyPr>
          <a:lstStyle>
            <a:lvl1pPr marL="0" indent="0" algn="l" rtl="0" eaLnBrk="1" fontAlgn="base" hangingPunct="1">
              <a:lnSpc>
                <a:spcPct val="90000"/>
              </a:lnSpc>
              <a:spcBef>
                <a:spcPts val="2400"/>
              </a:spcBef>
              <a:spcAft>
                <a:spcPct val="0"/>
              </a:spcAft>
              <a:buClr>
                <a:schemeClr val="accent2"/>
              </a:buClr>
              <a:buSzPct val="100000"/>
              <a:buFont typeface="Arial" panose="020B0604020202020204" pitchFamily="34" charset="0"/>
              <a:buChar char="​"/>
              <a:defRPr sz="2600">
                <a:solidFill>
                  <a:schemeClr val="tx1"/>
                </a:solidFill>
                <a:latin typeface="+mn-lt"/>
                <a:ea typeface="+mn-ea"/>
                <a:cs typeface="Arial" pitchFamily="34" charset="0"/>
              </a:defRPr>
            </a:lvl1pPr>
            <a:lvl2pPr marL="460375" indent="-174625"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sz="2400">
                <a:solidFill>
                  <a:schemeClr val="tx1"/>
                </a:solidFill>
                <a:latin typeface="+mn-lt"/>
              </a:defRPr>
            </a:lvl2pPr>
            <a:lvl3pPr marL="8001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200">
                <a:solidFill>
                  <a:schemeClr val="tx1"/>
                </a:solidFill>
                <a:latin typeface="+mn-lt"/>
              </a:defRPr>
            </a:lvl3pPr>
            <a:lvl4pPr marL="10287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000">
                <a:solidFill>
                  <a:schemeClr val="tx1"/>
                </a:solidFill>
                <a:latin typeface="+mn-lt"/>
              </a:defRPr>
            </a:lvl4pPr>
            <a:lvl5pPr marL="1257300" indent="-228600" algn="l" rtl="0" eaLnBrk="1" fontAlgn="base" hangingPunct="1">
              <a:lnSpc>
                <a:spcPct val="90000"/>
              </a:lnSpc>
              <a:spcBef>
                <a:spcPts val="600"/>
              </a:spcBef>
              <a:spcAft>
                <a:spcPct val="0"/>
              </a:spcAft>
              <a:buClr>
                <a:schemeClr val="accent2"/>
              </a:buClr>
              <a:buFont typeface="Helvetica" pitchFamily="34" charset="0"/>
              <a:buChar char="–"/>
              <a:defRPr sz="1800" baseline="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1600">
                <a:solidFill>
                  <a:schemeClr val="tx1"/>
                </a:solidFill>
                <a:latin typeface="+mn-lt"/>
              </a:defRPr>
            </a:lvl9pPr>
          </a:lstStyle>
          <a:p>
            <a:pPr algn="ctr">
              <a:lnSpc>
                <a:spcPts val="2400"/>
              </a:lnSpc>
              <a:spcBef>
                <a:spcPts val="0"/>
              </a:spcBef>
              <a:buClr>
                <a:srgbClr val="E45785"/>
              </a:buClr>
            </a:pPr>
            <a:r>
              <a:rPr lang="en-US" sz="2800" b="1" kern="0" dirty="0" smtClean="0">
                <a:latin typeface="Calibri" panose="020F0502020204030204" pitchFamily="34" charset="0"/>
                <a:cs typeface="Calibri" panose="020F0502020204030204" pitchFamily="34" charset="0"/>
              </a:rPr>
              <a:t>ON-PREMISE</a:t>
            </a:r>
            <a:endParaRPr lang="en-US" sz="2800" b="1" kern="0" dirty="0">
              <a:latin typeface="Calibri" panose="020F0502020204030204" pitchFamily="34" charset="0"/>
              <a:cs typeface="Calibri" panose="020F0502020204030204" pitchFamily="34" charset="0"/>
            </a:endParaRPr>
          </a:p>
        </p:txBody>
      </p:sp>
      <p:pic>
        <p:nvPicPr>
          <p:cNvPr id="65" name="Picture 11"/>
          <p:cNvPicPr>
            <a:picLocks noChangeAspect="1" noChangeArrowheads="1"/>
          </p:cNvPicPr>
          <p:nvPr/>
        </p:nvPicPr>
        <p:blipFill>
          <a:blip r:embed="rId4" cstate="email">
            <a:duotone>
              <a:prstClr val="black"/>
              <a:srgbClr val="FF0000">
                <a:tint val="45000"/>
                <a:satMod val="400000"/>
              </a:srgbClr>
            </a:duotone>
            <a:extLst>
              <a:ext uri="{28A0092B-C50C-407E-A947-70E740481C1C}">
                <a14:useLocalDpi xmlns:a14="http://schemas.microsoft.com/office/drawing/2010/main"/>
              </a:ext>
            </a:extLst>
          </a:blip>
          <a:srcRect/>
          <a:stretch>
            <a:fillRect/>
          </a:stretch>
        </p:blipFill>
        <p:spPr bwMode="auto">
          <a:xfrm>
            <a:off x="6403969" y="-822986"/>
            <a:ext cx="741044" cy="74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11"/>
          <p:cNvPicPr>
            <a:picLocks noChangeAspect="1" noChangeArrowheads="1"/>
          </p:cNvPicPr>
          <p:nvPr/>
        </p:nvPicPr>
        <p:blipFill>
          <a:blip r:embed="rId4" cstate="email">
            <a:duotone>
              <a:prstClr val="black"/>
              <a:srgbClr val="FF0000">
                <a:tint val="45000"/>
                <a:satMod val="400000"/>
              </a:srgbClr>
            </a:duotone>
            <a:extLst>
              <a:ext uri="{28A0092B-C50C-407E-A947-70E740481C1C}">
                <a14:useLocalDpi xmlns:a14="http://schemas.microsoft.com/office/drawing/2010/main"/>
              </a:ext>
            </a:extLst>
          </a:blip>
          <a:srcRect/>
          <a:stretch>
            <a:fillRect/>
          </a:stretch>
        </p:blipFill>
        <p:spPr bwMode="auto">
          <a:xfrm>
            <a:off x="8572922" y="-464136"/>
            <a:ext cx="382709" cy="383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11"/>
          <p:cNvPicPr>
            <a:picLocks noChangeAspect="1" noChangeArrowheads="1"/>
          </p:cNvPicPr>
          <p:nvPr/>
        </p:nvPicPr>
        <p:blipFill>
          <a:blip r:embed="rId4" cstate="email">
            <a:duotone>
              <a:prstClr val="black"/>
              <a:srgbClr val="FF0000">
                <a:tint val="45000"/>
                <a:satMod val="400000"/>
              </a:srgbClr>
            </a:duotone>
            <a:extLst>
              <a:ext uri="{28A0092B-C50C-407E-A947-70E740481C1C}">
                <a14:useLocalDpi xmlns:a14="http://schemas.microsoft.com/office/drawing/2010/main"/>
              </a:ext>
            </a:extLst>
          </a:blip>
          <a:srcRect/>
          <a:stretch>
            <a:fillRect/>
          </a:stretch>
        </p:blipFill>
        <p:spPr bwMode="auto">
          <a:xfrm>
            <a:off x="13297982" y="2053108"/>
            <a:ext cx="659158" cy="66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073803" y="1057647"/>
            <a:ext cx="4290717" cy="2444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bwMode="auto">
          <a:xfrm flipV="1">
            <a:off x="9265953" y="3470368"/>
            <a:ext cx="0" cy="565812"/>
          </a:xfrm>
          <a:prstGeom prst="line">
            <a:avLst/>
          </a:prstGeom>
          <a:solidFill>
            <a:schemeClr val="bg1"/>
          </a:solidFill>
          <a:ln w="31750" cap="rnd" cmpd="sng" algn="ctr">
            <a:solidFill>
              <a:schemeClr val="accent1"/>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Date Placeholder 3" hidden="1"/>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206901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down)">
                                      <p:cBhvr>
                                        <p:cTn id="11" dur="1000"/>
                                        <p:tgtEl>
                                          <p:spTgt spid="1026"/>
                                        </p:tgtEl>
                                      </p:cBhvr>
                                    </p:animEffect>
                                  </p:childTnLst>
                                </p:cTn>
                              </p:par>
                            </p:childTnLst>
                          </p:cTn>
                        </p:par>
                        <p:par>
                          <p:cTn id="12" fill="hold">
                            <p:stCondLst>
                              <p:cond delay="1500"/>
                            </p:stCondLst>
                            <p:childTnLst>
                              <p:par>
                                <p:cTn id="13" presetID="49" presetClass="path" presetSubtype="0" accel="50000" decel="50000" fill="hold" nodeType="afterEffect">
                                  <p:stCondLst>
                                    <p:cond delay="0"/>
                                  </p:stCondLst>
                                  <p:childTnLst>
                                    <p:animMotion origin="layout" path="M 3.92601E-6 7.40741E-7 L 0.09535 0.33889 " pathEditMode="relative" rAng="0" ptsTypes="AA">
                                      <p:cBhvr>
                                        <p:cTn id="14" dur="500" fill="hold"/>
                                        <p:tgtEl>
                                          <p:spTgt spid="65"/>
                                        </p:tgtEl>
                                        <p:attrNameLst>
                                          <p:attrName>ppt_x</p:attrName>
                                          <p:attrName>ppt_y</p:attrName>
                                        </p:attrNameLst>
                                      </p:cBhvr>
                                      <p:rCtr x="4767" y="16944"/>
                                    </p:animMotion>
                                  </p:childTnLst>
                                </p:cTn>
                              </p:par>
                              <p:par>
                                <p:cTn id="15" presetID="56" presetClass="path" presetSubtype="0" accel="50000" decel="50000" fill="hold" nodeType="withEffect">
                                  <p:stCondLst>
                                    <p:cond delay="500"/>
                                  </p:stCondLst>
                                  <p:childTnLst>
                                    <p:animMotion origin="layout" path="M 0.09535 0.33889 L 0.13885 -0.01227 " pathEditMode="relative" rAng="0" ptsTypes="AA">
                                      <p:cBhvr>
                                        <p:cTn id="16" dur="1000" fill="hold"/>
                                        <p:tgtEl>
                                          <p:spTgt spid="65"/>
                                        </p:tgtEl>
                                        <p:attrNameLst>
                                          <p:attrName>ppt_x</p:attrName>
                                          <p:attrName>ppt_y</p:attrName>
                                        </p:attrNameLst>
                                      </p:cBhvr>
                                      <p:rCtr x="2175" y="-17569"/>
                                    </p:animMotion>
                                  </p:childTnLst>
                                </p:cTn>
                              </p:par>
                              <p:par>
                                <p:cTn id="17" presetID="42" presetClass="path" presetSubtype="0" accel="50000" decel="50000" fill="hold" nodeType="withEffect">
                                  <p:stCondLst>
                                    <p:cond delay="0"/>
                                  </p:stCondLst>
                                  <p:childTnLst>
                                    <p:animMotion origin="layout" path="M 0 0 L 0 0.25 E" pathEditMode="relative" ptsTypes="">
                                      <p:cBhvr>
                                        <p:cTn id="18" dur="1000" fill="hold"/>
                                        <p:tgtEl>
                                          <p:spTgt spid="66"/>
                                        </p:tgtEl>
                                        <p:attrNameLst>
                                          <p:attrName>ppt_x</p:attrName>
                                          <p:attrName>ppt_y</p:attrName>
                                        </p:attrNameLst>
                                      </p:cBhvr>
                                    </p:animMotion>
                                  </p:childTnLst>
                                </p:cTn>
                              </p:par>
                              <p:par>
                                <p:cTn id="19" presetID="64" presetClass="path" presetSubtype="0" accel="50000" decel="50000" fill="hold" nodeType="withEffect">
                                  <p:stCondLst>
                                    <p:cond delay="500"/>
                                  </p:stCondLst>
                                  <p:childTnLst>
                                    <p:animMotion origin="layout" path="M -8.71434E-7 0.25 L -8.71434E-7 7.40741E-7 " pathEditMode="relative" rAng="0" ptsTypes="AA">
                                      <p:cBhvr>
                                        <p:cTn id="20" dur="1000" fill="hold"/>
                                        <p:tgtEl>
                                          <p:spTgt spid="66"/>
                                        </p:tgtEl>
                                        <p:attrNameLst>
                                          <p:attrName>ppt_x</p:attrName>
                                          <p:attrName>ppt_y</p:attrName>
                                        </p:attrNameLst>
                                      </p:cBhvr>
                                      <p:rCtr x="0" y="-12500"/>
                                    </p:animMotion>
                                  </p:childTnLst>
                                </p:cTn>
                              </p:par>
                              <p:par>
                                <p:cTn id="21" presetID="35" presetClass="path" presetSubtype="0" accel="50000" decel="50000" fill="hold" nodeType="withEffect">
                                  <p:stCondLst>
                                    <p:cond delay="0"/>
                                  </p:stCondLst>
                                  <p:childTnLst>
                                    <p:animMotion origin="layout" path="M 4.89123E-6 -3.7037E-6 L -0.18549 -3.7037E-6 " pathEditMode="relative" rAng="0" ptsTypes="AA">
                                      <p:cBhvr>
                                        <p:cTn id="22" dur="500" fill="hold"/>
                                        <p:tgtEl>
                                          <p:spTgt spid="67"/>
                                        </p:tgtEl>
                                        <p:attrNameLst>
                                          <p:attrName>ppt_x</p:attrName>
                                          <p:attrName>ppt_y</p:attrName>
                                        </p:attrNameLst>
                                      </p:cBhvr>
                                      <p:rCtr x="-9274" y="0"/>
                                    </p:animMotion>
                                  </p:childTnLst>
                                </p:cTn>
                              </p:par>
                              <p:par>
                                <p:cTn id="23" presetID="63" presetClass="path" presetSubtype="0" accel="50000" decel="50000" fill="hold" nodeType="withEffect">
                                  <p:stCondLst>
                                    <p:cond delay="500"/>
                                  </p:stCondLst>
                                  <p:childTnLst>
                                    <p:animMotion origin="layout" path="M -0.18549 -3.7037E-6 L 0.06447 -3.7037E-6 " pathEditMode="relative" rAng="0" ptsTypes="AA">
                                      <p:cBhvr>
                                        <p:cTn id="24" dur="1000" fill="hold"/>
                                        <p:tgtEl>
                                          <p:spTgt spid="67"/>
                                        </p:tgtEl>
                                        <p:attrNameLst>
                                          <p:attrName>ppt_x</p:attrName>
                                          <p:attrName>ppt_y</p:attrName>
                                        </p:attrNameLst>
                                      </p:cBhvr>
                                      <p:rCtr x="124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ark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0" y="0"/>
            <a:ext cx="12188825" cy="6856413"/>
          </a:xfrm>
          <a:prstGeom prst="rect">
            <a:avLst/>
          </a:prstGeom>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12188825" cy="6884020"/>
          </a:xfrm>
          <a:prstGeom prst="rect">
            <a:avLst/>
          </a:prstGeom>
        </p:spPr>
      </p:pic>
      <p:sp>
        <p:nvSpPr>
          <p:cNvPr id="6" name="TextBox 5"/>
          <p:cNvSpPr txBox="1"/>
          <p:nvPr/>
        </p:nvSpPr>
        <p:spPr bwMode="auto">
          <a:xfrm>
            <a:off x="3836020" y="2163337"/>
            <a:ext cx="914400"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buClr>
                <a:srgbClr val="E45785"/>
              </a:buClr>
            </a:pPr>
            <a:endParaRPr lang="en-US" sz="2400" kern="0" dirty="0" smtClean="0">
              <a:solidFill>
                <a:srgbClr val="4D4D4F"/>
              </a:solidFill>
              <a:latin typeface="Arial"/>
            </a:endParaRPr>
          </a:p>
        </p:txBody>
      </p:sp>
      <p:sp>
        <p:nvSpPr>
          <p:cNvPr id="7" name="TextBox 6"/>
          <p:cNvSpPr txBox="1"/>
          <p:nvPr/>
        </p:nvSpPr>
        <p:spPr bwMode="auto">
          <a:xfrm>
            <a:off x="266022" y="2291938"/>
            <a:ext cx="11656777" cy="3073875"/>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lgn="ctr">
              <a:lnSpc>
                <a:spcPts val="7200"/>
              </a:lnSpc>
              <a:spcBef>
                <a:spcPts val="0"/>
              </a:spcBef>
              <a:buClr>
                <a:srgbClr val="E45785"/>
              </a:buClr>
            </a:pPr>
            <a:r>
              <a:rPr lang="en-US" sz="6000" kern="0" dirty="0" smtClean="0">
                <a:solidFill>
                  <a:srgbClr val="FFFFFF"/>
                </a:solidFill>
                <a:latin typeface="Calibri" panose="020F0502020204030204" pitchFamily="34" charset="0"/>
                <a:cs typeface="Calibri" panose="020F0502020204030204" pitchFamily="34" charset="0"/>
              </a:rPr>
              <a:t>IS NATIVE CLOUD</a:t>
            </a:r>
          </a:p>
          <a:p>
            <a:pPr algn="ctr">
              <a:lnSpc>
                <a:spcPts val="7200"/>
              </a:lnSpc>
              <a:spcBef>
                <a:spcPts val="0"/>
              </a:spcBef>
              <a:buClr>
                <a:srgbClr val="E45785"/>
              </a:buClr>
            </a:pPr>
            <a:r>
              <a:rPr lang="en-US" sz="6000" kern="0" dirty="0" smtClean="0">
                <a:solidFill>
                  <a:srgbClr val="FFFFFF"/>
                </a:solidFill>
                <a:latin typeface="Calibri" panose="020F0502020204030204" pitchFamily="34" charset="0"/>
                <a:cs typeface="Calibri" panose="020F0502020204030204" pitchFamily="34" charset="0"/>
              </a:rPr>
              <a:t>SECURITY NOT ENOUGH?  </a:t>
            </a:r>
            <a:endParaRPr lang="en-US" sz="7200" kern="0" dirty="0">
              <a:solidFill>
                <a:srgbClr val="FFFFFF"/>
              </a:solidFill>
              <a:latin typeface="Calibri" panose="020F0502020204030204" pitchFamily="34" charset="0"/>
              <a:cs typeface="Calibri" panose="020F0502020204030204" pitchFamily="34" charset="0"/>
            </a:endParaRPr>
          </a:p>
        </p:txBody>
      </p:sp>
      <p:sp>
        <p:nvSpPr>
          <p:cNvPr id="8" name="Footer Placeholder 2"/>
          <p:cNvSpPr>
            <a:spLocks noGrp="1"/>
          </p:cNvSpPr>
          <p:nvPr>
            <p:ph type="ftr" sz="quarter" idx="3"/>
          </p:nvPr>
        </p:nvSpPr>
        <p:spPr>
          <a:xfrm>
            <a:off x="4199964" y="6556248"/>
            <a:ext cx="3799400" cy="301752"/>
          </a:xfrm>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9"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18</a:t>
            </a:fld>
            <a:endParaRPr lang="en-US" sz="1100" kern="0" dirty="0">
              <a:solidFill>
                <a:srgbClr val="E45785"/>
              </a:solidFill>
            </a:endParaRPr>
          </a:p>
        </p:txBody>
      </p:sp>
      <p:sp>
        <p:nvSpPr>
          <p:cNvPr id="10"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5" name="Date Placeholder 4"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Tree>
    <p:extLst>
      <p:ext uri="{BB962C8B-B14F-4D97-AF65-F5344CB8AC3E}">
        <p14:creationId xmlns:p14="http://schemas.microsoft.com/office/powerpoint/2010/main" val="314979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Brace 5"/>
          <p:cNvSpPr/>
          <p:nvPr/>
        </p:nvSpPr>
        <p:spPr bwMode="auto">
          <a:xfrm>
            <a:off x="6708752" y="1545379"/>
            <a:ext cx="838200" cy="2617297"/>
          </a:xfrm>
          <a:prstGeom prst="rightBrace">
            <a:avLst/>
          </a:prstGeom>
          <a:noFill/>
          <a:ln w="25400" algn="ctr">
            <a:solidFill>
              <a:schemeClr val="bg1"/>
            </a:solidFill>
            <a:prstDash val="sysDash"/>
            <a:miter lim="800000"/>
            <a:headEnd/>
            <a:tailEnd/>
          </a:ln>
          <a:effectLst/>
          <a:extLst/>
        </p:spPr>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lnSpc>
                <a:spcPct val="80000"/>
              </a:lnSpc>
              <a:spcBef>
                <a:spcPts val="1200"/>
              </a:spcBef>
              <a:buClr>
                <a:srgbClr val="72183E"/>
              </a:buClr>
              <a:buSzPct val="115000"/>
            </a:pPr>
            <a:endParaRPr lang="en-US" dirty="0" err="1" smtClean="0">
              <a:solidFill>
                <a:srgbClr val="4D4D4F"/>
              </a:solidFill>
              <a:latin typeface="Calibri"/>
            </a:endParaRPr>
          </a:p>
        </p:txBody>
      </p:sp>
      <p:sp>
        <p:nvSpPr>
          <p:cNvPr id="67" name="TextBox 66"/>
          <p:cNvSpPr txBox="1"/>
          <p:nvPr/>
        </p:nvSpPr>
        <p:spPr>
          <a:xfrm>
            <a:off x="9063046" y="1920993"/>
            <a:ext cx="2756267" cy="1846643"/>
          </a:xfrm>
          <a:prstGeom prst="rect">
            <a:avLst/>
          </a:prstGeom>
          <a:noFill/>
        </p:spPr>
        <p:txBody>
          <a:bodyPr wrap="square" lIns="121906" tIns="60952" rIns="121906" bIns="60952" rtlCol="0">
            <a:spAutoFit/>
          </a:bodyPr>
          <a:lstStyle/>
          <a:p>
            <a:pPr defTabSz="1219050">
              <a:buClr>
                <a:srgbClr val="72183E"/>
              </a:buClr>
              <a:defRPr/>
            </a:pPr>
            <a:r>
              <a:rPr lang="en-US" sz="2800" kern="0" dirty="0">
                <a:solidFill>
                  <a:srgbClr val="FFFFFF"/>
                </a:solidFill>
                <a:effectLst>
                  <a:outerShdw blurRad="38100" dist="38100" dir="2700000" algn="tl">
                    <a:srgbClr val="000000">
                      <a:alpha val="43137"/>
                    </a:srgbClr>
                  </a:outerShdw>
                </a:effectLst>
                <a:latin typeface="Calibri"/>
              </a:rPr>
              <a:t>Customer responsible for </a:t>
            </a:r>
            <a:r>
              <a:rPr lang="en-US" sz="2800" kern="0" dirty="0" smtClean="0">
                <a:solidFill>
                  <a:srgbClr val="FFFFFF"/>
                </a:solidFill>
                <a:effectLst>
                  <a:outerShdw blurRad="38100" dist="38100" dir="2700000" algn="tl">
                    <a:srgbClr val="000000">
                      <a:alpha val="43137"/>
                    </a:srgbClr>
                  </a:outerShdw>
                </a:effectLst>
                <a:latin typeface="Calibri"/>
              </a:rPr>
              <a:t>security </a:t>
            </a:r>
            <a:r>
              <a:rPr lang="en-US" sz="2800" b="1" i="1" u="sng" kern="0" dirty="0" smtClean="0">
                <a:solidFill>
                  <a:srgbClr val="FFFFFF"/>
                </a:solidFill>
                <a:effectLst>
                  <a:outerShdw blurRad="38100" dist="38100" dir="2700000" algn="tl">
                    <a:srgbClr val="000000">
                      <a:alpha val="43137"/>
                    </a:srgbClr>
                  </a:outerShdw>
                </a:effectLst>
                <a:latin typeface="Calibri"/>
              </a:rPr>
              <a:t>in</a:t>
            </a:r>
            <a:r>
              <a:rPr lang="en-US" sz="2800" kern="0" dirty="0" smtClean="0">
                <a:solidFill>
                  <a:srgbClr val="FFFFFF"/>
                </a:solidFill>
                <a:effectLst>
                  <a:outerShdw blurRad="38100" dist="38100" dir="2700000" algn="tl">
                    <a:srgbClr val="000000">
                      <a:alpha val="43137"/>
                    </a:srgbClr>
                  </a:outerShdw>
                </a:effectLst>
                <a:latin typeface="Calibri"/>
              </a:rPr>
              <a:t> </a:t>
            </a:r>
            <a:r>
              <a:rPr lang="en-US" sz="2800" kern="0" dirty="0">
                <a:solidFill>
                  <a:srgbClr val="FFFFFF"/>
                </a:solidFill>
                <a:effectLst>
                  <a:outerShdw blurRad="38100" dist="38100" dir="2700000" algn="tl">
                    <a:srgbClr val="000000">
                      <a:alpha val="43137"/>
                    </a:srgbClr>
                  </a:outerShdw>
                </a:effectLst>
                <a:latin typeface="Calibri"/>
              </a:rPr>
              <a:t>the cloud</a:t>
            </a:r>
          </a:p>
        </p:txBody>
      </p:sp>
      <p:sp>
        <p:nvSpPr>
          <p:cNvPr id="68" name="TextBox 67"/>
          <p:cNvSpPr txBox="1"/>
          <p:nvPr/>
        </p:nvSpPr>
        <p:spPr>
          <a:xfrm>
            <a:off x="8997672" y="4301587"/>
            <a:ext cx="2734407" cy="1846643"/>
          </a:xfrm>
          <a:prstGeom prst="rect">
            <a:avLst/>
          </a:prstGeom>
          <a:noFill/>
        </p:spPr>
        <p:txBody>
          <a:bodyPr wrap="square" lIns="121906" tIns="60952" rIns="121906" bIns="60952" rtlCol="0">
            <a:spAutoFit/>
          </a:bodyPr>
          <a:lstStyle/>
          <a:p>
            <a:pPr defTabSz="1219050">
              <a:buClr>
                <a:srgbClr val="72183E"/>
              </a:buClr>
              <a:defRPr/>
            </a:pPr>
            <a:r>
              <a:rPr lang="en-US" sz="2800" kern="0" dirty="0" smtClean="0">
                <a:solidFill>
                  <a:srgbClr val="FFFFFF"/>
                </a:solidFill>
                <a:latin typeface="Calibri"/>
              </a:rPr>
              <a:t>Cloud vendor responsible </a:t>
            </a:r>
            <a:r>
              <a:rPr lang="en-US" sz="2800" kern="0" dirty="0">
                <a:solidFill>
                  <a:srgbClr val="FFFFFF"/>
                </a:solidFill>
                <a:latin typeface="Calibri"/>
              </a:rPr>
              <a:t>for </a:t>
            </a:r>
            <a:r>
              <a:rPr lang="en-US" sz="2800" kern="0" dirty="0" smtClean="0">
                <a:solidFill>
                  <a:srgbClr val="FFFFFF"/>
                </a:solidFill>
                <a:latin typeface="Calibri"/>
              </a:rPr>
              <a:t>security </a:t>
            </a:r>
            <a:r>
              <a:rPr lang="en-US" sz="2800" b="1" i="1" u="sng" kern="0" dirty="0" smtClean="0">
                <a:solidFill>
                  <a:srgbClr val="FFFFFF"/>
                </a:solidFill>
                <a:latin typeface="Calibri"/>
              </a:rPr>
              <a:t>of </a:t>
            </a:r>
            <a:r>
              <a:rPr lang="en-US" sz="2800" kern="0" dirty="0">
                <a:solidFill>
                  <a:srgbClr val="FFFFFF"/>
                </a:solidFill>
                <a:latin typeface="Calibri"/>
              </a:rPr>
              <a:t>the </a:t>
            </a:r>
            <a:r>
              <a:rPr lang="en-US" sz="2800" kern="0" dirty="0" smtClean="0">
                <a:solidFill>
                  <a:srgbClr val="FFFFFF"/>
                </a:solidFill>
                <a:latin typeface="Calibri"/>
              </a:rPr>
              <a:t>cloud</a:t>
            </a:r>
            <a:endParaRPr lang="en-US" sz="2800" kern="0" dirty="0">
              <a:solidFill>
                <a:srgbClr val="FFFFFF"/>
              </a:solidFill>
              <a:latin typeface="Calibri"/>
            </a:endParaRPr>
          </a:p>
        </p:txBody>
      </p:sp>
      <p:cxnSp>
        <p:nvCxnSpPr>
          <p:cNvPr id="8" name="Straight Arrow Connector 7"/>
          <p:cNvCxnSpPr/>
          <p:nvPr/>
        </p:nvCxnSpPr>
        <p:spPr bwMode="auto">
          <a:xfrm>
            <a:off x="7346853" y="2859050"/>
            <a:ext cx="1463040" cy="0"/>
          </a:xfrm>
          <a:prstGeom prst="straightConnector1">
            <a:avLst/>
          </a:prstGeom>
          <a:noFill/>
          <a:ln w="25400" algn="ctr">
            <a:solidFill>
              <a:schemeClr val="bg1"/>
            </a:solidFill>
            <a:prstDash val="sysDash"/>
            <a:miter lim="800000"/>
            <a:headEnd/>
            <a:tailEnd type="triangle"/>
          </a:ln>
          <a:effectLst/>
          <a:extLst/>
        </p:spPr>
      </p:cxnSp>
      <p:sp>
        <p:nvSpPr>
          <p:cNvPr id="20" name="Right Brace 19"/>
          <p:cNvSpPr/>
          <p:nvPr/>
        </p:nvSpPr>
        <p:spPr bwMode="auto">
          <a:xfrm>
            <a:off x="6708752" y="4342407"/>
            <a:ext cx="838200" cy="1580606"/>
          </a:xfrm>
          <a:prstGeom prst="rightBrace">
            <a:avLst/>
          </a:prstGeom>
          <a:noFill/>
          <a:ln w="25400" algn="ctr">
            <a:solidFill>
              <a:schemeClr val="bg1"/>
            </a:solidFill>
            <a:prstDash val="sysDash"/>
            <a:miter lim="800000"/>
            <a:headEnd/>
            <a:tailEnd/>
          </a:ln>
          <a:effectLst/>
          <a:extLst/>
        </p:spPr>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lnSpc>
                <a:spcPct val="80000"/>
              </a:lnSpc>
              <a:spcBef>
                <a:spcPts val="1200"/>
              </a:spcBef>
              <a:buClr>
                <a:srgbClr val="72183E"/>
              </a:buClr>
              <a:buSzPct val="115000"/>
            </a:pPr>
            <a:endParaRPr lang="en-US" dirty="0" err="1" smtClean="0">
              <a:solidFill>
                <a:srgbClr val="4D4D4F"/>
              </a:solidFill>
              <a:latin typeface="Calibri"/>
            </a:endParaRPr>
          </a:p>
        </p:txBody>
      </p:sp>
      <p:sp>
        <p:nvSpPr>
          <p:cNvPr id="4" name="Date Placeholder 3"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
        <p:nvSpPr>
          <p:cNvPr id="3" name="Title 2"/>
          <p:cNvSpPr>
            <a:spLocks noGrp="1"/>
          </p:cNvSpPr>
          <p:nvPr>
            <p:ph type="title" idx="4294967295"/>
          </p:nvPr>
        </p:nvSpPr>
        <p:spPr>
          <a:xfrm>
            <a:off x="1166018" y="460375"/>
            <a:ext cx="9856788" cy="914400"/>
          </a:xfrm>
        </p:spPr>
        <p:txBody>
          <a:bodyPr/>
          <a:lstStyle/>
          <a:p>
            <a:r>
              <a:rPr lang="en-US" cap="all" dirty="0">
                <a:solidFill>
                  <a:schemeClr val="bg1"/>
                </a:solidFill>
                <a:latin typeface="+mj-lt"/>
              </a:rPr>
              <a:t>Cloud = </a:t>
            </a:r>
            <a:r>
              <a:rPr lang="en-US" cap="all" dirty="0">
                <a:solidFill>
                  <a:schemeClr val="accent1"/>
                </a:solidFill>
                <a:latin typeface="+mj-lt"/>
              </a:rPr>
              <a:t>Shared Responsibility</a:t>
            </a:r>
          </a:p>
        </p:txBody>
      </p:sp>
      <p:grpSp>
        <p:nvGrpSpPr>
          <p:cNvPr id="42" name="Group 41"/>
          <p:cNvGrpSpPr/>
          <p:nvPr/>
        </p:nvGrpSpPr>
        <p:grpSpPr>
          <a:xfrm>
            <a:off x="1623492" y="4301587"/>
            <a:ext cx="5103126" cy="1646398"/>
            <a:chOff x="6906085" y="4378687"/>
            <a:chExt cx="5103126" cy="1646398"/>
          </a:xfrm>
        </p:grpSpPr>
        <p:grpSp>
          <p:nvGrpSpPr>
            <p:cNvPr id="40" name="Group 39"/>
            <p:cNvGrpSpPr/>
            <p:nvPr/>
          </p:nvGrpSpPr>
          <p:grpSpPr>
            <a:xfrm>
              <a:off x="6906085" y="5247845"/>
              <a:ext cx="5103125" cy="777240"/>
              <a:chOff x="6906085" y="5247845"/>
              <a:chExt cx="5103125" cy="777240"/>
            </a:xfrm>
          </p:grpSpPr>
          <p:sp>
            <p:nvSpPr>
              <p:cNvPr id="25" name="Rounded Rectangle 24"/>
              <p:cNvSpPr/>
              <p:nvPr/>
            </p:nvSpPr>
            <p:spPr bwMode="auto">
              <a:xfrm>
                <a:off x="6906085" y="5247845"/>
                <a:ext cx="5103125" cy="777240"/>
              </a:xfrm>
              <a:prstGeom prst="roundRect">
                <a:avLst/>
              </a:prstGeom>
              <a:solidFill>
                <a:srgbClr val="F08B38"/>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grpSp>
            <p:nvGrpSpPr>
              <p:cNvPr id="10" name="Group 9"/>
              <p:cNvGrpSpPr/>
              <p:nvPr/>
            </p:nvGrpSpPr>
            <p:grpSpPr>
              <a:xfrm>
                <a:off x="8960487" y="5313637"/>
                <a:ext cx="1341524" cy="645655"/>
                <a:chOff x="8447454" y="5316061"/>
                <a:chExt cx="1341524" cy="645655"/>
              </a:xfrm>
            </p:grpSpPr>
            <p:sp>
              <p:nvSpPr>
                <p:cNvPr id="26" name="Rounded Rectangle 25"/>
                <p:cNvSpPr/>
                <p:nvPr/>
              </p:nvSpPr>
              <p:spPr bwMode="auto">
                <a:xfrm>
                  <a:off x="8447455" y="5316061"/>
                  <a:ext cx="1341523" cy="289487"/>
                </a:xfrm>
                <a:prstGeom prst="round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sp>
              <p:nvSpPr>
                <p:cNvPr id="28" name="Rounded Rectangle 27"/>
                <p:cNvSpPr/>
                <p:nvPr/>
              </p:nvSpPr>
              <p:spPr bwMode="auto">
                <a:xfrm>
                  <a:off x="8447454" y="5672229"/>
                  <a:ext cx="1341523" cy="289487"/>
                </a:xfrm>
                <a:prstGeom prst="round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grpSp>
          <p:sp>
            <p:nvSpPr>
              <p:cNvPr id="29" name="Rounded Rectangle 28"/>
              <p:cNvSpPr/>
              <p:nvPr/>
            </p:nvSpPr>
            <p:spPr bwMode="auto">
              <a:xfrm>
                <a:off x="10441181" y="5327115"/>
                <a:ext cx="1353021" cy="578975"/>
              </a:xfrm>
              <a:prstGeom prst="round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sp>
            <p:nvSpPr>
              <p:cNvPr id="11" name="TextBox 10"/>
              <p:cNvSpPr txBox="1"/>
              <p:nvPr/>
            </p:nvSpPr>
            <p:spPr bwMode="auto">
              <a:xfrm>
                <a:off x="7038080" y="5344077"/>
                <a:ext cx="1839827" cy="584775"/>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1600" b="1" dirty="0" smtClean="0">
                    <a:solidFill>
                      <a:srgbClr val="FFFFFF"/>
                    </a:solidFill>
                    <a:effectLst>
                      <a:outerShdw blurRad="38100" dist="38100" dir="2700000" algn="tl">
                        <a:srgbClr val="000000">
                          <a:alpha val="43137"/>
                        </a:srgbClr>
                      </a:outerShdw>
                    </a:effectLst>
                    <a:latin typeface="Calibri"/>
                  </a:rPr>
                  <a:t>Cloud Global Infrastructure</a:t>
                </a:r>
              </a:p>
            </p:txBody>
          </p:sp>
          <p:sp>
            <p:nvSpPr>
              <p:cNvPr id="12" name="TextBox 11"/>
              <p:cNvSpPr txBox="1"/>
              <p:nvPr/>
            </p:nvSpPr>
            <p:spPr bwMode="auto">
              <a:xfrm>
                <a:off x="9315296" y="5341514"/>
                <a:ext cx="644728"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pPr>
                <a:r>
                  <a:rPr lang="en-US" sz="1100" b="1" dirty="0" smtClean="0">
                    <a:solidFill>
                      <a:srgbClr val="202121"/>
                    </a:solidFill>
                    <a:latin typeface="Calibri"/>
                  </a:rPr>
                  <a:t>Regions</a:t>
                </a:r>
              </a:p>
            </p:txBody>
          </p:sp>
          <p:sp>
            <p:nvSpPr>
              <p:cNvPr id="32" name="TextBox 31"/>
              <p:cNvSpPr txBox="1"/>
              <p:nvPr/>
            </p:nvSpPr>
            <p:spPr bwMode="auto">
              <a:xfrm>
                <a:off x="9037720" y="5683743"/>
                <a:ext cx="1220206"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pPr>
                <a:r>
                  <a:rPr lang="en-US" sz="1100" b="1" dirty="0" smtClean="0">
                    <a:solidFill>
                      <a:srgbClr val="202121"/>
                    </a:solidFill>
                    <a:latin typeface="Calibri"/>
                  </a:rPr>
                  <a:t>Availability Zones</a:t>
                </a:r>
              </a:p>
            </p:txBody>
          </p:sp>
          <p:sp>
            <p:nvSpPr>
              <p:cNvPr id="33" name="TextBox 32"/>
              <p:cNvSpPr txBox="1"/>
              <p:nvPr/>
            </p:nvSpPr>
            <p:spPr bwMode="auto">
              <a:xfrm>
                <a:off x="10640786" y="5505659"/>
                <a:ext cx="1053494"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pPr>
                <a:r>
                  <a:rPr lang="en-US" sz="1100" b="1" dirty="0" smtClean="0">
                    <a:solidFill>
                      <a:srgbClr val="202121"/>
                    </a:solidFill>
                    <a:latin typeface="Calibri"/>
                  </a:rPr>
                  <a:t>Edge Locations</a:t>
                </a:r>
              </a:p>
            </p:txBody>
          </p:sp>
        </p:grpSp>
        <p:grpSp>
          <p:nvGrpSpPr>
            <p:cNvPr id="41" name="Group 40"/>
            <p:cNvGrpSpPr/>
            <p:nvPr/>
          </p:nvGrpSpPr>
          <p:grpSpPr>
            <a:xfrm>
              <a:off x="6906086" y="4378687"/>
              <a:ext cx="5103125" cy="821961"/>
              <a:chOff x="6906086" y="4329703"/>
              <a:chExt cx="5103125" cy="821961"/>
            </a:xfrm>
          </p:grpSpPr>
          <p:cxnSp>
            <p:nvCxnSpPr>
              <p:cNvPr id="18" name="Straight Arrow Connector 17"/>
              <p:cNvCxnSpPr/>
              <p:nvPr/>
            </p:nvCxnSpPr>
            <p:spPr bwMode="auto">
              <a:xfrm flipV="1">
                <a:off x="7196448" y="4849007"/>
                <a:ext cx="1613445" cy="3914"/>
              </a:xfrm>
              <a:prstGeom prst="straightConnector1">
                <a:avLst/>
              </a:prstGeom>
              <a:solidFill>
                <a:schemeClr val="bg1"/>
              </a:solidFill>
              <a:ln w="57150" cap="flat" cmpd="sng" algn="ctr">
                <a:solidFill>
                  <a:schemeClr val="tx2">
                    <a:lumMod val="75000"/>
                  </a:schemeClr>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ounded Rectangle 18"/>
              <p:cNvSpPr/>
              <p:nvPr/>
            </p:nvSpPr>
            <p:spPr bwMode="auto">
              <a:xfrm>
                <a:off x="6906086" y="4329703"/>
                <a:ext cx="5103125" cy="821961"/>
              </a:xfrm>
              <a:prstGeom prst="roundRect">
                <a:avLst/>
              </a:prstGeom>
              <a:solidFill>
                <a:srgbClr val="F08B38"/>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grpSp>
            <p:nvGrpSpPr>
              <p:cNvPr id="30" name="Group 29"/>
              <p:cNvGrpSpPr/>
              <p:nvPr/>
            </p:nvGrpSpPr>
            <p:grpSpPr>
              <a:xfrm>
                <a:off x="6988770" y="4442261"/>
                <a:ext cx="1126530" cy="578975"/>
                <a:chOff x="6988770" y="4442261"/>
                <a:chExt cx="1126530" cy="578975"/>
              </a:xfrm>
            </p:grpSpPr>
            <p:sp>
              <p:nvSpPr>
                <p:cNvPr id="21" name="Rounded Rectangle 20"/>
                <p:cNvSpPr/>
                <p:nvPr/>
              </p:nvSpPr>
              <p:spPr bwMode="auto">
                <a:xfrm>
                  <a:off x="6988770" y="4442261"/>
                  <a:ext cx="1126530" cy="578975"/>
                </a:xfrm>
                <a:prstGeom prst="round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202121"/>
                    </a:solidFill>
                    <a:latin typeface="Calibri"/>
                  </a:endParaRPr>
                </a:p>
              </p:txBody>
            </p:sp>
            <p:sp>
              <p:nvSpPr>
                <p:cNvPr id="34" name="TextBox 33"/>
                <p:cNvSpPr txBox="1"/>
                <p:nvPr/>
              </p:nvSpPr>
              <p:spPr bwMode="auto">
                <a:xfrm>
                  <a:off x="7191199" y="4600943"/>
                  <a:ext cx="721672"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pPr>
                  <a:r>
                    <a:rPr lang="en-US" sz="1100" b="1" dirty="0" smtClean="0">
                      <a:solidFill>
                        <a:srgbClr val="202121"/>
                      </a:solidFill>
                      <a:latin typeface="Calibri"/>
                    </a:rPr>
                    <a:t>Compute</a:t>
                  </a:r>
                </a:p>
              </p:txBody>
            </p:sp>
          </p:grpSp>
          <p:grpSp>
            <p:nvGrpSpPr>
              <p:cNvPr id="31" name="Group 30"/>
              <p:cNvGrpSpPr/>
              <p:nvPr/>
            </p:nvGrpSpPr>
            <p:grpSpPr>
              <a:xfrm>
                <a:off x="8251513" y="4442261"/>
                <a:ext cx="1126530" cy="578975"/>
                <a:chOff x="8251513" y="4442261"/>
                <a:chExt cx="1126530" cy="578975"/>
              </a:xfrm>
            </p:grpSpPr>
            <p:sp>
              <p:nvSpPr>
                <p:cNvPr id="22" name="Rounded Rectangle 21"/>
                <p:cNvSpPr/>
                <p:nvPr/>
              </p:nvSpPr>
              <p:spPr bwMode="auto">
                <a:xfrm>
                  <a:off x="8251513" y="4442261"/>
                  <a:ext cx="1126530" cy="578975"/>
                </a:xfrm>
                <a:prstGeom prst="round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sp>
              <p:nvSpPr>
                <p:cNvPr id="35" name="TextBox 34"/>
                <p:cNvSpPr txBox="1"/>
                <p:nvPr/>
              </p:nvSpPr>
              <p:spPr bwMode="auto">
                <a:xfrm>
                  <a:off x="8498025" y="4600943"/>
                  <a:ext cx="633507"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lgn="ctr">
                    <a:spcBef>
                      <a:spcPts val="0"/>
                    </a:spcBef>
                    <a:buClr>
                      <a:srgbClr val="72183E"/>
                    </a:buClr>
                  </a:pPr>
                  <a:r>
                    <a:rPr lang="en-US" sz="1100" b="1" dirty="0" smtClean="0">
                      <a:solidFill>
                        <a:srgbClr val="202121"/>
                      </a:solidFill>
                      <a:latin typeface="Calibri"/>
                    </a:rPr>
                    <a:t>Storage</a:t>
                  </a:r>
                </a:p>
              </p:txBody>
            </p:sp>
          </p:grpSp>
          <p:grpSp>
            <p:nvGrpSpPr>
              <p:cNvPr id="38" name="Group 37"/>
              <p:cNvGrpSpPr/>
              <p:nvPr/>
            </p:nvGrpSpPr>
            <p:grpSpPr>
              <a:xfrm>
                <a:off x="9514256" y="4442261"/>
                <a:ext cx="1126530" cy="578975"/>
                <a:chOff x="9514256" y="4442261"/>
                <a:chExt cx="1126530" cy="578975"/>
              </a:xfrm>
            </p:grpSpPr>
            <p:sp>
              <p:nvSpPr>
                <p:cNvPr id="23" name="Rounded Rectangle 22"/>
                <p:cNvSpPr/>
                <p:nvPr/>
              </p:nvSpPr>
              <p:spPr bwMode="auto">
                <a:xfrm>
                  <a:off x="9514256" y="4442261"/>
                  <a:ext cx="1126530" cy="578975"/>
                </a:xfrm>
                <a:prstGeom prst="round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sp>
              <p:nvSpPr>
                <p:cNvPr id="36" name="TextBox 35"/>
                <p:cNvSpPr txBox="1"/>
                <p:nvPr/>
              </p:nvSpPr>
              <p:spPr bwMode="auto">
                <a:xfrm>
                  <a:off x="9711876" y="4600943"/>
                  <a:ext cx="731290"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lgn="ctr">
                    <a:spcBef>
                      <a:spcPts val="0"/>
                    </a:spcBef>
                    <a:buClr>
                      <a:srgbClr val="72183E"/>
                    </a:buClr>
                  </a:pPr>
                  <a:r>
                    <a:rPr lang="en-US" sz="1100" b="1" dirty="0" smtClean="0">
                      <a:solidFill>
                        <a:srgbClr val="202121"/>
                      </a:solidFill>
                      <a:latin typeface="Calibri"/>
                    </a:rPr>
                    <a:t>Database</a:t>
                  </a:r>
                </a:p>
              </p:txBody>
            </p:sp>
          </p:grpSp>
          <p:grpSp>
            <p:nvGrpSpPr>
              <p:cNvPr id="39" name="Group 38"/>
              <p:cNvGrpSpPr/>
              <p:nvPr/>
            </p:nvGrpSpPr>
            <p:grpSpPr>
              <a:xfrm>
                <a:off x="10776999" y="4442261"/>
                <a:ext cx="1126530" cy="578975"/>
                <a:chOff x="10776999" y="4442261"/>
                <a:chExt cx="1126530" cy="578975"/>
              </a:xfrm>
            </p:grpSpPr>
            <p:sp>
              <p:nvSpPr>
                <p:cNvPr id="24" name="Rounded Rectangle 23"/>
                <p:cNvSpPr/>
                <p:nvPr/>
              </p:nvSpPr>
              <p:spPr bwMode="auto">
                <a:xfrm>
                  <a:off x="10776999" y="4442261"/>
                  <a:ext cx="1126530" cy="578975"/>
                </a:xfrm>
                <a:prstGeom prst="round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sp>
              <p:nvSpPr>
                <p:cNvPr id="37" name="TextBox 36"/>
                <p:cNvSpPr txBox="1"/>
                <p:nvPr/>
              </p:nvSpPr>
              <p:spPr bwMode="auto">
                <a:xfrm>
                  <a:off x="10903286" y="4600943"/>
                  <a:ext cx="873957" cy="261610"/>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pPr>
                  <a:r>
                    <a:rPr lang="en-US" sz="1100" b="1" dirty="0" smtClean="0">
                      <a:solidFill>
                        <a:srgbClr val="202121"/>
                      </a:solidFill>
                      <a:latin typeface="Calibri"/>
                    </a:rPr>
                    <a:t>Networking</a:t>
                  </a:r>
                </a:p>
              </p:txBody>
            </p:sp>
          </p:grpSp>
        </p:grpSp>
      </p:grpSp>
      <p:grpSp>
        <p:nvGrpSpPr>
          <p:cNvPr id="43" name="Group 42"/>
          <p:cNvGrpSpPr/>
          <p:nvPr/>
        </p:nvGrpSpPr>
        <p:grpSpPr>
          <a:xfrm>
            <a:off x="1623491" y="1531048"/>
            <a:ext cx="5103127" cy="2670672"/>
            <a:chOff x="1623491" y="1531048"/>
            <a:chExt cx="5103127" cy="2670672"/>
          </a:xfrm>
        </p:grpSpPr>
        <p:sp>
          <p:nvSpPr>
            <p:cNvPr id="5" name="Rounded Rectangle 4"/>
            <p:cNvSpPr/>
            <p:nvPr/>
          </p:nvSpPr>
          <p:spPr bwMode="auto">
            <a:xfrm>
              <a:off x="1623492" y="1531048"/>
              <a:ext cx="5103125" cy="614713"/>
            </a:xfrm>
            <a:prstGeom prst="roundRect">
              <a:avLst/>
            </a:prstGeom>
            <a:solidFill>
              <a:srgbClr val="00B0F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sp>
          <p:nvSpPr>
            <p:cNvPr id="13" name="Rounded Rectangle 12"/>
            <p:cNvSpPr/>
            <p:nvPr/>
          </p:nvSpPr>
          <p:spPr bwMode="auto">
            <a:xfrm>
              <a:off x="1623492" y="2216367"/>
              <a:ext cx="5103125" cy="614713"/>
            </a:xfrm>
            <a:prstGeom prst="roundRect">
              <a:avLst/>
            </a:prstGeom>
            <a:solidFill>
              <a:srgbClr val="00B0F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sp>
          <p:nvSpPr>
            <p:cNvPr id="14" name="Rounded Rectangle 13"/>
            <p:cNvSpPr/>
            <p:nvPr/>
          </p:nvSpPr>
          <p:spPr bwMode="auto">
            <a:xfrm>
              <a:off x="1623492" y="2901686"/>
              <a:ext cx="5103125" cy="614713"/>
            </a:xfrm>
            <a:prstGeom prst="roundRect">
              <a:avLst/>
            </a:prstGeom>
            <a:solidFill>
              <a:srgbClr val="00B0F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grpSp>
          <p:nvGrpSpPr>
            <p:cNvPr id="7" name="Group 6"/>
            <p:cNvGrpSpPr/>
            <p:nvPr/>
          </p:nvGrpSpPr>
          <p:grpSpPr>
            <a:xfrm>
              <a:off x="1623491" y="3587007"/>
              <a:ext cx="5103126" cy="614713"/>
              <a:chOff x="1613548" y="3587006"/>
              <a:chExt cx="5103126" cy="614713"/>
            </a:xfrm>
            <a:solidFill>
              <a:srgbClr val="00B0F0"/>
            </a:solidFill>
          </p:grpSpPr>
          <p:sp>
            <p:nvSpPr>
              <p:cNvPr id="15" name="Rounded Rectangle 14"/>
              <p:cNvSpPr/>
              <p:nvPr/>
            </p:nvSpPr>
            <p:spPr bwMode="auto">
              <a:xfrm>
                <a:off x="1613548" y="3587006"/>
                <a:ext cx="1645920" cy="614713"/>
              </a:xfrm>
              <a:prstGeom prst="roundRect">
                <a:avLst/>
              </a:prstGeom>
              <a:grp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sp>
            <p:nvSpPr>
              <p:cNvPr id="16" name="Rounded Rectangle 15"/>
              <p:cNvSpPr/>
              <p:nvPr/>
            </p:nvSpPr>
            <p:spPr bwMode="auto">
              <a:xfrm>
                <a:off x="3342151" y="3587006"/>
                <a:ext cx="1645920" cy="614713"/>
              </a:xfrm>
              <a:prstGeom prst="roundRect">
                <a:avLst/>
              </a:prstGeom>
              <a:grp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sp>
            <p:nvSpPr>
              <p:cNvPr id="17" name="Rounded Rectangle 16"/>
              <p:cNvSpPr/>
              <p:nvPr/>
            </p:nvSpPr>
            <p:spPr bwMode="auto">
              <a:xfrm>
                <a:off x="5070754" y="3587006"/>
                <a:ext cx="1645920" cy="614713"/>
              </a:xfrm>
              <a:prstGeom prst="roundRect">
                <a:avLst/>
              </a:prstGeom>
              <a:grp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FFFFFF"/>
                  </a:solidFill>
                  <a:latin typeface="Calibri"/>
                </a:endParaRPr>
              </a:p>
            </p:txBody>
          </p:sp>
        </p:grpSp>
        <p:sp>
          <p:nvSpPr>
            <p:cNvPr id="45" name="TextBox 44"/>
            <p:cNvSpPr txBox="1"/>
            <p:nvPr/>
          </p:nvSpPr>
          <p:spPr bwMode="auto">
            <a:xfrm>
              <a:off x="1623492" y="1638348"/>
              <a:ext cx="5103126" cy="400110"/>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2000" b="1" dirty="0" smtClean="0">
                  <a:solidFill>
                    <a:srgbClr val="FFFFFF"/>
                  </a:solidFill>
                  <a:effectLst>
                    <a:outerShdw blurRad="38100" dist="38100" dir="2700000" algn="tl">
                      <a:srgbClr val="000000">
                        <a:alpha val="43137"/>
                      </a:srgbClr>
                    </a:outerShdw>
                  </a:effectLst>
                  <a:latin typeface="Calibri"/>
                </a:rPr>
                <a:t>Customer Data</a:t>
              </a:r>
            </a:p>
          </p:txBody>
        </p:sp>
        <p:sp>
          <p:nvSpPr>
            <p:cNvPr id="46" name="TextBox 45"/>
            <p:cNvSpPr txBox="1"/>
            <p:nvPr/>
          </p:nvSpPr>
          <p:spPr bwMode="auto">
            <a:xfrm>
              <a:off x="1623493" y="2323668"/>
              <a:ext cx="5103125" cy="400110"/>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2000" b="1" dirty="0" smtClean="0">
                  <a:solidFill>
                    <a:srgbClr val="FFFFFF"/>
                  </a:solidFill>
                  <a:effectLst>
                    <a:outerShdw blurRad="38100" dist="38100" dir="2700000" algn="tl">
                      <a:srgbClr val="000000">
                        <a:alpha val="43137"/>
                      </a:srgbClr>
                    </a:outerShdw>
                  </a:effectLst>
                  <a:latin typeface="Calibri"/>
                </a:rPr>
                <a:t>Platform, Applications, IAM</a:t>
              </a:r>
            </a:p>
          </p:txBody>
        </p:sp>
        <p:sp>
          <p:nvSpPr>
            <p:cNvPr id="47" name="TextBox 46"/>
            <p:cNvSpPr txBox="1"/>
            <p:nvPr/>
          </p:nvSpPr>
          <p:spPr bwMode="auto">
            <a:xfrm>
              <a:off x="1623491" y="3008987"/>
              <a:ext cx="5103127" cy="400110"/>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2000" b="1" dirty="0" smtClean="0">
                  <a:solidFill>
                    <a:srgbClr val="FFFFFF"/>
                  </a:solidFill>
                  <a:effectLst>
                    <a:outerShdw blurRad="38100" dist="38100" dir="2700000" algn="tl">
                      <a:srgbClr val="000000">
                        <a:alpha val="43137"/>
                      </a:srgbClr>
                    </a:outerShdw>
                  </a:effectLst>
                  <a:latin typeface="Calibri"/>
                </a:rPr>
                <a:t>Operating System, Network and FW </a:t>
              </a:r>
              <a:r>
                <a:rPr lang="en-US" sz="2000" b="1" dirty="0" err="1" smtClean="0">
                  <a:solidFill>
                    <a:srgbClr val="FFFFFF"/>
                  </a:solidFill>
                  <a:effectLst>
                    <a:outerShdw blurRad="38100" dist="38100" dir="2700000" algn="tl">
                      <a:srgbClr val="000000">
                        <a:alpha val="43137"/>
                      </a:srgbClr>
                    </a:outerShdw>
                  </a:effectLst>
                  <a:latin typeface="Calibri"/>
                </a:rPr>
                <a:t>Configs</a:t>
              </a:r>
              <a:endParaRPr lang="en-US" sz="2000" b="1" dirty="0" smtClean="0">
                <a:solidFill>
                  <a:srgbClr val="FFFFFF"/>
                </a:solidFill>
                <a:effectLst>
                  <a:outerShdw blurRad="38100" dist="38100" dir="2700000" algn="tl">
                    <a:srgbClr val="000000">
                      <a:alpha val="43137"/>
                    </a:srgbClr>
                  </a:outerShdw>
                </a:effectLst>
                <a:latin typeface="Calibri"/>
              </a:endParaRPr>
            </a:p>
          </p:txBody>
        </p:sp>
        <p:sp>
          <p:nvSpPr>
            <p:cNvPr id="48" name="TextBox 47"/>
            <p:cNvSpPr txBox="1"/>
            <p:nvPr/>
          </p:nvSpPr>
          <p:spPr bwMode="auto">
            <a:xfrm>
              <a:off x="1633082" y="3594281"/>
              <a:ext cx="1636329" cy="600164"/>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1100" b="1" dirty="0" smtClean="0">
                  <a:solidFill>
                    <a:srgbClr val="FFFFFF"/>
                  </a:solidFill>
                  <a:effectLst>
                    <a:outerShdw blurRad="38100" dist="38100" dir="2700000" algn="tl">
                      <a:srgbClr val="000000">
                        <a:alpha val="43137"/>
                      </a:srgbClr>
                    </a:outerShdw>
                  </a:effectLst>
                  <a:latin typeface="Calibri"/>
                </a:rPr>
                <a:t>Client-side Data Encryption &amp; Data Integrity Authentication</a:t>
              </a:r>
            </a:p>
          </p:txBody>
        </p:sp>
        <p:sp>
          <p:nvSpPr>
            <p:cNvPr id="49" name="TextBox 48"/>
            <p:cNvSpPr txBox="1"/>
            <p:nvPr/>
          </p:nvSpPr>
          <p:spPr bwMode="auto">
            <a:xfrm>
              <a:off x="3356889" y="3678920"/>
              <a:ext cx="1636329" cy="430887"/>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1100" b="1" dirty="0" smtClean="0">
                  <a:solidFill>
                    <a:srgbClr val="FFFFFF"/>
                  </a:solidFill>
                  <a:effectLst>
                    <a:outerShdw blurRad="38100" dist="38100" dir="2700000" algn="tl">
                      <a:srgbClr val="000000">
                        <a:alpha val="43137"/>
                      </a:srgbClr>
                    </a:outerShdw>
                  </a:effectLst>
                  <a:latin typeface="Calibri"/>
                </a:rPr>
                <a:t>Server-side Encryption (File System / Data) </a:t>
              </a:r>
            </a:p>
          </p:txBody>
        </p:sp>
        <p:sp>
          <p:nvSpPr>
            <p:cNvPr id="50" name="TextBox 49"/>
            <p:cNvSpPr txBox="1"/>
            <p:nvPr/>
          </p:nvSpPr>
          <p:spPr bwMode="auto">
            <a:xfrm>
              <a:off x="5075088" y="3594281"/>
              <a:ext cx="1636329" cy="600164"/>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1100" b="1" dirty="0" smtClean="0">
                  <a:solidFill>
                    <a:srgbClr val="FFFFFF"/>
                  </a:solidFill>
                  <a:effectLst>
                    <a:outerShdw blurRad="38100" dist="38100" dir="2700000" algn="tl">
                      <a:srgbClr val="000000">
                        <a:alpha val="43137"/>
                      </a:srgbClr>
                    </a:outerShdw>
                  </a:effectLst>
                  <a:latin typeface="Calibri"/>
                </a:rPr>
                <a:t>Network Traffic Protection (Encryption, Integrity, Identity)</a:t>
              </a:r>
            </a:p>
          </p:txBody>
        </p:sp>
      </p:grpSp>
      <p:cxnSp>
        <p:nvCxnSpPr>
          <p:cNvPr id="51" name="Straight Arrow Connector 50"/>
          <p:cNvCxnSpPr/>
          <p:nvPr/>
        </p:nvCxnSpPr>
        <p:spPr bwMode="auto">
          <a:xfrm>
            <a:off x="7346853" y="5138705"/>
            <a:ext cx="1463040" cy="0"/>
          </a:xfrm>
          <a:prstGeom prst="straightConnector1">
            <a:avLst/>
          </a:prstGeom>
          <a:noFill/>
          <a:ln w="25400" algn="ctr">
            <a:solidFill>
              <a:schemeClr val="bg1"/>
            </a:solidFill>
            <a:prstDash val="sysDash"/>
            <a:miter lim="800000"/>
            <a:headEnd/>
            <a:tailEnd type="triangle"/>
          </a:ln>
          <a:effectLst/>
          <a:extLst/>
        </p:spPr>
      </p:cxnSp>
    </p:spTree>
    <p:extLst>
      <p:ext uri="{BB962C8B-B14F-4D97-AF65-F5344CB8AC3E}">
        <p14:creationId xmlns:p14="http://schemas.microsoft.com/office/powerpoint/2010/main" val="2931470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childTnLst>
                                </p:cTn>
                              </p:par>
                            </p:childTnLst>
                          </p:cTn>
                        </p:par>
                        <p:par>
                          <p:cTn id="8" fill="hold">
                            <p:stCondLst>
                              <p:cond delay="2000"/>
                            </p:stCondLst>
                            <p:childTnLst>
                              <p:par>
                                <p:cTn id="9" presetID="22" presetClass="entr" presetSubtype="8" fill="hold" grpId="0" nodeType="afterEffect">
                                  <p:stCondLst>
                                    <p:cond delay="100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1000"/>
                                        <p:tgtEl>
                                          <p:spTgt spid="20"/>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1000"/>
                                        <p:tgtEl>
                                          <p:spTgt spid="68"/>
                                        </p:tgtEl>
                                      </p:cBhvr>
                                    </p:animEffect>
                                  </p:childTnLst>
                                </p:cTn>
                              </p:par>
                              <p:par>
                                <p:cTn id="16" presetID="22" presetClass="entr" presetSubtype="8"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left)">
                                      <p:cBhvr>
                                        <p:cTn id="18" dur="500"/>
                                        <p:tgtEl>
                                          <p:spTgt spid="51"/>
                                        </p:tgtEl>
                                      </p:cBhvr>
                                    </p:animEffect>
                                  </p:childTnLst>
                                </p:cTn>
                              </p:par>
                            </p:childTnLst>
                          </p:cTn>
                        </p:par>
                        <p:par>
                          <p:cTn id="19" fill="hold">
                            <p:stCondLst>
                              <p:cond delay="5000"/>
                            </p:stCondLst>
                            <p:childTnLst>
                              <p:par>
                                <p:cTn id="20" presetID="10" presetClass="entr" presetSubtype="0" fill="hold" nodeType="afterEffect">
                                  <p:stCondLst>
                                    <p:cond delay="20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childTnLst>
                          </p:cTn>
                        </p:par>
                        <p:par>
                          <p:cTn id="23" fill="hold">
                            <p:stCondLst>
                              <p:cond delay="8000"/>
                            </p:stCondLst>
                            <p:childTnLst>
                              <p:par>
                                <p:cTn id="24" presetID="22" presetClass="entr" presetSubtype="8" fill="hold" grpId="0" nodeType="after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10000"/>
                            </p:stCondLst>
                            <p:childTnLst>
                              <p:par>
                                <p:cTn id="28" presetID="22" presetClass="entr" presetSubtype="8"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wipe(left)">
                                      <p:cBhvr>
                                        <p:cTn id="33"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7" grpId="0"/>
      <p:bldP spid="68"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lou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
        <p:nvSpPr>
          <p:cNvPr id="10" name="Footer Placeholder 9" hidden="1"/>
          <p:cNvSpPr>
            <a:spLocks noGrp="1"/>
          </p:cNvSpPr>
          <p:nvPr>
            <p:ph type="ftr" sz="quarter" idx="10"/>
          </p:nvPr>
        </p:nvSpPr>
        <p:spPr/>
        <p:txBody>
          <a:bodyPr/>
          <a:lstStyle/>
          <a:p>
            <a:pPr>
              <a:buClr>
                <a:srgbClr val="72183E"/>
              </a:buClr>
            </a:pPr>
            <a:r>
              <a:rPr lang="en-US" smtClean="0">
                <a:solidFill>
                  <a:srgbClr val="D5D5D5">
                    <a:lumMod val="50000"/>
                  </a:srgbClr>
                </a:solidFill>
              </a:rPr>
              <a:t> [Internal Use] for Check Point employees​</a:t>
            </a:r>
            <a:endParaRPr lang="en-US">
              <a:solidFill>
                <a:srgbClr val="D5D5D5">
                  <a:lumMod val="50000"/>
                </a:srgbClr>
              </a:solidFill>
            </a:endParaRPr>
          </a:p>
        </p:txBody>
      </p:sp>
      <p:sp>
        <p:nvSpPr>
          <p:cNvPr id="11" name="Date Placeholder 10" hidden="1"/>
          <p:cNvSpPr>
            <a:spLocks noGrp="1"/>
          </p:cNvSpPr>
          <p:nvPr>
            <p:ph type="dt" sz="half" idx="11"/>
          </p:nvPr>
        </p:nvSpPr>
        <p:spPr/>
        <p:txBody>
          <a:bodyPr/>
          <a:lstStyle/>
          <a:p>
            <a:pPr>
              <a:buClr>
                <a:srgbClr val="72183E"/>
              </a:buClr>
            </a:pPr>
            <a:endParaRPr lang="en-US">
              <a:solidFill>
                <a:srgbClr val="4D4D4F">
                  <a:tint val="75000"/>
                </a:srgbClr>
              </a:solidFill>
            </a:endParaRPr>
          </a:p>
        </p:txBody>
      </p:sp>
      <p:grpSp>
        <p:nvGrpSpPr>
          <p:cNvPr id="5" name="Group 4"/>
          <p:cNvGrpSpPr/>
          <p:nvPr/>
        </p:nvGrpSpPr>
        <p:grpSpPr>
          <a:xfrm>
            <a:off x="2261298" y="2517108"/>
            <a:ext cx="7383082" cy="1658651"/>
            <a:chOff x="2451798" y="1462036"/>
            <a:chExt cx="7295103" cy="1085222"/>
          </a:xfrm>
        </p:grpSpPr>
        <p:sp>
          <p:nvSpPr>
            <p:cNvPr id="21" name="TextBox 20"/>
            <p:cNvSpPr txBox="1"/>
            <p:nvPr/>
          </p:nvSpPr>
          <p:spPr bwMode="auto">
            <a:xfrm>
              <a:off x="2451798" y="1731495"/>
              <a:ext cx="7295103" cy="705278"/>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lgn="ctr">
                <a:lnSpc>
                  <a:spcPts val="5400"/>
                </a:lnSpc>
                <a:spcBef>
                  <a:spcPts val="0"/>
                </a:spcBef>
                <a:buClr>
                  <a:srgbClr val="72183E"/>
                </a:buClr>
              </a:pPr>
              <a:r>
                <a:rPr lang="en-US" sz="4800" b="1" kern="0" dirty="0" smtClean="0">
                  <a:solidFill>
                    <a:schemeClr val="accent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WELCOME TO THE CLOUD</a:t>
              </a:r>
            </a:p>
          </p:txBody>
        </p:sp>
        <p:sp>
          <p:nvSpPr>
            <p:cNvPr id="4" name="Rectangle 3"/>
            <p:cNvSpPr/>
            <p:nvPr/>
          </p:nvSpPr>
          <p:spPr bwMode="auto">
            <a:xfrm>
              <a:off x="2451798" y="1462036"/>
              <a:ext cx="7295103" cy="1085222"/>
            </a:xfrm>
            <a:prstGeom prst="rect">
              <a:avLst/>
            </a:prstGeom>
            <a:noFill/>
            <a:ln w="57150" algn="ctr">
              <a:solidFill>
                <a:schemeClr val="accent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b="1" dirty="0" err="1" smtClean="0">
                <a:solidFill>
                  <a:schemeClr val="accent1"/>
                </a:solidFill>
                <a:latin typeface="Calibri"/>
              </a:endParaRPr>
            </a:p>
          </p:txBody>
        </p:sp>
      </p:grpSp>
    </p:spTree>
    <p:extLst>
      <p:ext uri="{BB962C8B-B14F-4D97-AF65-F5344CB8AC3E}">
        <p14:creationId xmlns:p14="http://schemas.microsoft.com/office/powerpoint/2010/main" val="10624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04581"/>
            <a:ext cx="6721434"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latin typeface="Arial"/>
            </a:endParaRPr>
          </a:p>
        </p:txBody>
      </p:sp>
      <p:sp>
        <p:nvSpPr>
          <p:cNvPr id="8" name="TextBox 7"/>
          <p:cNvSpPr txBox="1"/>
          <p:nvPr/>
        </p:nvSpPr>
        <p:spPr bwMode="auto">
          <a:xfrm>
            <a:off x="479776" y="204581"/>
            <a:ext cx="5276131"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FFFFFF"/>
                </a:solidFill>
              </a:rPr>
              <a:t>CLOUDGUARD </a:t>
            </a:r>
            <a:r>
              <a:rPr lang="en-US" sz="2800" b="1" dirty="0">
                <a:solidFill>
                  <a:srgbClr val="E45785"/>
                </a:solidFill>
              </a:rPr>
              <a:t>ADVANCED </a:t>
            </a:r>
            <a:r>
              <a:rPr lang="en-US" sz="2800" b="1" dirty="0" smtClean="0">
                <a:solidFill>
                  <a:srgbClr val="E45785"/>
                </a:solidFill>
              </a:rPr>
              <a:t>PROTECTION  </a:t>
            </a:r>
            <a:endParaRPr lang="en-US" sz="2800" b="1" dirty="0">
              <a:solidFill>
                <a:srgbClr val="E45785"/>
              </a:solidFill>
            </a:endParaRPr>
          </a:p>
        </p:txBody>
      </p:sp>
      <p:grpSp>
        <p:nvGrpSpPr>
          <p:cNvPr id="10" name="Group 9"/>
          <p:cNvGrpSpPr/>
          <p:nvPr/>
        </p:nvGrpSpPr>
        <p:grpSpPr>
          <a:xfrm>
            <a:off x="4548614" y="5755671"/>
            <a:ext cx="7221538" cy="754063"/>
            <a:chOff x="3434200" y="5258196"/>
            <a:chExt cx="7221538" cy="754063"/>
          </a:xfrm>
        </p:grpSpPr>
        <p:pic>
          <p:nvPicPr>
            <p:cNvPr id="3078" name="Picture 6"/>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a:ext>
              </a:extLst>
            </a:blip>
            <a:srcRect/>
            <a:stretch>
              <a:fillRect/>
            </a:stretch>
          </p:blipFill>
          <p:spPr bwMode="auto">
            <a:xfrm>
              <a:off x="3434200" y="5258196"/>
              <a:ext cx="7221538" cy="75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bwMode="auto">
            <a:xfrm>
              <a:off x="4973564" y="5395353"/>
              <a:ext cx="1845895" cy="384498"/>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buClr>
                  <a:srgbClr val="E45785"/>
                </a:buClr>
              </a:pPr>
              <a:r>
                <a:rPr lang="en-US" sz="2400" kern="0" dirty="0" smtClean="0">
                  <a:solidFill>
                    <a:srgbClr val="FFFFFF"/>
                  </a:solidFill>
                  <a:latin typeface="Calibri" panose="020F0502020204030204" pitchFamily="34" charset="0"/>
                </a:rPr>
                <a:t>Access Rule</a:t>
              </a:r>
            </a:p>
          </p:txBody>
        </p:sp>
      </p:grpSp>
      <p:sp>
        <p:nvSpPr>
          <p:cNvPr id="14" name="Content Placeholder 5"/>
          <p:cNvSpPr txBox="1">
            <a:spLocks/>
          </p:cNvSpPr>
          <p:nvPr/>
        </p:nvSpPr>
        <p:spPr bwMode="auto">
          <a:xfrm>
            <a:off x="2351314" y="987588"/>
            <a:ext cx="8936291" cy="797839"/>
          </a:xfrm>
          <a:prstGeom prst="rect">
            <a:avLst/>
          </a:prstGeom>
          <a:noFill/>
          <a:ln>
            <a:noFill/>
          </a:ln>
          <a:effectLst/>
          <a:extLst/>
        </p:spPr>
        <p:txBody>
          <a:bodyPr vert="horz" wrap="square" lIns="121851" tIns="60925" rIns="121851" bIns="60925"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algn="l">
              <a:lnSpc>
                <a:spcPct val="80000"/>
              </a:lnSpc>
              <a:spcBef>
                <a:spcPts val="1200"/>
              </a:spcBef>
              <a:spcAft>
                <a:spcPts val="0"/>
              </a:spcAft>
              <a:buClr>
                <a:srgbClr val="E45785"/>
              </a:buClr>
              <a:buSzPct val="115000"/>
            </a:pPr>
            <a:r>
              <a:rPr lang="en-US" sz="2800" b="1" dirty="0" smtClean="0">
                <a:solidFill>
                  <a:srgbClr val="4D4D4F"/>
                </a:solidFill>
              </a:rPr>
              <a:t>CLOUDGUARD PROTECTS YOUR DATA AND APPLICATIONS </a:t>
            </a:r>
            <a:br>
              <a:rPr lang="en-US" sz="2800" b="1" dirty="0" smtClean="0">
                <a:solidFill>
                  <a:srgbClr val="4D4D4F"/>
                </a:solidFill>
              </a:rPr>
            </a:br>
            <a:r>
              <a:rPr lang="en-US" sz="2800" b="1" dirty="0" smtClean="0">
                <a:solidFill>
                  <a:srgbClr val="4D4D4F"/>
                </a:solidFill>
              </a:rPr>
              <a:t>WITH THE INDUSTRY’S BEST THREATS CATCH-RATE</a:t>
            </a:r>
            <a:endParaRPr lang="en-US" sz="4400" dirty="0" smtClean="0">
              <a:solidFill>
                <a:srgbClr val="4D4D4F"/>
              </a:solidFill>
            </a:endParaRPr>
          </a:p>
          <a:p>
            <a:pPr algn="l">
              <a:lnSpc>
                <a:spcPct val="80000"/>
              </a:lnSpc>
              <a:spcBef>
                <a:spcPts val="1200"/>
              </a:spcBef>
              <a:spcAft>
                <a:spcPts val="0"/>
              </a:spcAft>
              <a:buClr>
                <a:srgbClr val="E45785"/>
              </a:buClr>
              <a:buSzPct val="115000"/>
            </a:pPr>
            <a:endParaRPr lang="en-US" sz="4400" dirty="0">
              <a:solidFill>
                <a:srgbClr val="4D4D4F"/>
              </a:solidFill>
            </a:endParaRPr>
          </a:p>
        </p:txBody>
      </p:sp>
      <p:grpSp>
        <p:nvGrpSpPr>
          <p:cNvPr id="6" name="Group 5"/>
          <p:cNvGrpSpPr/>
          <p:nvPr/>
        </p:nvGrpSpPr>
        <p:grpSpPr>
          <a:xfrm>
            <a:off x="4473208" y="4702623"/>
            <a:ext cx="7358062" cy="844550"/>
            <a:chOff x="3358794" y="4413646"/>
            <a:chExt cx="7358062" cy="844550"/>
          </a:xfrm>
        </p:grpSpPr>
        <p:pic>
          <p:nvPicPr>
            <p:cNvPr id="3077"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58794" y="4413646"/>
              <a:ext cx="7358062"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bwMode="auto">
            <a:xfrm>
              <a:off x="4992614" y="4605572"/>
              <a:ext cx="3582288" cy="384498"/>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buClr>
                  <a:srgbClr val="E45785"/>
                </a:buClr>
              </a:pPr>
              <a:r>
                <a:rPr lang="en-US" sz="2400" kern="0" dirty="0" smtClean="0">
                  <a:solidFill>
                    <a:srgbClr val="FFFFFF"/>
                  </a:solidFill>
                  <a:latin typeface="Calibri" panose="020F0502020204030204" pitchFamily="34" charset="0"/>
                </a:rPr>
                <a:t>Next Generation Firewall</a:t>
              </a:r>
            </a:p>
          </p:txBody>
        </p:sp>
      </p:grpSp>
      <p:grpSp>
        <p:nvGrpSpPr>
          <p:cNvPr id="5" name="Group 4"/>
          <p:cNvGrpSpPr/>
          <p:nvPr/>
        </p:nvGrpSpPr>
        <p:grpSpPr>
          <a:xfrm>
            <a:off x="4558139" y="3846350"/>
            <a:ext cx="7188200" cy="844550"/>
            <a:chOff x="3443725" y="3569096"/>
            <a:chExt cx="7188200" cy="844550"/>
          </a:xfrm>
        </p:grpSpPr>
        <p:pic>
          <p:nvPicPr>
            <p:cNvPr id="3076"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43725" y="3569096"/>
              <a:ext cx="7188200"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TextBox 29"/>
            <p:cNvSpPr txBox="1"/>
            <p:nvPr/>
          </p:nvSpPr>
          <p:spPr bwMode="auto">
            <a:xfrm>
              <a:off x="4973564" y="3799122"/>
              <a:ext cx="4179634" cy="384498"/>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buClr>
                  <a:srgbClr val="E45785"/>
                </a:buClr>
              </a:pPr>
              <a:r>
                <a:rPr lang="en-US" sz="2400" kern="0" dirty="0" smtClean="0">
                  <a:solidFill>
                    <a:srgbClr val="FFFFFF"/>
                  </a:solidFill>
                  <a:latin typeface="Calibri" panose="020F0502020204030204" pitchFamily="34" charset="0"/>
                </a:rPr>
                <a:t>Application and Data Security </a:t>
              </a:r>
            </a:p>
          </p:txBody>
        </p:sp>
      </p:grpSp>
      <p:grpSp>
        <p:nvGrpSpPr>
          <p:cNvPr id="4" name="Group 3"/>
          <p:cNvGrpSpPr/>
          <p:nvPr/>
        </p:nvGrpSpPr>
        <p:grpSpPr>
          <a:xfrm>
            <a:off x="5218307" y="3008221"/>
            <a:ext cx="5489575" cy="831850"/>
            <a:chOff x="4115616" y="2742690"/>
            <a:chExt cx="5489575" cy="831850"/>
          </a:xfrm>
        </p:grpSpPr>
        <p:pic>
          <p:nvPicPr>
            <p:cNvPr id="3075"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15616" y="2742690"/>
              <a:ext cx="5489575"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TextBox 30"/>
            <p:cNvSpPr txBox="1"/>
            <p:nvPr/>
          </p:nvSpPr>
          <p:spPr bwMode="auto">
            <a:xfrm>
              <a:off x="4992614" y="2999550"/>
              <a:ext cx="4362452" cy="405495"/>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buClr>
                  <a:srgbClr val="E45785"/>
                </a:buClr>
              </a:pPr>
              <a:r>
                <a:rPr lang="en-US" sz="2400" kern="0" dirty="0" smtClean="0">
                  <a:solidFill>
                    <a:srgbClr val="FFFFFF"/>
                  </a:solidFill>
                  <a:latin typeface="Calibri" panose="020F0502020204030204" pitchFamily="34" charset="0"/>
                </a:rPr>
                <a:t>Advanced Threat Prevention</a:t>
              </a:r>
            </a:p>
          </p:txBody>
        </p:sp>
      </p:grpSp>
      <p:grpSp>
        <p:nvGrpSpPr>
          <p:cNvPr id="3" name="Group 2"/>
          <p:cNvGrpSpPr/>
          <p:nvPr/>
        </p:nvGrpSpPr>
        <p:grpSpPr>
          <a:xfrm>
            <a:off x="5846943" y="2050958"/>
            <a:ext cx="3830650" cy="957263"/>
            <a:chOff x="4744252" y="1785427"/>
            <a:chExt cx="3830650" cy="957263"/>
          </a:xfrm>
        </p:grpSpPr>
        <p:pic>
          <p:nvPicPr>
            <p:cNvPr id="3074"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744252" y="1785427"/>
              <a:ext cx="3543300"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bwMode="auto">
            <a:xfrm>
              <a:off x="5011663" y="2251202"/>
              <a:ext cx="3563239" cy="405495"/>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lnSpc>
                  <a:spcPct val="90000"/>
                </a:lnSpc>
                <a:spcBef>
                  <a:spcPts val="0"/>
                </a:spcBef>
                <a:buClr>
                  <a:srgbClr val="E45785"/>
                </a:buClr>
              </a:pPr>
              <a:r>
                <a:rPr lang="en-US" sz="2400" kern="0" dirty="0" smtClean="0">
                  <a:solidFill>
                    <a:srgbClr val="FFFFFF"/>
                  </a:solidFill>
                  <a:latin typeface="Calibri" panose="020F0502020204030204" pitchFamily="34" charset="0"/>
                </a:rPr>
                <a:t>Forensic  Analysis</a:t>
              </a:r>
              <a:endParaRPr lang="en-US" sz="2400" kern="0" dirty="0">
                <a:solidFill>
                  <a:srgbClr val="FFFFFF"/>
                </a:solidFill>
                <a:latin typeface="Calibri" panose="020F0502020204030204" pitchFamily="34" charset="0"/>
              </a:endParaRPr>
            </a:p>
          </p:txBody>
        </p:sp>
      </p:grpSp>
      <p:grpSp>
        <p:nvGrpSpPr>
          <p:cNvPr id="46" name="Group 45"/>
          <p:cNvGrpSpPr/>
          <p:nvPr/>
        </p:nvGrpSpPr>
        <p:grpSpPr>
          <a:xfrm>
            <a:off x="905621" y="5574360"/>
            <a:ext cx="5347803" cy="954107"/>
            <a:chOff x="905621" y="5574360"/>
            <a:chExt cx="5347803" cy="954107"/>
          </a:xfrm>
        </p:grpSpPr>
        <p:cxnSp>
          <p:nvCxnSpPr>
            <p:cNvPr id="37" name="Straight Connector 36"/>
            <p:cNvCxnSpPr/>
            <p:nvPr/>
          </p:nvCxnSpPr>
          <p:spPr bwMode="auto">
            <a:xfrm flipH="1">
              <a:off x="2777924" y="5755671"/>
              <a:ext cx="1780216" cy="0"/>
            </a:xfrm>
            <a:prstGeom prst="line">
              <a:avLst/>
            </a:prstGeom>
            <a:solidFill>
              <a:schemeClr val="bg1"/>
            </a:solidFill>
            <a:ln w="12700" cap="flat" cmpd="sng" algn="ctr">
              <a:solidFill>
                <a:schemeClr val="accent5">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p:cNvCxnSpPr/>
            <p:nvPr/>
          </p:nvCxnSpPr>
          <p:spPr bwMode="auto">
            <a:xfrm flipH="1">
              <a:off x="2777924" y="6461728"/>
              <a:ext cx="3475500" cy="0"/>
            </a:xfrm>
            <a:prstGeom prst="line">
              <a:avLst/>
            </a:prstGeom>
            <a:solidFill>
              <a:schemeClr val="bg1"/>
            </a:solidFill>
            <a:ln w="12700" cap="flat" cmpd="sng" algn="ctr">
              <a:solidFill>
                <a:schemeClr val="accent5">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p:cNvCxnSpPr/>
            <p:nvPr/>
          </p:nvCxnSpPr>
          <p:spPr bwMode="auto">
            <a:xfrm flipV="1">
              <a:off x="2777925" y="5755671"/>
              <a:ext cx="0" cy="706058"/>
            </a:xfrm>
            <a:prstGeom prst="line">
              <a:avLst/>
            </a:prstGeom>
            <a:solidFill>
              <a:schemeClr val="bg1"/>
            </a:solidFill>
            <a:ln w="12700" cap="flat" cmpd="sng" algn="ctr">
              <a:solidFill>
                <a:schemeClr val="accent5">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Straight Connector 44"/>
            <p:cNvCxnSpPr/>
            <p:nvPr/>
          </p:nvCxnSpPr>
          <p:spPr bwMode="auto">
            <a:xfrm flipH="1">
              <a:off x="1944548" y="6085077"/>
              <a:ext cx="833377" cy="0"/>
            </a:xfrm>
            <a:prstGeom prst="line">
              <a:avLst/>
            </a:prstGeom>
            <a:solidFill>
              <a:schemeClr val="bg1"/>
            </a:solidFill>
            <a:ln w="12700" cap="flat" cmpd="sng" algn="ctr">
              <a:solidFill>
                <a:schemeClr val="accent5">
                  <a:lumMod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p:cNvSpPr txBox="1"/>
            <p:nvPr/>
          </p:nvSpPr>
          <p:spPr bwMode="auto">
            <a:xfrm>
              <a:off x="905621" y="5574360"/>
              <a:ext cx="1464772" cy="954107"/>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spcBef>
                  <a:spcPts val="0"/>
                </a:spcBef>
                <a:buClr>
                  <a:srgbClr val="72183E"/>
                </a:buClr>
              </a:pPr>
              <a:r>
                <a:rPr lang="en-US" sz="2800" b="1" dirty="0" smtClean="0">
                  <a:solidFill>
                    <a:srgbClr val="D5D5D5">
                      <a:lumMod val="50000"/>
                    </a:srgbClr>
                  </a:solidFill>
                  <a:latin typeface="Calibri"/>
                </a:rPr>
                <a:t>Cloud</a:t>
              </a:r>
              <a:br>
                <a:rPr lang="en-US" sz="2800" b="1" dirty="0" smtClean="0">
                  <a:solidFill>
                    <a:srgbClr val="D5D5D5">
                      <a:lumMod val="50000"/>
                    </a:srgbClr>
                  </a:solidFill>
                  <a:latin typeface="Calibri"/>
                </a:rPr>
              </a:br>
              <a:r>
                <a:rPr lang="en-US" sz="2800" b="1" dirty="0" smtClean="0">
                  <a:solidFill>
                    <a:srgbClr val="D5D5D5">
                      <a:lumMod val="50000"/>
                    </a:srgbClr>
                  </a:solidFill>
                  <a:latin typeface="Calibri"/>
                </a:rPr>
                <a:t>Vendor </a:t>
              </a:r>
            </a:p>
          </p:txBody>
        </p:sp>
      </p:grpSp>
      <p:sp>
        <p:nvSpPr>
          <p:cNvPr id="7" name="Footer Placeholder 6" hidden="1"/>
          <p:cNvSpPr>
            <a:spLocks noGrp="1"/>
          </p:cNvSpPr>
          <p:nvPr>
            <p:ph type="ftr" sz="quarter" idx="3"/>
          </p:nvPr>
        </p:nvSpPr>
        <p:spPr/>
        <p:txBody>
          <a:bodyPr/>
          <a:lstStyle/>
          <a:p>
            <a:pPr>
              <a:buClr>
                <a:srgbClr val="72183E"/>
              </a:buClr>
            </a:pPr>
            <a:r>
              <a:rPr lang="en-US" smtClean="0">
                <a:solidFill>
                  <a:srgbClr val="E45785"/>
                </a:solidFill>
              </a:rPr>
              <a:t> [Internal Use] for Check Point employees​</a:t>
            </a:r>
            <a:endParaRPr lang="en-US">
              <a:solidFill>
                <a:srgbClr val="E45785"/>
              </a:solidFill>
            </a:endParaRPr>
          </a:p>
        </p:txBody>
      </p:sp>
      <p:sp>
        <p:nvSpPr>
          <p:cNvPr id="11" name="Date Placeholder 10" hidden="1"/>
          <p:cNvSpPr>
            <a:spLocks noGrp="1"/>
          </p:cNvSpPr>
          <p:nvPr>
            <p:ph type="dt" sz="half" idx="11"/>
          </p:nvPr>
        </p:nvSpPr>
        <p:spPr/>
        <p:txBody>
          <a:bodyPr/>
          <a:lstStyle/>
          <a:p>
            <a:pPr>
              <a:buClr>
                <a:srgbClr val="72183E"/>
              </a:buClr>
            </a:pPr>
            <a:endParaRPr lang="en-US">
              <a:solidFill>
                <a:srgbClr val="4D4D4F">
                  <a:tint val="75000"/>
                </a:srgbClr>
              </a:solidFill>
            </a:endParaRPr>
          </a:p>
        </p:txBody>
      </p:sp>
      <p:grpSp>
        <p:nvGrpSpPr>
          <p:cNvPr id="13" name="Group 12"/>
          <p:cNvGrpSpPr/>
          <p:nvPr/>
        </p:nvGrpSpPr>
        <p:grpSpPr>
          <a:xfrm>
            <a:off x="609600" y="2050958"/>
            <a:ext cx="6740324" cy="3507939"/>
            <a:chOff x="609600" y="2050958"/>
            <a:chExt cx="6740324" cy="3507939"/>
          </a:xfrm>
        </p:grpSpPr>
        <p:grpSp>
          <p:nvGrpSpPr>
            <p:cNvPr id="48" name="Group 47"/>
            <p:cNvGrpSpPr/>
            <p:nvPr/>
          </p:nvGrpSpPr>
          <p:grpSpPr>
            <a:xfrm>
              <a:off x="1944547" y="2050958"/>
              <a:ext cx="5405377" cy="3507939"/>
              <a:chOff x="1944547" y="2050958"/>
              <a:chExt cx="5405377" cy="3507939"/>
            </a:xfrm>
          </p:grpSpPr>
          <p:cxnSp>
            <p:nvCxnSpPr>
              <p:cNvPr id="33" name="Straight Connector 32"/>
              <p:cNvCxnSpPr/>
              <p:nvPr/>
            </p:nvCxnSpPr>
            <p:spPr bwMode="auto">
              <a:xfrm flipH="1">
                <a:off x="2777925" y="2050958"/>
                <a:ext cx="4571999" cy="0"/>
              </a:xfrm>
              <a:prstGeom prst="line">
                <a:avLst/>
              </a:prstGeom>
              <a:solidFill>
                <a:schemeClr val="bg1"/>
              </a:solidFill>
              <a:ln w="12700"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7" name="Group 46"/>
              <p:cNvGrpSpPr/>
              <p:nvPr/>
            </p:nvGrpSpPr>
            <p:grpSpPr>
              <a:xfrm>
                <a:off x="1944547" y="2050958"/>
                <a:ext cx="2613593" cy="3507939"/>
                <a:chOff x="1944547" y="2050958"/>
                <a:chExt cx="2613593" cy="3507939"/>
              </a:xfrm>
            </p:grpSpPr>
            <p:cxnSp>
              <p:nvCxnSpPr>
                <p:cNvPr id="12" name="Straight Connector 11"/>
                <p:cNvCxnSpPr/>
                <p:nvPr/>
              </p:nvCxnSpPr>
              <p:spPr bwMode="auto">
                <a:xfrm flipH="1">
                  <a:off x="1944547" y="3749298"/>
                  <a:ext cx="833378" cy="0"/>
                </a:xfrm>
                <a:prstGeom prst="line">
                  <a:avLst/>
                </a:prstGeom>
                <a:solidFill>
                  <a:schemeClr val="bg1"/>
                </a:solidFill>
                <a:ln w="12700"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Straight Connector 22"/>
                <p:cNvCxnSpPr/>
                <p:nvPr/>
              </p:nvCxnSpPr>
              <p:spPr bwMode="auto">
                <a:xfrm flipH="1">
                  <a:off x="2777924" y="5547173"/>
                  <a:ext cx="1780216" cy="0"/>
                </a:xfrm>
                <a:prstGeom prst="line">
                  <a:avLst/>
                </a:prstGeom>
                <a:solidFill>
                  <a:schemeClr val="bg1"/>
                </a:solidFill>
                <a:ln w="12700"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Connector 24"/>
                <p:cNvCxnSpPr/>
                <p:nvPr/>
              </p:nvCxnSpPr>
              <p:spPr bwMode="auto">
                <a:xfrm>
                  <a:off x="2777924" y="2050958"/>
                  <a:ext cx="0" cy="3507939"/>
                </a:xfrm>
                <a:prstGeom prst="line">
                  <a:avLst/>
                </a:prstGeom>
                <a:solidFill>
                  <a:schemeClr val="bg1"/>
                </a:solidFill>
                <a:ln w="12700" cap="flat" cmpd="sng" algn="ctr">
                  <a:solidFill>
                    <a:schemeClr val="accent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35" name="Picture 2" descr="C:\Users\taleh\Documents\Pics\CloudGuard_MASTER.png.pn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09600" y="3148599"/>
              <a:ext cx="1860668" cy="13955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21474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right)">
                                      <p:cBhvr>
                                        <p:cTn id="27" dur="500"/>
                                        <p:tgtEl>
                                          <p:spTgt spid="46"/>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0" y="0"/>
            <a:ext cx="8556171" cy="6899642"/>
          </a:xfrm>
          <a:prstGeom prst="rect">
            <a:avLst/>
          </a:prstGeom>
          <a:gradFill flip="none" rotWithShape="1">
            <a:gsLst>
              <a:gs pos="3000">
                <a:schemeClr val="bg2">
                  <a:shade val="30000"/>
                  <a:satMod val="115000"/>
                  <a:alpha val="51000"/>
                </a:schemeClr>
              </a:gs>
              <a:gs pos="38000">
                <a:schemeClr val="bg2">
                  <a:shade val="67500"/>
                  <a:satMod val="115000"/>
                  <a:alpha val="21000"/>
                </a:schemeClr>
              </a:gs>
              <a:gs pos="60000">
                <a:schemeClr val="bg2">
                  <a:shade val="100000"/>
                  <a:satMod val="115000"/>
                  <a:alpha val="0"/>
                </a:schemeClr>
              </a:gs>
            </a:gsLst>
            <a:lin ang="2400000" scaled="0"/>
            <a:tileRect/>
          </a:gradFill>
          <a:ln w="12700" algn="ctr">
            <a:no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ctr">
              <a:lnSpc>
                <a:spcPct val="80000"/>
              </a:lnSpc>
              <a:spcBef>
                <a:spcPts val="1200"/>
              </a:spcBef>
              <a:spcAft>
                <a:spcPts val="0"/>
              </a:spcAft>
              <a:buClr>
                <a:srgbClr val="72183E"/>
              </a:buClr>
              <a:buSzPct val="115000"/>
            </a:pPr>
            <a:endParaRPr lang="en-US" sz="2400" dirty="0" err="1">
              <a:solidFill>
                <a:srgbClr val="4D4D4F"/>
              </a:solidFill>
              <a:latin typeface="Calibri"/>
            </a:endParaRPr>
          </a:p>
        </p:txBody>
      </p:sp>
      <p:sp>
        <p:nvSpPr>
          <p:cNvPr id="46" name="Rectangle 45"/>
          <p:cNvSpPr/>
          <p:nvPr/>
        </p:nvSpPr>
        <p:spPr bwMode="auto">
          <a:xfrm>
            <a:off x="1006680" y="4765448"/>
            <a:ext cx="3344601" cy="369729"/>
          </a:xfrm>
          <a:prstGeom prst="rect">
            <a:avLst/>
          </a:prstGeom>
          <a:gradFill>
            <a:gsLst>
              <a:gs pos="0">
                <a:srgbClr val="262627">
                  <a:alpha val="0"/>
                </a:srgbClr>
              </a:gs>
              <a:gs pos="4000">
                <a:srgbClr val="262627">
                  <a:alpha val="49000"/>
                </a:srgbClr>
              </a:gs>
              <a:gs pos="100000">
                <a:srgbClr val="00B050">
                  <a:alpha val="54000"/>
                </a:srgbClr>
              </a:gs>
            </a:gsLst>
            <a:lin ang="0" scaled="0"/>
          </a:gradFill>
          <a:ln w="12700" algn="ctr">
            <a:noFill/>
            <a:miter lim="800000"/>
            <a:headEnd/>
            <a:tailEnd/>
          </a:ln>
          <a:effectLst/>
          <a:ex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defRPr/>
            </a:pPr>
            <a:r>
              <a:rPr lang="en-US" sz="3200" dirty="0">
                <a:solidFill>
                  <a:srgbClr val="FFFFFF"/>
                </a:solidFill>
                <a:latin typeface="Calibri"/>
              </a:rPr>
              <a:t>PROTECTED</a:t>
            </a:r>
          </a:p>
        </p:txBody>
      </p:sp>
      <p:sp>
        <p:nvSpPr>
          <p:cNvPr id="47" name="Rectangle 46"/>
          <p:cNvSpPr/>
          <p:nvPr/>
        </p:nvSpPr>
        <p:spPr bwMode="auto">
          <a:xfrm>
            <a:off x="1006680" y="1446090"/>
            <a:ext cx="3344601" cy="3309859"/>
          </a:xfrm>
          <a:prstGeom prst="rect">
            <a:avLst/>
          </a:prstGeom>
          <a:gradFill>
            <a:gsLst>
              <a:gs pos="0">
                <a:srgbClr val="FBFBFB"/>
              </a:gs>
              <a:gs pos="2000">
                <a:srgbClr val="FF0000">
                  <a:alpha val="44000"/>
                </a:srgbClr>
              </a:gs>
              <a:gs pos="100000">
                <a:srgbClr val="FF0000">
                  <a:alpha val="56000"/>
                  <a:lumMod val="100000"/>
                </a:srgbClr>
              </a:gs>
            </a:gsLst>
            <a:lin ang="0" scaled="0"/>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defRPr/>
            </a:pPr>
            <a:r>
              <a:rPr lang="en-US" sz="3200" dirty="0" smtClean="0">
                <a:solidFill>
                  <a:srgbClr val="FFFFFF"/>
                </a:solidFill>
                <a:latin typeface="Calibri"/>
              </a:rPr>
              <a:t>NOT </a:t>
            </a:r>
          </a:p>
          <a:p>
            <a:pPr algn="ctr">
              <a:lnSpc>
                <a:spcPct val="80000"/>
              </a:lnSpc>
              <a:spcBef>
                <a:spcPts val="1200"/>
              </a:spcBef>
              <a:spcAft>
                <a:spcPts val="0"/>
              </a:spcAft>
              <a:buClr>
                <a:srgbClr val="72183E"/>
              </a:buClr>
              <a:buSzPct val="115000"/>
              <a:defRPr/>
            </a:pPr>
            <a:r>
              <a:rPr lang="en-US" sz="3200" dirty="0" smtClean="0">
                <a:solidFill>
                  <a:srgbClr val="FFFFFF"/>
                </a:solidFill>
                <a:latin typeface="Calibri"/>
              </a:rPr>
              <a:t>PROTECTED</a:t>
            </a:r>
          </a:p>
        </p:txBody>
      </p:sp>
      <p:sp>
        <p:nvSpPr>
          <p:cNvPr id="3" name="Date Placeholder 2" hidden="1"/>
          <p:cNvSpPr>
            <a:spLocks noGrp="1"/>
          </p:cNvSpPr>
          <p:nvPr>
            <p:ph type="dt" sz="quarter" idx="12"/>
          </p:nvPr>
        </p:nvSpPr>
        <p:spPr/>
        <p:txBody>
          <a:bodyPr/>
          <a:lstStyle/>
          <a:p>
            <a:pPr>
              <a:buClr>
                <a:srgbClr val="72183E"/>
              </a:buClr>
              <a:defRPr/>
            </a:pPr>
            <a:endParaRPr lang="en-US">
              <a:solidFill>
                <a:srgbClr val="4D4D4F">
                  <a:tint val="75000"/>
                </a:srgbClr>
              </a:solidFill>
            </a:endParaRPr>
          </a:p>
        </p:txBody>
      </p:sp>
      <p:sp>
        <p:nvSpPr>
          <p:cNvPr id="6" name="Title 5"/>
          <p:cNvSpPr>
            <a:spLocks noGrp="1"/>
          </p:cNvSpPr>
          <p:nvPr>
            <p:ph type="title"/>
          </p:nvPr>
        </p:nvSpPr>
        <p:spPr/>
        <p:txBody>
          <a:bodyPr/>
          <a:lstStyle/>
          <a:p>
            <a:r>
              <a:rPr lang="en-US" dirty="0" smtClean="0"/>
              <a:t>LET’S LOOK AT WHAT CUSTOMERS USE TODAY</a:t>
            </a:r>
            <a:endParaRPr lang="en-US" dirty="0"/>
          </a:p>
        </p:txBody>
      </p:sp>
      <p:sp>
        <p:nvSpPr>
          <p:cNvPr id="9" name="TextBox 8"/>
          <p:cNvSpPr txBox="1"/>
          <p:nvPr/>
        </p:nvSpPr>
        <p:spPr bwMode="auto">
          <a:xfrm>
            <a:off x="4462931" y="5143665"/>
            <a:ext cx="2005734" cy="646331"/>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defRPr/>
            </a:pPr>
            <a:r>
              <a:rPr lang="en-US" sz="1800" dirty="0" smtClean="0">
                <a:solidFill>
                  <a:srgbClr val="4D4D4F"/>
                </a:solidFill>
                <a:latin typeface="Calibri"/>
              </a:rPr>
              <a:t>ADVANCED THREAT PREVENTION</a:t>
            </a:r>
          </a:p>
        </p:txBody>
      </p:sp>
      <p:sp>
        <p:nvSpPr>
          <p:cNvPr id="10" name="TextBox 9"/>
          <p:cNvSpPr txBox="1"/>
          <p:nvPr/>
        </p:nvSpPr>
        <p:spPr bwMode="auto">
          <a:xfrm>
            <a:off x="7041152" y="5150139"/>
            <a:ext cx="1681919" cy="646331"/>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defRPr/>
            </a:pPr>
            <a:r>
              <a:rPr lang="en-US" sz="1800" dirty="0" smtClean="0">
                <a:solidFill>
                  <a:srgbClr val="4D4D4F"/>
                </a:solidFill>
                <a:latin typeface="Calibri"/>
              </a:rPr>
              <a:t>MOBILE SECURITY</a:t>
            </a:r>
          </a:p>
        </p:txBody>
      </p:sp>
      <p:sp>
        <p:nvSpPr>
          <p:cNvPr id="11" name="TextBox 10"/>
          <p:cNvSpPr txBox="1"/>
          <p:nvPr/>
        </p:nvSpPr>
        <p:spPr bwMode="auto">
          <a:xfrm>
            <a:off x="9417544" y="5152940"/>
            <a:ext cx="1613587" cy="646331"/>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defRPr/>
            </a:pPr>
            <a:r>
              <a:rPr lang="en-US" sz="1800" dirty="0" smtClean="0">
                <a:solidFill>
                  <a:srgbClr val="4D4D4F"/>
                </a:solidFill>
                <a:latin typeface="Calibri"/>
              </a:rPr>
              <a:t>CLOUD SECURITY</a:t>
            </a:r>
          </a:p>
        </p:txBody>
      </p:sp>
      <p:cxnSp>
        <p:nvCxnSpPr>
          <p:cNvPr id="14" name="Straight Connector 13"/>
          <p:cNvCxnSpPr/>
          <p:nvPr/>
        </p:nvCxnSpPr>
        <p:spPr bwMode="auto">
          <a:xfrm flipV="1">
            <a:off x="4351281" y="1446091"/>
            <a:ext cx="0" cy="3689086"/>
          </a:xfrm>
          <a:prstGeom prst="line">
            <a:avLst/>
          </a:prstGeom>
          <a:solidFill>
            <a:schemeClr val="bg1"/>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TextBox 15"/>
          <p:cNvSpPr txBox="1"/>
          <p:nvPr/>
        </p:nvSpPr>
        <p:spPr bwMode="auto">
          <a:xfrm>
            <a:off x="4304389" y="4786706"/>
            <a:ext cx="466794" cy="369332"/>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defRPr/>
            </a:pPr>
            <a:r>
              <a:rPr lang="en-US" sz="1800" dirty="0" smtClean="0">
                <a:solidFill>
                  <a:srgbClr val="4D4D4F"/>
                </a:solidFill>
                <a:latin typeface="Calibri"/>
              </a:rPr>
              <a:t>0%</a:t>
            </a:r>
          </a:p>
        </p:txBody>
      </p:sp>
      <p:sp>
        <p:nvSpPr>
          <p:cNvPr id="17" name="TextBox 16"/>
          <p:cNvSpPr txBox="1"/>
          <p:nvPr/>
        </p:nvSpPr>
        <p:spPr bwMode="auto">
          <a:xfrm>
            <a:off x="4304826" y="3008704"/>
            <a:ext cx="583814" cy="369332"/>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defRPr/>
            </a:pPr>
            <a:r>
              <a:rPr lang="en-US" sz="1800" dirty="0" smtClean="0">
                <a:solidFill>
                  <a:srgbClr val="4D4D4F"/>
                </a:solidFill>
                <a:latin typeface="Calibri"/>
              </a:rPr>
              <a:t>50%</a:t>
            </a:r>
          </a:p>
        </p:txBody>
      </p:sp>
      <p:sp>
        <p:nvSpPr>
          <p:cNvPr id="18" name="TextBox 17"/>
          <p:cNvSpPr txBox="1"/>
          <p:nvPr/>
        </p:nvSpPr>
        <p:spPr bwMode="auto">
          <a:xfrm>
            <a:off x="4286761" y="1076759"/>
            <a:ext cx="700833" cy="369332"/>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defRPr/>
            </a:pPr>
            <a:r>
              <a:rPr lang="en-US" sz="1800" dirty="0" smtClean="0">
                <a:solidFill>
                  <a:srgbClr val="4D4D4F"/>
                </a:solidFill>
                <a:latin typeface="Calibri"/>
              </a:rPr>
              <a:t>100%</a:t>
            </a:r>
          </a:p>
        </p:txBody>
      </p:sp>
      <p:cxnSp>
        <p:nvCxnSpPr>
          <p:cNvPr id="13" name="Straight Connector 12"/>
          <p:cNvCxnSpPr/>
          <p:nvPr/>
        </p:nvCxnSpPr>
        <p:spPr bwMode="auto">
          <a:xfrm>
            <a:off x="4351281" y="5081553"/>
            <a:ext cx="7206158" cy="0"/>
          </a:xfrm>
          <a:prstGeom prst="line">
            <a:avLst/>
          </a:prstGeom>
          <a:solidFill>
            <a:schemeClr val="bg1"/>
          </a:solidFill>
          <a:ln w="6350" cap="flat" cmpd="sng" algn="ctr">
            <a:solidFill>
              <a:schemeClr val="tx2"/>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Connector 26"/>
          <p:cNvCxnSpPr/>
          <p:nvPr/>
        </p:nvCxnSpPr>
        <p:spPr bwMode="auto">
          <a:xfrm>
            <a:off x="4351281" y="3313649"/>
            <a:ext cx="7206158" cy="0"/>
          </a:xfrm>
          <a:prstGeom prst="line">
            <a:avLst/>
          </a:prstGeom>
          <a:solidFill>
            <a:schemeClr val="bg1"/>
          </a:solidFill>
          <a:ln w="3175" cap="flat" cmpd="sng" algn="ctr">
            <a:solidFill>
              <a:schemeClr val="tx2"/>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p:nvPr/>
        </p:nvCxnSpPr>
        <p:spPr bwMode="auto">
          <a:xfrm>
            <a:off x="4351281" y="1446091"/>
            <a:ext cx="7206158" cy="0"/>
          </a:xfrm>
          <a:prstGeom prst="line">
            <a:avLst/>
          </a:prstGeom>
          <a:solidFill>
            <a:schemeClr val="bg1"/>
          </a:solidFill>
          <a:ln w="3175" cap="flat" cmpd="sng" algn="ctr">
            <a:solidFill>
              <a:schemeClr val="tx2"/>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4" name="Group 43"/>
          <p:cNvGrpSpPr/>
          <p:nvPr/>
        </p:nvGrpSpPr>
        <p:grpSpPr>
          <a:xfrm>
            <a:off x="4870172" y="4755950"/>
            <a:ext cx="5858212" cy="325601"/>
            <a:chOff x="3863493" y="5224389"/>
            <a:chExt cx="5858212" cy="243814"/>
          </a:xfrm>
        </p:grpSpPr>
        <p:sp>
          <p:nvSpPr>
            <p:cNvPr id="21" name="Rectangle 20"/>
            <p:cNvSpPr/>
            <p:nvPr/>
          </p:nvSpPr>
          <p:spPr bwMode="auto">
            <a:xfrm>
              <a:off x="3863493" y="5224389"/>
              <a:ext cx="1119794" cy="243814"/>
            </a:xfrm>
            <a:prstGeom prst="rect">
              <a:avLst/>
            </a:prstGeom>
            <a:solidFill>
              <a:srgbClr val="00B05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defRPr/>
              </a:pPr>
              <a:endParaRPr lang="en-US" sz="2400" dirty="0" err="1" smtClean="0">
                <a:solidFill>
                  <a:srgbClr val="4D4D4F"/>
                </a:solidFill>
                <a:latin typeface="Calibri"/>
              </a:endParaRPr>
            </a:p>
          </p:txBody>
        </p:sp>
        <p:sp>
          <p:nvSpPr>
            <p:cNvPr id="22" name="Rectangle 21"/>
            <p:cNvSpPr/>
            <p:nvPr/>
          </p:nvSpPr>
          <p:spPr bwMode="auto">
            <a:xfrm>
              <a:off x="6245505" y="5412430"/>
              <a:ext cx="1119794" cy="55773"/>
            </a:xfrm>
            <a:prstGeom prst="rect">
              <a:avLst/>
            </a:prstGeom>
            <a:solidFill>
              <a:srgbClr val="00B05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defRPr/>
              </a:pPr>
              <a:endParaRPr lang="en-US" sz="2400" dirty="0" err="1" smtClean="0">
                <a:solidFill>
                  <a:srgbClr val="4D4D4F"/>
                </a:solidFill>
                <a:latin typeface="Calibri"/>
              </a:endParaRPr>
            </a:p>
          </p:txBody>
        </p:sp>
        <p:sp>
          <p:nvSpPr>
            <p:cNvPr id="23" name="Rectangle 22"/>
            <p:cNvSpPr/>
            <p:nvPr/>
          </p:nvSpPr>
          <p:spPr bwMode="auto">
            <a:xfrm>
              <a:off x="8601911" y="5327509"/>
              <a:ext cx="1119794" cy="140694"/>
            </a:xfrm>
            <a:prstGeom prst="rect">
              <a:avLst/>
            </a:prstGeom>
            <a:solidFill>
              <a:srgbClr val="00B05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defRPr/>
              </a:pPr>
              <a:endParaRPr lang="en-US" sz="2400" dirty="0" err="1" smtClean="0">
                <a:solidFill>
                  <a:srgbClr val="4D4D4F"/>
                </a:solidFill>
                <a:latin typeface="Calibri"/>
              </a:endParaRPr>
            </a:p>
          </p:txBody>
        </p:sp>
      </p:grpSp>
      <p:grpSp>
        <p:nvGrpSpPr>
          <p:cNvPr id="45" name="Group 44"/>
          <p:cNvGrpSpPr/>
          <p:nvPr/>
        </p:nvGrpSpPr>
        <p:grpSpPr>
          <a:xfrm>
            <a:off x="4870173" y="1446091"/>
            <a:ext cx="5858211" cy="3573351"/>
            <a:chOff x="3863494" y="2865785"/>
            <a:chExt cx="5858211" cy="2537587"/>
          </a:xfrm>
        </p:grpSpPr>
        <p:sp>
          <p:nvSpPr>
            <p:cNvPr id="24" name="Rectangle 23"/>
            <p:cNvSpPr/>
            <p:nvPr/>
          </p:nvSpPr>
          <p:spPr bwMode="auto">
            <a:xfrm>
              <a:off x="3863494" y="2865785"/>
              <a:ext cx="1119793" cy="2358609"/>
            </a:xfrm>
            <a:prstGeom prst="rect">
              <a:avLst/>
            </a:prstGeom>
            <a:solidFill>
              <a:srgbClr val="FF0000">
                <a:alpha val="74118"/>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defRPr/>
              </a:pPr>
              <a:endParaRPr lang="en-US" sz="2400" dirty="0" err="1" smtClean="0">
                <a:solidFill>
                  <a:srgbClr val="4D4D4F"/>
                </a:solidFill>
                <a:latin typeface="Calibri"/>
              </a:endParaRPr>
            </a:p>
          </p:txBody>
        </p:sp>
        <p:sp>
          <p:nvSpPr>
            <p:cNvPr id="25" name="Rectangle 24"/>
            <p:cNvSpPr/>
            <p:nvPr/>
          </p:nvSpPr>
          <p:spPr bwMode="auto">
            <a:xfrm>
              <a:off x="6245507" y="2865785"/>
              <a:ext cx="1119793" cy="2537587"/>
            </a:xfrm>
            <a:prstGeom prst="rect">
              <a:avLst/>
            </a:prstGeom>
            <a:solidFill>
              <a:srgbClr val="FF0000">
                <a:alpha val="69804"/>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defRPr/>
              </a:pPr>
              <a:endParaRPr lang="en-US" sz="2400" dirty="0" err="1" smtClean="0">
                <a:solidFill>
                  <a:srgbClr val="4D4D4F"/>
                </a:solidFill>
                <a:latin typeface="Calibri"/>
              </a:endParaRPr>
            </a:p>
          </p:txBody>
        </p:sp>
        <p:sp>
          <p:nvSpPr>
            <p:cNvPr id="26" name="Rectangle 25"/>
            <p:cNvSpPr/>
            <p:nvPr/>
          </p:nvSpPr>
          <p:spPr bwMode="auto">
            <a:xfrm>
              <a:off x="8601912" y="2865785"/>
              <a:ext cx="1119793" cy="2448265"/>
            </a:xfrm>
            <a:prstGeom prst="rect">
              <a:avLst/>
            </a:prstGeom>
            <a:solidFill>
              <a:srgbClr val="FF0000">
                <a:alpha val="74902"/>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defRPr/>
              </a:pPr>
              <a:endParaRPr lang="en-US" sz="2400" dirty="0" err="1" smtClean="0">
                <a:solidFill>
                  <a:srgbClr val="4D4D4F"/>
                </a:solidFill>
                <a:latin typeface="Calibri"/>
              </a:endParaRPr>
            </a:p>
          </p:txBody>
        </p:sp>
      </p:grpSp>
      <p:sp>
        <p:nvSpPr>
          <p:cNvPr id="5" name="TextBox 4"/>
          <p:cNvSpPr txBox="1"/>
          <p:nvPr/>
        </p:nvSpPr>
        <p:spPr bwMode="auto">
          <a:xfrm>
            <a:off x="5065766" y="2817167"/>
            <a:ext cx="720069" cy="461665"/>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defRPr/>
            </a:pPr>
            <a:r>
              <a:rPr lang="en-US" sz="2400" b="1" smtClean="0">
                <a:solidFill>
                  <a:srgbClr val="FFFFFF"/>
                </a:solidFill>
                <a:latin typeface="Calibri"/>
              </a:rPr>
              <a:t>93%</a:t>
            </a:r>
            <a:endParaRPr lang="en-US" sz="2400" b="1" dirty="0" smtClean="0">
              <a:solidFill>
                <a:srgbClr val="FFFFFF"/>
              </a:solidFill>
              <a:latin typeface="Calibri"/>
            </a:endParaRPr>
          </a:p>
        </p:txBody>
      </p:sp>
      <p:sp>
        <p:nvSpPr>
          <p:cNvPr id="28" name="TextBox 27"/>
          <p:cNvSpPr txBox="1"/>
          <p:nvPr/>
        </p:nvSpPr>
        <p:spPr bwMode="auto">
          <a:xfrm>
            <a:off x="7447734" y="2817167"/>
            <a:ext cx="720069" cy="461665"/>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defRPr/>
            </a:pPr>
            <a:r>
              <a:rPr lang="en-US" sz="2400" b="1" dirty="0" smtClean="0">
                <a:solidFill>
                  <a:srgbClr val="FFFFFF"/>
                </a:solidFill>
                <a:latin typeface="Calibri"/>
              </a:rPr>
              <a:t>99%</a:t>
            </a:r>
          </a:p>
        </p:txBody>
      </p:sp>
      <p:sp>
        <p:nvSpPr>
          <p:cNvPr id="30" name="TextBox 29"/>
          <p:cNvSpPr txBox="1"/>
          <p:nvPr/>
        </p:nvSpPr>
        <p:spPr bwMode="auto">
          <a:xfrm>
            <a:off x="9817532" y="2817167"/>
            <a:ext cx="720069" cy="461665"/>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defRPr/>
            </a:pPr>
            <a:r>
              <a:rPr lang="en-US" sz="2400" b="1" dirty="0" smtClean="0">
                <a:solidFill>
                  <a:srgbClr val="FFFFFF"/>
                </a:solidFill>
                <a:latin typeface="Calibri"/>
              </a:rPr>
              <a:t>98%</a:t>
            </a:r>
          </a:p>
        </p:txBody>
      </p:sp>
    </p:spTree>
    <p:extLst>
      <p:ext uri="{BB962C8B-B14F-4D97-AF65-F5344CB8AC3E}">
        <p14:creationId xmlns:p14="http://schemas.microsoft.com/office/powerpoint/2010/main" val="3647420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down)">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down)">
                                      <p:cBhvr>
                                        <p:cTn id="18" dur="500"/>
                                        <p:tgtEl>
                                          <p:spTgt spid="4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 grpId="0"/>
      <p:bldP spid="28"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814" y="-10048"/>
            <a:ext cx="12188825" cy="6858000"/>
          </a:xfrm>
          <a:prstGeom prst="rect">
            <a:avLst/>
          </a:prstGeom>
        </p:spPr>
      </p:pic>
      <p:sp>
        <p:nvSpPr>
          <p:cNvPr id="17" name="Rectangle 16"/>
          <p:cNvSpPr/>
          <p:nvPr/>
        </p:nvSpPr>
        <p:spPr bwMode="auto">
          <a:xfrm>
            <a:off x="-1" y="-10048"/>
            <a:ext cx="11815011" cy="6858000"/>
          </a:xfrm>
          <a:prstGeom prst="rect">
            <a:avLst/>
          </a:prstGeom>
          <a:gradFill flip="none" rotWithShape="1">
            <a:gsLst>
              <a:gs pos="40000">
                <a:srgbClr val="000000"/>
              </a:gs>
              <a:gs pos="92000">
                <a:schemeClr val="bg1">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sp>
        <p:nvSpPr>
          <p:cNvPr id="5" name="Rectangle 4"/>
          <p:cNvSpPr/>
          <p:nvPr/>
        </p:nvSpPr>
        <p:spPr>
          <a:xfrm>
            <a:off x="4" y="5719679"/>
            <a:ext cx="12188822" cy="586120"/>
          </a:xfrm>
          <a:prstGeom prst="rect">
            <a:avLst/>
          </a:prstGeom>
          <a:solidFill>
            <a:schemeClr val="bg1">
              <a:lumMod val="8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rgbClr val="72183E"/>
              </a:buClr>
            </a:pPr>
            <a:endParaRPr lang="nb-NO">
              <a:solidFill>
                <a:srgbClr val="FFFFFF"/>
              </a:solidFill>
            </a:endParaRP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9184" y="-174451"/>
            <a:ext cx="12188825" cy="6858000"/>
          </a:xfrm>
          <a:prstGeom prst="rect">
            <a:avLst/>
          </a:prstGeom>
        </p:spPr>
      </p:pic>
      <p:sp>
        <p:nvSpPr>
          <p:cNvPr id="2" name="Title 1"/>
          <p:cNvSpPr>
            <a:spLocks noGrp="1"/>
          </p:cNvSpPr>
          <p:nvPr>
            <p:ph type="title" idx="4294967295"/>
          </p:nvPr>
        </p:nvSpPr>
        <p:spPr>
          <a:xfrm>
            <a:off x="0" y="369888"/>
            <a:ext cx="11237913" cy="914400"/>
          </a:xfrm>
        </p:spPr>
        <p:txBody>
          <a:bodyPr/>
          <a:lstStyle/>
          <a:p>
            <a:r>
              <a:rPr lang="en-US" dirty="0" smtClean="0">
                <a:solidFill>
                  <a:schemeClr val="bg1"/>
                </a:solidFill>
              </a:rPr>
              <a:t>Check Points Closes the Gaps </a:t>
            </a:r>
            <a:endParaRPr lang="en-US" dirty="0">
              <a:solidFill>
                <a:schemeClr val="bg1"/>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253" y="504459"/>
            <a:ext cx="12188825" cy="6509099"/>
          </a:xfrm>
          <a:prstGeom prst="rect">
            <a:avLst/>
          </a:prstGeom>
        </p:spPr>
      </p:pic>
      <p:sp>
        <p:nvSpPr>
          <p:cNvPr id="2052" name="TextBox 2051"/>
          <p:cNvSpPr txBox="1"/>
          <p:nvPr/>
        </p:nvSpPr>
        <p:spPr bwMode="auto">
          <a:xfrm>
            <a:off x="5689644" y="3138061"/>
            <a:ext cx="5909438" cy="553779"/>
          </a:xfrm>
          <a:prstGeom prst="rect">
            <a:avLst/>
          </a:prstGeom>
          <a:noFill/>
          <a:ln>
            <a:noFill/>
          </a:ln>
          <a:effectLst/>
          <a:extLst/>
        </p:spPr>
        <p:txBody>
          <a:bodyPr vert="horz" wrap="none" lIns="138392" tIns="69196" rIns="138392" bIns="69196" numCol="1" rtlCol="0" anchor="t" anchorCtr="0" compatLnSpc="1">
            <a:prstTxWarp prst="textNoShape">
              <a:avLst/>
            </a:prstTxWarp>
            <a:noAutofit/>
          </a:bodyPr>
          <a:lstStyle/>
          <a:p>
            <a:pPr fontAlgn="auto">
              <a:lnSpc>
                <a:spcPts val="2725"/>
              </a:lnSpc>
              <a:spcBef>
                <a:spcPts val="0"/>
              </a:spcBef>
              <a:spcAft>
                <a:spcPts val="0"/>
              </a:spcAft>
              <a:buClr>
                <a:srgbClr val="E45785"/>
              </a:buClr>
              <a:buSzTx/>
            </a:pPr>
            <a:r>
              <a:rPr lang="en-US" sz="1900" b="1" kern="0" dirty="0">
                <a:solidFill>
                  <a:srgbClr val="FFFFFF"/>
                </a:solidFill>
                <a:latin typeface="Arial" panose="020B0604020202020204" pitchFamily="34" charset="0"/>
                <a:cs typeface="Arial" panose="020B0604020202020204" pitchFamily="34" charset="0"/>
              </a:rPr>
              <a:t>Catches known or old malware</a:t>
            </a:r>
          </a:p>
          <a:p>
            <a:pPr fontAlgn="auto">
              <a:lnSpc>
                <a:spcPts val="2725"/>
              </a:lnSpc>
              <a:spcBef>
                <a:spcPts val="0"/>
              </a:spcBef>
              <a:spcAft>
                <a:spcPts val="0"/>
              </a:spcAft>
              <a:buClr>
                <a:srgbClr val="E45785"/>
              </a:buClr>
              <a:buSzTx/>
            </a:pPr>
            <a:endParaRPr lang="en-US" sz="2700" kern="0" dirty="0">
              <a:solidFill>
                <a:srgbClr val="4D4D4F"/>
              </a:solidFill>
              <a:latin typeface="Arial"/>
            </a:endParaRPr>
          </a:p>
        </p:txBody>
      </p:sp>
      <p:sp>
        <p:nvSpPr>
          <p:cNvPr id="2053" name="TextBox 2052"/>
          <p:cNvSpPr txBox="1"/>
          <p:nvPr/>
        </p:nvSpPr>
        <p:spPr bwMode="auto">
          <a:xfrm>
            <a:off x="5698961" y="3398416"/>
            <a:ext cx="5990680" cy="360593"/>
          </a:xfrm>
          <a:prstGeom prst="rect">
            <a:avLst/>
          </a:prstGeom>
          <a:noFill/>
          <a:ln>
            <a:noFill/>
          </a:ln>
          <a:effectLst/>
          <a:extLst/>
        </p:spPr>
        <p:txBody>
          <a:bodyPr vert="horz" wrap="none" lIns="138392" tIns="69196" rIns="138392" bIns="69196" numCol="1" rtlCol="0" anchor="t" anchorCtr="0" compatLnSpc="1">
            <a:prstTxWarp prst="textNoShape">
              <a:avLst/>
            </a:prstTxWarp>
            <a:noAutofit/>
          </a:bodyPr>
          <a:lstStyle/>
          <a:p>
            <a:pPr fontAlgn="auto">
              <a:spcBef>
                <a:spcPts val="0"/>
              </a:spcBef>
              <a:spcAft>
                <a:spcPts val="0"/>
              </a:spcAft>
              <a:buClr>
                <a:srgbClr val="E45785"/>
              </a:buClr>
              <a:buSzTx/>
            </a:pPr>
            <a:r>
              <a:rPr lang="en-US" sz="1900" kern="0" dirty="0">
                <a:solidFill>
                  <a:srgbClr val="FFFFFF"/>
                </a:solidFill>
                <a:latin typeface="Arial" panose="020B0604020202020204" pitchFamily="34" charset="0"/>
                <a:cs typeface="Arial" panose="020B0604020202020204" pitchFamily="34" charset="0"/>
              </a:rPr>
              <a:t>Of known malware, 71 in 1000 are not caught</a:t>
            </a:r>
            <a:endParaRPr lang="en-US" sz="2000" kern="0" dirty="0">
              <a:solidFill>
                <a:srgbClr val="4D4D4F"/>
              </a:solidFill>
              <a:latin typeface="Arial" panose="020B0604020202020204" pitchFamily="34" charset="0"/>
              <a:cs typeface="Arial" panose="020B0604020202020204" pitchFamily="34" charset="0"/>
            </a:endParaRPr>
          </a:p>
        </p:txBody>
      </p:sp>
      <p:sp>
        <p:nvSpPr>
          <p:cNvPr id="2048" name="TextBox 2047"/>
          <p:cNvSpPr txBox="1"/>
          <p:nvPr/>
        </p:nvSpPr>
        <p:spPr bwMode="auto">
          <a:xfrm>
            <a:off x="5698960" y="2887083"/>
            <a:ext cx="6101191" cy="457200"/>
          </a:xfrm>
          <a:prstGeom prst="rect">
            <a:avLst/>
          </a:prstGeom>
          <a:noFill/>
          <a:ln>
            <a:noFill/>
          </a:ln>
          <a:effectLst/>
          <a:extLst/>
        </p:spPr>
        <p:txBody>
          <a:bodyPr vert="horz" wrap="none" lIns="138392" tIns="69196" rIns="138392" bIns="69196" numCol="1" rtlCol="0" anchor="t" anchorCtr="0" compatLnSpc="1">
            <a:prstTxWarp prst="textNoShape">
              <a:avLst/>
            </a:prstTxWarp>
            <a:noAutofit/>
          </a:bodyPr>
          <a:lstStyle/>
          <a:p>
            <a:pPr fontAlgn="auto">
              <a:spcBef>
                <a:spcPts val="0"/>
              </a:spcBef>
              <a:spcAft>
                <a:spcPts val="0"/>
              </a:spcAft>
              <a:buClr>
                <a:srgbClr val="E45785"/>
              </a:buClr>
              <a:buSzTx/>
            </a:pPr>
            <a:r>
              <a:rPr lang="en-US" sz="1900" b="1"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IPS, ANTIVIRUS &amp; ANTI-BOT</a:t>
            </a:r>
            <a:endParaRPr lang="en-US" sz="1900" b="1" kern="0"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9" name="TextBox 68"/>
          <p:cNvSpPr txBox="1"/>
          <p:nvPr/>
        </p:nvSpPr>
        <p:spPr bwMode="auto">
          <a:xfrm>
            <a:off x="5698960" y="4432289"/>
            <a:ext cx="5909438" cy="553779"/>
          </a:xfrm>
          <a:prstGeom prst="rect">
            <a:avLst/>
          </a:prstGeom>
          <a:noFill/>
          <a:ln>
            <a:noFill/>
          </a:ln>
          <a:effectLst/>
          <a:extLst/>
        </p:spPr>
        <p:txBody>
          <a:bodyPr vert="horz" wrap="none" lIns="138392" tIns="69196" rIns="138392" bIns="69196" numCol="1" rtlCol="0" anchor="t" anchorCtr="0" compatLnSpc="1">
            <a:prstTxWarp prst="textNoShape">
              <a:avLst/>
            </a:prstTxWarp>
            <a:noAutofit/>
          </a:bodyPr>
          <a:lstStyle/>
          <a:p>
            <a:pPr fontAlgn="auto">
              <a:lnSpc>
                <a:spcPts val="2725"/>
              </a:lnSpc>
              <a:spcBef>
                <a:spcPts val="0"/>
              </a:spcBef>
              <a:spcAft>
                <a:spcPts val="0"/>
              </a:spcAft>
              <a:buClr>
                <a:srgbClr val="E45785"/>
              </a:buClr>
              <a:buSzTx/>
            </a:pPr>
            <a:r>
              <a:rPr lang="en-US" sz="1900" b="1" kern="0" dirty="0">
                <a:solidFill>
                  <a:srgbClr val="FFFFFF"/>
                </a:solidFill>
                <a:latin typeface="Arial" panose="020B0604020202020204" pitchFamily="34" charset="0"/>
                <a:cs typeface="Arial" panose="020B0604020202020204" pitchFamily="34" charset="0"/>
              </a:rPr>
              <a:t>Detects new and unknown malware</a:t>
            </a:r>
          </a:p>
          <a:p>
            <a:pPr fontAlgn="auto">
              <a:lnSpc>
                <a:spcPts val="2725"/>
              </a:lnSpc>
              <a:spcBef>
                <a:spcPts val="0"/>
              </a:spcBef>
              <a:spcAft>
                <a:spcPts val="0"/>
              </a:spcAft>
              <a:buClr>
                <a:srgbClr val="E45785"/>
              </a:buClr>
              <a:buSzTx/>
            </a:pPr>
            <a:endParaRPr lang="en-US" sz="2700" kern="0" dirty="0">
              <a:solidFill>
                <a:srgbClr val="FFFFFF"/>
              </a:solidFill>
              <a:latin typeface="Arial"/>
            </a:endParaRPr>
          </a:p>
        </p:txBody>
      </p:sp>
      <p:sp>
        <p:nvSpPr>
          <p:cNvPr id="70" name="TextBox 69"/>
          <p:cNvSpPr txBox="1"/>
          <p:nvPr/>
        </p:nvSpPr>
        <p:spPr bwMode="auto">
          <a:xfrm>
            <a:off x="5698961" y="4677756"/>
            <a:ext cx="5990680" cy="360593"/>
          </a:xfrm>
          <a:prstGeom prst="rect">
            <a:avLst/>
          </a:prstGeom>
          <a:noFill/>
          <a:ln>
            <a:noFill/>
          </a:ln>
          <a:effectLst/>
          <a:extLst/>
        </p:spPr>
        <p:txBody>
          <a:bodyPr vert="horz" wrap="none" lIns="138392" tIns="69196" rIns="138392" bIns="69196" numCol="1" rtlCol="0" anchor="t" anchorCtr="0" compatLnSpc="1">
            <a:prstTxWarp prst="textNoShape">
              <a:avLst/>
            </a:prstTxWarp>
            <a:noAutofit/>
          </a:bodyPr>
          <a:lstStyle/>
          <a:p>
            <a:pPr fontAlgn="auto">
              <a:lnSpc>
                <a:spcPts val="2725"/>
              </a:lnSpc>
              <a:spcBef>
                <a:spcPts val="0"/>
              </a:spcBef>
              <a:spcAft>
                <a:spcPts val="0"/>
              </a:spcAft>
              <a:buClrTx/>
              <a:buSzTx/>
            </a:pPr>
            <a:r>
              <a:rPr lang="en-US" sz="1900" kern="0" dirty="0">
                <a:solidFill>
                  <a:srgbClr val="FFFFFF"/>
                </a:solidFill>
                <a:latin typeface="Arial" panose="020B0604020202020204" pitchFamily="34" charset="0"/>
                <a:cs typeface="Arial" panose="020B0604020202020204" pitchFamily="34" charset="0"/>
              </a:rPr>
              <a:t>With both OS and CPU level prevention</a:t>
            </a:r>
          </a:p>
        </p:txBody>
      </p:sp>
      <p:sp>
        <p:nvSpPr>
          <p:cNvPr id="71" name="TextBox 70"/>
          <p:cNvSpPr txBox="1"/>
          <p:nvPr/>
        </p:nvSpPr>
        <p:spPr bwMode="auto">
          <a:xfrm>
            <a:off x="5698960" y="4191112"/>
            <a:ext cx="6101191" cy="457200"/>
          </a:xfrm>
          <a:prstGeom prst="rect">
            <a:avLst/>
          </a:prstGeom>
          <a:noFill/>
          <a:ln>
            <a:noFill/>
          </a:ln>
          <a:effectLst/>
          <a:extLst/>
        </p:spPr>
        <p:txBody>
          <a:bodyPr vert="horz" wrap="none" lIns="138392" tIns="69196" rIns="138392" bIns="69196" numCol="1" rtlCol="0" anchor="t" anchorCtr="0" compatLnSpc="1">
            <a:prstTxWarp prst="textNoShape">
              <a:avLst/>
            </a:prstTxWarp>
            <a:noAutofit/>
          </a:bodyPr>
          <a:lstStyle/>
          <a:p>
            <a:pPr fontAlgn="auto">
              <a:spcBef>
                <a:spcPts val="0"/>
              </a:spcBef>
              <a:spcAft>
                <a:spcPts val="0"/>
              </a:spcAft>
              <a:buClr>
                <a:srgbClr val="E45785"/>
              </a:buClr>
              <a:buSzTx/>
            </a:pPr>
            <a:r>
              <a:rPr lang="en-US" sz="1900" b="1"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OS- AND CPU-LEVEL ZERO-DAY PROTECTION</a:t>
            </a:r>
            <a:endParaRPr lang="en-US" sz="1900" b="1" kern="0"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74" name="TextBox 73"/>
          <p:cNvSpPr txBox="1"/>
          <p:nvPr/>
        </p:nvSpPr>
        <p:spPr bwMode="auto">
          <a:xfrm>
            <a:off x="5698960" y="5611736"/>
            <a:ext cx="5909438" cy="553779"/>
          </a:xfrm>
          <a:prstGeom prst="rect">
            <a:avLst/>
          </a:prstGeom>
          <a:noFill/>
          <a:ln>
            <a:noFill/>
          </a:ln>
          <a:effectLst/>
          <a:extLst/>
        </p:spPr>
        <p:txBody>
          <a:bodyPr vert="horz" wrap="none" lIns="138392" tIns="69196" rIns="138392" bIns="69196" numCol="1" rtlCol="0" anchor="t" anchorCtr="0" compatLnSpc="1">
            <a:prstTxWarp prst="textNoShape">
              <a:avLst/>
            </a:prstTxWarp>
            <a:noAutofit/>
          </a:bodyPr>
          <a:lstStyle/>
          <a:p>
            <a:pPr fontAlgn="auto">
              <a:lnSpc>
                <a:spcPts val="2725"/>
              </a:lnSpc>
              <a:spcBef>
                <a:spcPts val="0"/>
              </a:spcBef>
              <a:spcAft>
                <a:spcPts val="0"/>
              </a:spcAft>
              <a:buClr>
                <a:srgbClr val="E45785"/>
              </a:buClr>
              <a:buSzTx/>
            </a:pPr>
            <a:r>
              <a:rPr lang="en-US" sz="1900" b="1" kern="0" dirty="0">
                <a:solidFill>
                  <a:srgbClr val="FFFFFF"/>
                </a:solidFill>
                <a:latin typeface="Arial" panose="020B0604020202020204" pitchFamily="34" charset="0"/>
                <a:cs typeface="Arial" panose="020B0604020202020204" pitchFamily="34" charset="0"/>
              </a:rPr>
              <a:t>Complete threat removal</a:t>
            </a:r>
          </a:p>
          <a:p>
            <a:pPr fontAlgn="auto">
              <a:lnSpc>
                <a:spcPts val="2725"/>
              </a:lnSpc>
              <a:spcBef>
                <a:spcPts val="0"/>
              </a:spcBef>
              <a:spcAft>
                <a:spcPts val="0"/>
              </a:spcAft>
              <a:buClr>
                <a:srgbClr val="E45785"/>
              </a:buClr>
              <a:buSzTx/>
            </a:pPr>
            <a:endParaRPr lang="en-US" sz="2700" kern="0" dirty="0">
              <a:solidFill>
                <a:srgbClr val="FFFFFF"/>
              </a:solidFill>
              <a:latin typeface="Arial"/>
            </a:endParaRPr>
          </a:p>
        </p:txBody>
      </p:sp>
      <p:sp>
        <p:nvSpPr>
          <p:cNvPr id="75" name="TextBox 74"/>
          <p:cNvSpPr txBox="1"/>
          <p:nvPr/>
        </p:nvSpPr>
        <p:spPr bwMode="auto">
          <a:xfrm>
            <a:off x="5689643" y="5870338"/>
            <a:ext cx="5990680" cy="360593"/>
          </a:xfrm>
          <a:prstGeom prst="rect">
            <a:avLst/>
          </a:prstGeom>
          <a:noFill/>
          <a:ln>
            <a:noFill/>
          </a:ln>
          <a:effectLst/>
          <a:extLst/>
        </p:spPr>
        <p:txBody>
          <a:bodyPr vert="horz" wrap="none" lIns="138392" tIns="69196" rIns="138392" bIns="69196" numCol="1" rtlCol="0" anchor="t" anchorCtr="0" compatLnSpc="1">
            <a:prstTxWarp prst="textNoShape">
              <a:avLst/>
            </a:prstTxWarp>
            <a:noAutofit/>
          </a:bodyPr>
          <a:lstStyle/>
          <a:p>
            <a:pPr fontAlgn="auto">
              <a:lnSpc>
                <a:spcPts val="2725"/>
              </a:lnSpc>
              <a:spcBef>
                <a:spcPts val="0"/>
              </a:spcBef>
              <a:spcAft>
                <a:spcPts val="0"/>
              </a:spcAft>
              <a:buClrTx/>
              <a:buSzTx/>
            </a:pPr>
            <a:r>
              <a:rPr lang="en-US" sz="1900" kern="0" dirty="0">
                <a:solidFill>
                  <a:srgbClr val="FFFFFF"/>
                </a:solidFill>
                <a:latin typeface="Arial" panose="020B0604020202020204" pitchFamily="34" charset="0"/>
                <a:cs typeface="Arial" panose="020B0604020202020204" pitchFamily="34" charset="0"/>
              </a:rPr>
              <a:t>Reconstruct malware-free documents </a:t>
            </a:r>
          </a:p>
        </p:txBody>
      </p:sp>
      <p:sp>
        <p:nvSpPr>
          <p:cNvPr id="76" name="TextBox 75"/>
          <p:cNvSpPr txBox="1"/>
          <p:nvPr/>
        </p:nvSpPr>
        <p:spPr bwMode="auto">
          <a:xfrm>
            <a:off x="5698960" y="5309979"/>
            <a:ext cx="6101191" cy="457200"/>
          </a:xfrm>
          <a:prstGeom prst="rect">
            <a:avLst/>
          </a:prstGeom>
          <a:noFill/>
          <a:ln>
            <a:noFill/>
          </a:ln>
          <a:effectLst/>
          <a:extLst/>
        </p:spPr>
        <p:txBody>
          <a:bodyPr vert="horz" wrap="none" lIns="138392" tIns="69196" rIns="138392" bIns="69196" numCol="1" rtlCol="0" anchor="t" anchorCtr="0" compatLnSpc="1">
            <a:prstTxWarp prst="textNoShape">
              <a:avLst/>
            </a:prstTxWarp>
            <a:noAutofit/>
          </a:bodyPr>
          <a:lstStyle/>
          <a:p>
            <a:pPr fontAlgn="auto">
              <a:spcBef>
                <a:spcPts val="0"/>
              </a:spcBef>
              <a:spcAft>
                <a:spcPts val="0"/>
              </a:spcAft>
              <a:buClr>
                <a:srgbClr val="E45785"/>
              </a:buClr>
              <a:buSzTx/>
            </a:pPr>
            <a:r>
              <a:rPr lang="en-US" sz="1900" b="1"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THREAT EXTRACTION</a:t>
            </a:r>
            <a:endParaRPr lang="en-US" sz="1900" b="1" kern="0" dirty="0">
              <a:solidFill>
                <a:srgbClr val="FFFFFF"/>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4" name="Rectangle 3"/>
          <p:cNvSpPr/>
          <p:nvPr/>
        </p:nvSpPr>
        <p:spPr bwMode="auto">
          <a:xfrm>
            <a:off x="4" y="0"/>
            <a:ext cx="12165129" cy="111539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103823" tIns="51912" rIns="103823" bIns="51912" numCol="1" spcCol="0" rtlCol="0" fromWordArt="0" anchor="ctr" anchorCtr="0" forceAA="0" compatLnSpc="1">
            <a:prstTxWarp prst="textNoShape">
              <a:avLst/>
            </a:prstTxWarp>
            <a:noAutofit/>
          </a:bodyPr>
          <a:lstStyle/>
          <a:p>
            <a:pPr algn="ctr" fontAlgn="auto">
              <a:lnSpc>
                <a:spcPct val="80000"/>
              </a:lnSpc>
              <a:spcBef>
                <a:spcPts val="1364"/>
              </a:spcBef>
              <a:spcAft>
                <a:spcPts val="0"/>
              </a:spcAft>
              <a:buClrTx/>
              <a:buSzPct val="115000"/>
            </a:pPr>
            <a:endParaRPr lang="en-US" sz="2700" dirty="0" err="1">
              <a:solidFill>
                <a:prstClr val="black"/>
              </a:solidFill>
              <a:latin typeface="Calibri" panose="020F0502020204030204"/>
            </a:endParaRPr>
          </a:p>
        </p:txBody>
      </p:sp>
      <p:sp>
        <p:nvSpPr>
          <p:cNvPr id="15" name="Text Placeholder 3"/>
          <p:cNvSpPr txBox="1">
            <a:spLocks/>
          </p:cNvSpPr>
          <p:nvPr/>
        </p:nvSpPr>
        <p:spPr>
          <a:xfrm>
            <a:off x="377355" y="282733"/>
            <a:ext cx="11422797" cy="830447"/>
          </a:xfrm>
          <a:prstGeom prst="rect">
            <a:avLst/>
          </a:prstGeom>
        </p:spPr>
        <p:txBody>
          <a:bodyPr lIns="103823" tIns="51912" rIns="103823" bIns="51912"/>
          <a:lstStyle>
            <a:lvl1pPr marL="228600" indent="-228600" algn="l" rtl="0" eaLnBrk="1" fontAlgn="base" hangingPunct="1">
              <a:lnSpc>
                <a:spcPct val="90000"/>
              </a:lnSpc>
              <a:spcBef>
                <a:spcPts val="2400"/>
              </a:spcBef>
              <a:spcAft>
                <a:spcPct val="0"/>
              </a:spcAft>
              <a:buClr>
                <a:schemeClr val="accent2"/>
              </a:buClr>
              <a:buSzPct val="100000"/>
              <a:buFont typeface="Arial" panose="020B0604020202020204" pitchFamily="34" charset="0"/>
              <a:buChar char="•"/>
              <a:defRPr lang="en-US" sz="2600" dirty="0" smtClean="0">
                <a:solidFill>
                  <a:schemeClr val="tx1"/>
                </a:solidFill>
                <a:latin typeface="+mn-lt"/>
                <a:ea typeface="+mn-ea"/>
                <a:cs typeface="Arial" pitchFamily="34" charset="0"/>
              </a:defRPr>
            </a:lvl1pPr>
            <a:lvl2pPr marL="548640" indent="-201168"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lang="en-US" sz="2400" dirty="0" smtClean="0">
                <a:solidFill>
                  <a:schemeClr val="tx1"/>
                </a:solidFill>
                <a:latin typeface="+mn-lt"/>
              </a:defRPr>
            </a:lvl2pPr>
            <a:lvl3pPr marL="868680" indent="-201168"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lang="en-US" sz="2200" dirty="0" smtClean="0">
                <a:solidFill>
                  <a:schemeClr val="tx1"/>
                </a:solidFill>
                <a:latin typeface="+mn-lt"/>
              </a:defRPr>
            </a:lvl3pPr>
            <a:lvl4pPr marL="1143000" indent="-201168"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lang="en-US" sz="2000" dirty="0" smtClean="0">
                <a:solidFill>
                  <a:schemeClr val="tx1"/>
                </a:solidFill>
                <a:latin typeface="+mn-lt"/>
              </a:defRPr>
            </a:lvl4pPr>
            <a:lvl5pPr marL="1426464" indent="-201168" algn="l" rtl="0" eaLnBrk="1" fontAlgn="base" hangingPunct="1">
              <a:lnSpc>
                <a:spcPct val="90000"/>
              </a:lnSpc>
              <a:spcBef>
                <a:spcPts val="600"/>
              </a:spcBef>
              <a:spcAft>
                <a:spcPct val="0"/>
              </a:spcAft>
              <a:buClr>
                <a:schemeClr val="accent2"/>
              </a:buClr>
              <a:buFont typeface="Arial" panose="020B0604020202020204" pitchFamily="34" charset="0"/>
              <a:buChar char="̶"/>
              <a:defRPr lang="en-US" sz="1800" baseline="0" dirty="0" smtClean="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1600">
                <a:solidFill>
                  <a:schemeClr val="tx1"/>
                </a:solidFill>
                <a:latin typeface="+mn-lt"/>
              </a:defRPr>
            </a:lvl9pPr>
          </a:lstStyle>
          <a:p>
            <a:pPr marL="0" indent="0">
              <a:buClr>
                <a:srgbClr val="ED7D31"/>
              </a:buClr>
              <a:buFont typeface="Arial" panose="020B0604020202020204" pitchFamily="34" charset="0"/>
              <a:buNone/>
            </a:pPr>
            <a:r>
              <a:rPr sz="3600" b="1" kern="0">
                <a:solidFill>
                  <a:srgbClr val="ED7D31"/>
                </a:solidFill>
                <a:latin typeface="Arial" panose="020B0604020202020204" pitchFamily="34" charset="0"/>
              </a:rPr>
              <a:t>Multi-Layered Security for All Networks</a:t>
            </a:r>
          </a:p>
        </p:txBody>
      </p:sp>
    </p:spTree>
    <p:extLst>
      <p:ext uri="{BB962C8B-B14F-4D97-AF65-F5344CB8AC3E}">
        <p14:creationId xmlns:p14="http://schemas.microsoft.com/office/powerpoint/2010/main" val="24215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79165" y="1893625"/>
            <a:ext cx="5237077" cy="2962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0" y="204581"/>
            <a:ext cx="8586385"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SzPct val="115000"/>
            </a:pPr>
            <a:endParaRPr lang="en-US" sz="2400" dirty="0" err="1" smtClean="0">
              <a:latin typeface="+mn-lt"/>
            </a:endParaRPr>
          </a:p>
        </p:txBody>
      </p:sp>
      <p:sp>
        <p:nvSpPr>
          <p:cNvPr id="3" name="Footer Placeholder 2"/>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8" name="TextBox 7"/>
          <p:cNvSpPr txBox="1"/>
          <p:nvPr/>
        </p:nvSpPr>
        <p:spPr bwMode="auto">
          <a:xfrm>
            <a:off x="479776" y="204581"/>
            <a:ext cx="5276131"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chemeClr val="bg1"/>
                </a:solidFill>
                <a:latin typeface="Calibri" panose="020F0502020204030204"/>
              </a:rPr>
              <a:t>STEP #2:  </a:t>
            </a:r>
            <a:r>
              <a:rPr lang="en-US" sz="2800" b="1" dirty="0" smtClean="0">
                <a:solidFill>
                  <a:schemeClr val="accent1"/>
                </a:solidFill>
                <a:latin typeface="Calibri" panose="020F0502020204030204"/>
              </a:rPr>
              <a:t>SECURE THE CLOUD FROM THE INSIDE</a:t>
            </a:r>
            <a:endParaRPr lang="en-US" sz="2800" b="1" dirty="0">
              <a:solidFill>
                <a:schemeClr val="accent1"/>
              </a:solidFill>
              <a:latin typeface="Calibri" panose="020F0502020204030204"/>
            </a:endParaRPr>
          </a:p>
        </p:txBody>
      </p:sp>
      <p:sp>
        <p:nvSpPr>
          <p:cNvPr id="35" name="Content Placeholder 5"/>
          <p:cNvSpPr txBox="1">
            <a:spLocks/>
          </p:cNvSpPr>
          <p:nvPr/>
        </p:nvSpPr>
        <p:spPr bwMode="auto">
          <a:xfrm>
            <a:off x="334631" y="2006753"/>
            <a:ext cx="6730667" cy="1083818"/>
          </a:xfrm>
          <a:prstGeom prst="rect">
            <a:avLst/>
          </a:prstGeom>
          <a:noFill/>
          <a:ln>
            <a:noFill/>
          </a:ln>
          <a:effectLst/>
          <a:extLst/>
        </p:spPr>
        <p:txBody>
          <a:bodyPr vert="horz" wrap="square" lIns="121851" tIns="60925" rIns="121851" bIns="60925"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marL="228600" indent="-228600" algn="l">
              <a:lnSpc>
                <a:spcPct val="90000"/>
              </a:lnSpc>
              <a:spcBef>
                <a:spcPts val="1800"/>
              </a:spcBef>
              <a:spcAft>
                <a:spcPts val="0"/>
              </a:spcAft>
              <a:buClr>
                <a:schemeClr val="accent1"/>
              </a:buClr>
              <a:buSzPct val="115000"/>
              <a:buFont typeface="Arial" panose="020B0604020202020204" pitchFamily="34" charset="0"/>
              <a:buChar char="•"/>
            </a:pPr>
            <a:r>
              <a:rPr lang="en-US" sz="3600" b="1" dirty="0">
                <a:solidFill>
                  <a:schemeClr val="accent1"/>
                </a:solidFill>
              </a:rPr>
              <a:t>Micro-segment</a:t>
            </a:r>
            <a:r>
              <a:rPr lang="en-US" sz="3600" dirty="0"/>
              <a:t> your cloud to control </a:t>
            </a:r>
            <a:r>
              <a:rPr lang="en-US" sz="3600" dirty="0" smtClean="0"/>
              <a:t>inside communication </a:t>
            </a:r>
            <a:endParaRPr lang="en-US" sz="3600" dirty="0"/>
          </a:p>
          <a:p>
            <a:pPr marL="228600" indent="-228600" algn="l">
              <a:lnSpc>
                <a:spcPct val="90000"/>
              </a:lnSpc>
              <a:spcBef>
                <a:spcPts val="1800"/>
              </a:spcBef>
              <a:spcAft>
                <a:spcPts val="0"/>
              </a:spcAft>
              <a:buClr>
                <a:schemeClr val="accent1"/>
              </a:buClr>
              <a:buSzPct val="115000"/>
              <a:buFont typeface="Arial" panose="020B0604020202020204" pitchFamily="34" charset="0"/>
              <a:buChar char="•"/>
            </a:pPr>
            <a:endParaRPr lang="en-US" sz="3600" dirty="0" smtClean="0"/>
          </a:p>
          <a:p>
            <a:pPr marL="228600" indent="-228600" algn="l">
              <a:lnSpc>
                <a:spcPct val="90000"/>
              </a:lnSpc>
              <a:spcBef>
                <a:spcPts val="1800"/>
              </a:spcBef>
              <a:spcAft>
                <a:spcPts val="0"/>
              </a:spcAft>
              <a:buClr>
                <a:schemeClr val="accent1"/>
              </a:buClr>
              <a:buSzPct val="115000"/>
              <a:buFont typeface="Arial" panose="020B0604020202020204" pitchFamily="34" charset="0"/>
              <a:buChar char="•"/>
            </a:pPr>
            <a:r>
              <a:rPr lang="en-US" sz="3600" b="1" dirty="0" smtClean="0">
                <a:solidFill>
                  <a:schemeClr val="accent1"/>
                </a:solidFill>
              </a:rPr>
              <a:t>Prevent</a:t>
            </a:r>
            <a:r>
              <a:rPr lang="en-US" sz="3600" dirty="0" smtClean="0">
                <a:solidFill>
                  <a:schemeClr val="accent1"/>
                </a:solidFill>
              </a:rPr>
              <a:t> </a:t>
            </a:r>
            <a:r>
              <a:rPr lang="en-US" sz="3600" b="1" dirty="0" smtClean="0">
                <a:solidFill>
                  <a:schemeClr val="accent1"/>
                </a:solidFill>
              </a:rPr>
              <a:t>lateral </a:t>
            </a:r>
            <a:r>
              <a:rPr lang="en-US" sz="3600" b="1" dirty="0">
                <a:solidFill>
                  <a:schemeClr val="accent1"/>
                </a:solidFill>
              </a:rPr>
              <a:t>threats </a:t>
            </a:r>
            <a:r>
              <a:rPr lang="en-US" sz="3600" dirty="0" smtClean="0"/>
              <a:t>movement between applications </a:t>
            </a:r>
            <a:r>
              <a:rPr lang="en-US" sz="3600" dirty="0"/>
              <a:t/>
            </a:r>
            <a:br>
              <a:rPr lang="en-US" sz="3600" dirty="0"/>
            </a:br>
            <a:endParaRPr lang="en-US" sz="3600" dirty="0" smtClean="0"/>
          </a:p>
          <a:p>
            <a:pPr algn="l">
              <a:lnSpc>
                <a:spcPct val="80000"/>
              </a:lnSpc>
              <a:spcBef>
                <a:spcPts val="1800"/>
              </a:spcBef>
              <a:spcAft>
                <a:spcPts val="0"/>
              </a:spcAft>
              <a:buSzPct val="115000"/>
            </a:pPr>
            <a:endParaRPr lang="en-US" sz="3600" dirty="0" smtClean="0"/>
          </a:p>
          <a:p>
            <a:pPr marL="342900" indent="-342900" algn="l">
              <a:lnSpc>
                <a:spcPct val="80000"/>
              </a:lnSpc>
              <a:spcBef>
                <a:spcPts val="1800"/>
              </a:spcBef>
              <a:spcAft>
                <a:spcPts val="0"/>
              </a:spcAft>
              <a:buSzPct val="115000"/>
              <a:buFont typeface="Arial" panose="020B0604020202020204" pitchFamily="34" charset="0"/>
              <a:buChar char="•"/>
            </a:pPr>
            <a:endParaRPr lang="en-US" sz="3600" dirty="0"/>
          </a:p>
          <a:p>
            <a:pPr marL="342900" indent="-342900" algn="l">
              <a:lnSpc>
                <a:spcPct val="80000"/>
              </a:lnSpc>
              <a:spcBef>
                <a:spcPts val="1800"/>
              </a:spcBef>
              <a:spcAft>
                <a:spcPts val="0"/>
              </a:spcAft>
              <a:buSzPct val="115000"/>
              <a:buFont typeface="Arial" panose="020B0604020202020204" pitchFamily="34" charset="0"/>
              <a:buChar char="•"/>
            </a:pPr>
            <a:endParaRPr lang="en-US" sz="3600" dirty="0"/>
          </a:p>
        </p:txBody>
      </p:sp>
      <p:sp>
        <p:nvSpPr>
          <p:cNvPr id="23" name="Rounded Rectangle 22"/>
          <p:cNvSpPr/>
          <p:nvPr/>
        </p:nvSpPr>
        <p:spPr bwMode="auto">
          <a:xfrm>
            <a:off x="7977129" y="3092190"/>
            <a:ext cx="566530" cy="566530"/>
          </a:xfrm>
          <a:prstGeom prst="roundRect">
            <a:avLst/>
          </a:prstGeom>
          <a:solidFill>
            <a:schemeClr val="accent4">
              <a:lumMod val="75000"/>
              <a:lumOff val="25000"/>
            </a:schemeClr>
          </a:solidFill>
          <a:ln w="28575"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chemeClr val="bg1"/>
                </a:solidFill>
                <a:latin typeface="Arial"/>
              </a:rPr>
              <a:t>App</a:t>
            </a:r>
          </a:p>
        </p:txBody>
      </p:sp>
      <p:cxnSp>
        <p:nvCxnSpPr>
          <p:cNvPr id="31" name="Straight Arrow Connector 30"/>
          <p:cNvCxnSpPr/>
          <p:nvPr/>
        </p:nvCxnSpPr>
        <p:spPr bwMode="auto">
          <a:xfrm>
            <a:off x="8543659" y="3400767"/>
            <a:ext cx="642181" cy="0"/>
          </a:xfrm>
          <a:prstGeom prst="straightConnector1">
            <a:avLst/>
          </a:prstGeom>
          <a:solidFill>
            <a:schemeClr val="bg1"/>
          </a:solidFill>
          <a:ln w="38100" cap="flat" cmpd="sng" algn="ctr">
            <a:solidFill>
              <a:schemeClr val="bg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Elbow Connector 37"/>
          <p:cNvCxnSpPr>
            <a:stCxn id="43" idx="0"/>
          </p:cNvCxnSpPr>
          <p:nvPr/>
        </p:nvCxnSpPr>
        <p:spPr bwMode="auto">
          <a:xfrm rot="16200000" flipV="1">
            <a:off x="9758746" y="3376982"/>
            <a:ext cx="873819" cy="886570"/>
          </a:xfrm>
          <a:prstGeom prst="bentConnector2">
            <a:avLst/>
          </a:prstGeom>
          <a:solidFill>
            <a:schemeClr val="bg1"/>
          </a:solidFill>
          <a:ln w="38100" cap="flat" cmpd="sng" algn="ctr">
            <a:solidFill>
              <a:schemeClr val="bg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Elbow Connector 38"/>
          <p:cNvCxnSpPr/>
          <p:nvPr/>
        </p:nvCxnSpPr>
        <p:spPr bwMode="auto">
          <a:xfrm rot="10800000">
            <a:off x="8260397" y="3658723"/>
            <a:ext cx="925442" cy="881718"/>
          </a:xfrm>
          <a:prstGeom prst="bentConnector3">
            <a:avLst>
              <a:gd name="adj1" fmla="val 101616"/>
            </a:avLst>
          </a:prstGeom>
          <a:solidFill>
            <a:schemeClr val="bg1"/>
          </a:solidFill>
          <a:ln w="38100" cap="flat" cmpd="sng" algn="ctr">
            <a:solidFill>
              <a:schemeClr val="bg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Rounded Rectangle 39"/>
          <p:cNvSpPr/>
          <p:nvPr/>
        </p:nvSpPr>
        <p:spPr bwMode="auto">
          <a:xfrm>
            <a:off x="9194242" y="3103853"/>
            <a:ext cx="566530" cy="566530"/>
          </a:xfrm>
          <a:prstGeom prst="roundRect">
            <a:avLst/>
          </a:prstGeom>
          <a:solidFill>
            <a:schemeClr val="accent4">
              <a:lumMod val="75000"/>
              <a:lumOff val="25000"/>
            </a:schemeClr>
          </a:solidFill>
          <a:ln w="28575"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chemeClr val="bg1"/>
                </a:solidFill>
                <a:latin typeface="Arial"/>
              </a:rPr>
              <a:t>App</a:t>
            </a:r>
          </a:p>
        </p:txBody>
      </p:sp>
      <p:sp>
        <p:nvSpPr>
          <p:cNvPr id="41" name="Rounded Rectangle 40"/>
          <p:cNvSpPr/>
          <p:nvPr/>
        </p:nvSpPr>
        <p:spPr bwMode="auto">
          <a:xfrm>
            <a:off x="9185839" y="4252392"/>
            <a:ext cx="566530" cy="566530"/>
          </a:xfrm>
          <a:prstGeom prst="roundRect">
            <a:avLst/>
          </a:prstGeom>
          <a:solidFill>
            <a:schemeClr val="accent4">
              <a:lumMod val="75000"/>
              <a:lumOff val="25000"/>
            </a:schemeClr>
          </a:solidFill>
          <a:ln w="28575"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chemeClr val="bg1"/>
                </a:solidFill>
                <a:latin typeface="Arial"/>
              </a:rPr>
              <a:t>App</a:t>
            </a:r>
          </a:p>
        </p:txBody>
      </p:sp>
      <p:sp>
        <p:nvSpPr>
          <p:cNvPr id="43" name="Rounded Rectangle 42"/>
          <p:cNvSpPr/>
          <p:nvPr/>
        </p:nvSpPr>
        <p:spPr bwMode="auto">
          <a:xfrm>
            <a:off x="10355675" y="4257176"/>
            <a:ext cx="566530" cy="566530"/>
          </a:xfrm>
          <a:prstGeom prst="roundRect">
            <a:avLst/>
          </a:prstGeom>
          <a:solidFill>
            <a:schemeClr val="accent4">
              <a:lumMod val="75000"/>
              <a:lumOff val="25000"/>
            </a:schemeClr>
          </a:solidFill>
          <a:ln w="28575"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chemeClr val="bg1"/>
                </a:solidFill>
                <a:latin typeface="Arial"/>
              </a:rPr>
              <a:t>App</a:t>
            </a:r>
          </a:p>
        </p:txBody>
      </p:sp>
      <p:pic>
        <p:nvPicPr>
          <p:cNvPr id="45" name="Picture 11"/>
          <p:cNvPicPr>
            <a:picLocks noChangeAspect="1" noChangeArrowheads="1"/>
          </p:cNvPicPr>
          <p:nvPr/>
        </p:nvPicPr>
        <p:blipFill>
          <a:blip r:embed="rId4" cstate="email">
            <a:duotone>
              <a:prstClr val="black"/>
              <a:srgbClr val="FF0000">
                <a:tint val="45000"/>
                <a:satMod val="400000"/>
              </a:srgbClr>
            </a:duotone>
            <a:extLst>
              <a:ext uri="{28A0092B-C50C-407E-A947-70E740481C1C}">
                <a14:useLocalDpi xmlns:a14="http://schemas.microsoft.com/office/drawing/2010/main"/>
              </a:ext>
            </a:extLst>
          </a:blip>
          <a:srcRect/>
          <a:stretch>
            <a:fillRect/>
          </a:stretch>
        </p:blipFill>
        <p:spPr bwMode="auto">
          <a:xfrm>
            <a:off x="7577628" y="2621685"/>
            <a:ext cx="741044" cy="74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hidden="1"/>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947273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1500"/>
                            </p:stCondLst>
                            <p:childTnLst>
                              <p:par>
                                <p:cTn id="9" presetID="22" presetClass="entr" presetSubtype="2"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childTnLst>
                          </p:cTn>
                        </p:par>
                        <p:par>
                          <p:cTn id="16" fill="hold">
                            <p:stCondLst>
                              <p:cond delay="2500"/>
                            </p:stCondLst>
                            <p:childTnLst>
                              <p:par>
                                <p:cTn id="17" presetID="2" presetClass="entr" presetSubtype="9" fill="hold" nodeType="afterEffect">
                                  <p:stCondLst>
                                    <p:cond delay="100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0-#ppt_w/2"/>
                                          </p:val>
                                        </p:tav>
                                        <p:tav tm="100000">
                                          <p:val>
                                            <p:strVal val="#ppt_x"/>
                                          </p:val>
                                        </p:tav>
                                      </p:tavLst>
                                    </p:anim>
                                    <p:anim calcmode="lin" valueType="num">
                                      <p:cBhvr additive="base">
                                        <p:cTn id="20" dur="500" fill="hold"/>
                                        <p:tgtEl>
                                          <p:spTgt spid="45"/>
                                        </p:tgtEl>
                                        <p:attrNameLst>
                                          <p:attrName>ppt_y</p:attrName>
                                        </p:attrNameLst>
                                      </p:cBhvr>
                                      <p:tavLst>
                                        <p:tav tm="0">
                                          <p:val>
                                            <p:strVal val="0-#ppt_h/2"/>
                                          </p:val>
                                        </p:tav>
                                        <p:tav tm="100000">
                                          <p:val>
                                            <p:strVal val="#ppt_y"/>
                                          </p:val>
                                        </p:tav>
                                      </p:tavLst>
                                    </p:anim>
                                  </p:childTnLst>
                                </p:cTn>
                              </p:par>
                            </p:childTnLst>
                          </p:cTn>
                        </p:par>
                        <p:par>
                          <p:cTn id="21" fill="hold">
                            <p:stCondLst>
                              <p:cond delay="4000"/>
                            </p:stCondLst>
                            <p:childTnLst>
                              <p:par>
                                <p:cTn id="22" presetID="27" presetClass="emph" presetSubtype="0" fill="remove" grpId="0" nodeType="afterEffect">
                                  <p:stCondLst>
                                    <p:cond delay="0"/>
                                  </p:stCondLst>
                                  <p:childTnLst>
                                    <p:animClr clrSpc="rgb" dir="cw">
                                      <p:cBhvr override="childStyle">
                                        <p:cTn id="23" dur="250" autoRev="1" fill="remove"/>
                                        <p:tgtEl>
                                          <p:spTgt spid="23"/>
                                        </p:tgtEl>
                                        <p:attrNameLst>
                                          <p:attrName>style.color</p:attrName>
                                        </p:attrNameLst>
                                      </p:cBhvr>
                                      <p:to>
                                        <a:schemeClr val="bg1"/>
                                      </p:to>
                                    </p:animClr>
                                    <p:animClr clrSpc="rgb" dir="cw">
                                      <p:cBhvr>
                                        <p:cTn id="24" dur="250" autoRev="1" fill="remove"/>
                                        <p:tgtEl>
                                          <p:spTgt spid="23"/>
                                        </p:tgtEl>
                                        <p:attrNameLst>
                                          <p:attrName>fillcolor</p:attrName>
                                        </p:attrNameLst>
                                      </p:cBhvr>
                                      <p:to>
                                        <a:schemeClr val="bg1"/>
                                      </p:to>
                                    </p:animClr>
                                    <p:set>
                                      <p:cBhvr>
                                        <p:cTn id="25" dur="250" autoRev="1" fill="remove"/>
                                        <p:tgtEl>
                                          <p:spTgt spid="23"/>
                                        </p:tgtEl>
                                        <p:attrNameLst>
                                          <p:attrName>fill.type</p:attrName>
                                        </p:attrNameLst>
                                      </p:cBhvr>
                                      <p:to>
                                        <p:strVal val="solid"/>
                                      </p:to>
                                    </p:set>
                                    <p:set>
                                      <p:cBhvr>
                                        <p:cTn id="26" dur="250" autoRev="1" fill="remove"/>
                                        <p:tgtEl>
                                          <p:spTgt spid="23"/>
                                        </p:tgtEl>
                                        <p:attrNameLst>
                                          <p:attrName>fill.on</p:attrName>
                                        </p:attrNameLst>
                                      </p:cBhvr>
                                      <p:to>
                                        <p:strVal val="true"/>
                                      </p:to>
                                    </p:set>
                                  </p:childTnLst>
                                </p:cTn>
                              </p:par>
                            </p:childTnLst>
                          </p:cTn>
                        </p:par>
                        <p:par>
                          <p:cTn id="27" fill="hold">
                            <p:stCondLst>
                              <p:cond delay="4500"/>
                            </p:stCondLst>
                            <p:childTnLst>
                              <p:par>
                                <p:cTn id="28" presetID="22" presetClass="exit" presetSubtype="8" fill="hold" nodeType="afterEffect">
                                  <p:stCondLst>
                                    <p:cond delay="0"/>
                                  </p:stCondLst>
                                  <p:childTnLst>
                                    <p:animEffect transition="out" filter="wipe(left)">
                                      <p:cBhvr>
                                        <p:cTn id="29" dur="500"/>
                                        <p:tgtEl>
                                          <p:spTgt spid="31"/>
                                        </p:tgtEl>
                                      </p:cBhvr>
                                    </p:animEffect>
                                    <p:set>
                                      <p:cBhvr>
                                        <p:cTn id="30" dur="1" fill="hold">
                                          <p:stCondLst>
                                            <p:cond delay="499"/>
                                          </p:stCondLst>
                                        </p:cTn>
                                        <p:tgtEl>
                                          <p:spTgt spid="31"/>
                                        </p:tgtEl>
                                        <p:attrNameLst>
                                          <p:attrName>style.visibility</p:attrName>
                                        </p:attrNameLst>
                                      </p:cBhvr>
                                      <p:to>
                                        <p:strVal val="hidden"/>
                                      </p:to>
                                    </p:set>
                                  </p:childTnLst>
                                </p:cTn>
                              </p:par>
                            </p:childTnLst>
                          </p:cTn>
                        </p:par>
                        <p:par>
                          <p:cTn id="31" fill="hold">
                            <p:stCondLst>
                              <p:cond delay="5000"/>
                            </p:stCondLst>
                            <p:childTnLst>
                              <p:par>
                                <p:cTn id="32" presetID="22" presetClass="exit" presetSubtype="4" fill="hold" nodeType="afterEffect">
                                  <p:stCondLst>
                                    <p:cond delay="0"/>
                                  </p:stCondLst>
                                  <p:childTnLst>
                                    <p:animEffect transition="out" filter="wipe(down)">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39" name="Straight Connector 38"/>
          <p:cNvCxnSpPr/>
          <p:nvPr/>
        </p:nvCxnSpPr>
        <p:spPr bwMode="auto">
          <a:xfrm flipH="1" flipV="1">
            <a:off x="6109172" y="-21218"/>
            <a:ext cx="19535" cy="3259996"/>
          </a:xfrm>
          <a:prstGeom prst="line">
            <a:avLst/>
          </a:prstGeom>
          <a:solidFill>
            <a:schemeClr val="bg1"/>
          </a:solidFill>
          <a:ln w="76200"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11" name="Freeform 5"/>
          <p:cNvSpPr>
            <a:spLocks/>
          </p:cNvSpPr>
          <p:nvPr/>
        </p:nvSpPr>
        <p:spPr bwMode="auto">
          <a:xfrm>
            <a:off x="3369477" y="2450434"/>
            <a:ext cx="5426160" cy="3257740"/>
          </a:xfrm>
          <a:custGeom>
            <a:avLst/>
            <a:gdLst>
              <a:gd name="T0" fmla="*/ 1923 w 2245"/>
              <a:gd name="T1" fmla="*/ 703 h 1347"/>
              <a:gd name="T2" fmla="*/ 1884 w 2245"/>
              <a:gd name="T3" fmla="*/ 706 h 1347"/>
              <a:gd name="T4" fmla="*/ 1603 w 2245"/>
              <a:gd name="T5" fmla="*/ 471 h 1347"/>
              <a:gd name="T6" fmla="*/ 1490 w 2245"/>
              <a:gd name="T7" fmla="*/ 495 h 1347"/>
              <a:gd name="T8" fmla="*/ 1194 w 2245"/>
              <a:gd name="T9" fmla="*/ 339 h 1347"/>
              <a:gd name="T10" fmla="*/ 1073 w 2245"/>
              <a:gd name="T11" fmla="*/ 359 h 1347"/>
              <a:gd name="T12" fmla="*/ 681 w 2245"/>
              <a:gd name="T13" fmla="*/ 0 h 1347"/>
              <a:gd name="T14" fmla="*/ 287 w 2245"/>
              <a:gd name="T15" fmla="*/ 394 h 1347"/>
              <a:gd name="T16" fmla="*/ 304 w 2245"/>
              <a:gd name="T17" fmla="*/ 509 h 1347"/>
              <a:gd name="T18" fmla="*/ 0 w 2245"/>
              <a:gd name="T19" fmla="*/ 919 h 1347"/>
              <a:gd name="T20" fmla="*/ 385 w 2245"/>
              <a:gd name="T21" fmla="*/ 1344 h 1347"/>
              <a:gd name="T22" fmla="*/ 428 w 2245"/>
              <a:gd name="T23" fmla="*/ 1347 h 1347"/>
              <a:gd name="T24" fmla="*/ 1923 w 2245"/>
              <a:gd name="T25" fmla="*/ 1347 h 1347"/>
              <a:gd name="T26" fmla="*/ 2004 w 2245"/>
              <a:gd name="T27" fmla="*/ 1336 h 1347"/>
              <a:gd name="T28" fmla="*/ 2245 w 2245"/>
              <a:gd name="T29" fmla="*/ 1025 h 1347"/>
              <a:gd name="T30" fmla="*/ 1923 w 2245"/>
              <a:gd name="T31" fmla="*/ 703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5" h="1347">
                <a:moveTo>
                  <a:pt x="1923" y="703"/>
                </a:moveTo>
                <a:cubicBezTo>
                  <a:pt x="1910" y="703"/>
                  <a:pt x="1897" y="704"/>
                  <a:pt x="1884" y="706"/>
                </a:cubicBezTo>
                <a:cubicBezTo>
                  <a:pt x="1860" y="573"/>
                  <a:pt x="1743" y="471"/>
                  <a:pt x="1603" y="471"/>
                </a:cubicBezTo>
                <a:cubicBezTo>
                  <a:pt x="1563" y="471"/>
                  <a:pt x="1524" y="480"/>
                  <a:pt x="1490" y="495"/>
                </a:cubicBezTo>
                <a:cubicBezTo>
                  <a:pt x="1425" y="401"/>
                  <a:pt x="1317" y="339"/>
                  <a:pt x="1194" y="339"/>
                </a:cubicBezTo>
                <a:cubicBezTo>
                  <a:pt x="1151" y="339"/>
                  <a:pt x="1111" y="346"/>
                  <a:pt x="1073" y="359"/>
                </a:cubicBezTo>
                <a:cubicBezTo>
                  <a:pt x="1056" y="158"/>
                  <a:pt x="887" y="0"/>
                  <a:pt x="681" y="0"/>
                </a:cubicBezTo>
                <a:cubicBezTo>
                  <a:pt x="464" y="0"/>
                  <a:pt x="287" y="177"/>
                  <a:pt x="287" y="394"/>
                </a:cubicBezTo>
                <a:cubicBezTo>
                  <a:pt x="287" y="434"/>
                  <a:pt x="293" y="473"/>
                  <a:pt x="304" y="509"/>
                </a:cubicBezTo>
                <a:cubicBezTo>
                  <a:pt x="128" y="562"/>
                  <a:pt x="0" y="726"/>
                  <a:pt x="0" y="919"/>
                </a:cubicBezTo>
                <a:cubicBezTo>
                  <a:pt x="0" y="1141"/>
                  <a:pt x="170" y="1322"/>
                  <a:pt x="385" y="1344"/>
                </a:cubicBezTo>
                <a:cubicBezTo>
                  <a:pt x="428" y="1347"/>
                  <a:pt x="428" y="1347"/>
                  <a:pt x="428" y="1347"/>
                </a:cubicBezTo>
                <a:cubicBezTo>
                  <a:pt x="1923" y="1347"/>
                  <a:pt x="1923" y="1347"/>
                  <a:pt x="1923" y="1347"/>
                </a:cubicBezTo>
                <a:cubicBezTo>
                  <a:pt x="2004" y="1336"/>
                  <a:pt x="2004" y="1336"/>
                  <a:pt x="2004" y="1336"/>
                </a:cubicBezTo>
                <a:cubicBezTo>
                  <a:pt x="2142" y="1301"/>
                  <a:pt x="2245" y="1175"/>
                  <a:pt x="2245" y="1025"/>
                </a:cubicBezTo>
                <a:cubicBezTo>
                  <a:pt x="2245" y="847"/>
                  <a:pt x="2101" y="703"/>
                  <a:pt x="1923" y="703"/>
                </a:cubicBezTo>
                <a:close/>
              </a:path>
            </a:pathLst>
          </a:custGeom>
          <a:solidFill>
            <a:schemeClr val="tx1">
              <a:lumMod val="75000"/>
              <a:alpha val="55000"/>
            </a:schemeClr>
          </a:solidFill>
          <a:ln>
            <a:noFill/>
          </a:ln>
        </p:spPr>
        <p:txBody>
          <a:bodyPr vert="horz" wrap="square" lIns="91440" tIns="45720" rIns="91440" bIns="45720" numCol="1" anchor="t" anchorCtr="0" compatLnSpc="1">
            <a:prstTxWarp prst="textNoShape">
              <a:avLst/>
            </a:prstTxWarp>
          </a:bodyPr>
          <a:lstStyle/>
          <a:p>
            <a:pPr>
              <a:buClr>
                <a:srgbClr val="E45785"/>
              </a:buClr>
            </a:pPr>
            <a:endParaRPr lang="en-US" sz="3000" dirty="0">
              <a:solidFill>
                <a:srgbClr val="4D4D4F"/>
              </a:solidFill>
            </a:endParaRPr>
          </a:p>
        </p:txBody>
      </p:sp>
      <p:sp>
        <p:nvSpPr>
          <p:cNvPr id="27" name="Rounded Rectangle 26"/>
          <p:cNvSpPr/>
          <p:nvPr/>
        </p:nvSpPr>
        <p:spPr bwMode="auto">
          <a:xfrm>
            <a:off x="4655801" y="3477985"/>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30" name="Rounded Rectangle 29"/>
          <p:cNvSpPr/>
          <p:nvPr/>
        </p:nvSpPr>
        <p:spPr bwMode="auto">
          <a:xfrm>
            <a:off x="5439721" y="3477985"/>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32" name="Rounded Rectangle 31"/>
          <p:cNvSpPr/>
          <p:nvPr/>
        </p:nvSpPr>
        <p:spPr bwMode="auto">
          <a:xfrm>
            <a:off x="6223641" y="3477985"/>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34" name="Rounded Rectangle 33"/>
          <p:cNvSpPr/>
          <p:nvPr/>
        </p:nvSpPr>
        <p:spPr bwMode="auto">
          <a:xfrm>
            <a:off x="3871881" y="4196915"/>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35" name="Rounded Rectangle 34"/>
          <p:cNvSpPr/>
          <p:nvPr/>
        </p:nvSpPr>
        <p:spPr bwMode="auto">
          <a:xfrm>
            <a:off x="4655801" y="4196915"/>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36" name="Rounded Rectangle 35"/>
          <p:cNvSpPr/>
          <p:nvPr/>
        </p:nvSpPr>
        <p:spPr bwMode="auto">
          <a:xfrm>
            <a:off x="5439721" y="4196915"/>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37" name="Rounded Rectangle 36"/>
          <p:cNvSpPr/>
          <p:nvPr/>
        </p:nvSpPr>
        <p:spPr bwMode="auto">
          <a:xfrm>
            <a:off x="6223641" y="4196915"/>
            <a:ext cx="566530" cy="566530"/>
          </a:xfrm>
          <a:prstGeom prst="roundRect">
            <a:avLst/>
          </a:prstGeom>
          <a:noFill/>
          <a:ln w="28575" algn="ctr">
            <a:solidFill>
              <a:srgbClr val="000000"/>
            </a:solidFill>
            <a:prstDash val="sysDot"/>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300" b="1" dirty="0" smtClean="0">
                <a:solidFill>
                  <a:srgbClr val="FFFFFF"/>
                </a:solidFill>
                <a:latin typeface="Arial"/>
              </a:rPr>
              <a:t>App</a:t>
            </a:r>
          </a:p>
        </p:txBody>
      </p:sp>
      <p:sp>
        <p:nvSpPr>
          <p:cNvPr id="38" name="Rounded Rectangle 37"/>
          <p:cNvSpPr/>
          <p:nvPr/>
        </p:nvSpPr>
        <p:spPr bwMode="auto">
          <a:xfrm>
            <a:off x="7007561" y="4196915"/>
            <a:ext cx="566530" cy="566530"/>
          </a:xfrm>
          <a:prstGeom prst="roundRect">
            <a:avLst/>
          </a:prstGeom>
          <a:noFill/>
          <a:ln w="28575" algn="ctr">
            <a:solidFill>
              <a:srgbClr val="000000"/>
            </a:solidFill>
            <a:prstDash val="sysDot"/>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300" b="1" dirty="0">
                <a:solidFill>
                  <a:srgbClr val="FFFFFF"/>
                </a:solidFill>
                <a:latin typeface="Arial"/>
              </a:rPr>
              <a:t>App</a:t>
            </a:r>
          </a:p>
        </p:txBody>
      </p:sp>
      <p:sp>
        <p:nvSpPr>
          <p:cNvPr id="40" name="Rounded Rectangle 39"/>
          <p:cNvSpPr/>
          <p:nvPr/>
        </p:nvSpPr>
        <p:spPr bwMode="auto">
          <a:xfrm>
            <a:off x="4655801" y="4915845"/>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41" name="Rounded Rectangle 40"/>
          <p:cNvSpPr/>
          <p:nvPr/>
        </p:nvSpPr>
        <p:spPr bwMode="auto">
          <a:xfrm>
            <a:off x="5439721" y="4915845"/>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42" name="Rounded Rectangle 41"/>
          <p:cNvSpPr/>
          <p:nvPr/>
        </p:nvSpPr>
        <p:spPr bwMode="auto">
          <a:xfrm>
            <a:off x="6223641" y="4915845"/>
            <a:ext cx="566530" cy="566530"/>
          </a:xfrm>
          <a:prstGeom prst="roundRect">
            <a:avLst/>
          </a:prstGeom>
          <a:noFill/>
          <a:ln w="28575" algn="ctr">
            <a:solidFill>
              <a:srgbClr val="000000"/>
            </a:solidFill>
            <a:prstDash val="sysDot"/>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300" b="1" dirty="0">
                <a:solidFill>
                  <a:srgbClr val="FFFFFF"/>
                </a:solidFill>
                <a:latin typeface="Arial"/>
              </a:rPr>
              <a:t>App</a:t>
            </a:r>
          </a:p>
        </p:txBody>
      </p:sp>
      <p:sp>
        <p:nvSpPr>
          <p:cNvPr id="43" name="Rounded Rectangle 42"/>
          <p:cNvSpPr/>
          <p:nvPr/>
        </p:nvSpPr>
        <p:spPr bwMode="auto">
          <a:xfrm>
            <a:off x="7007561" y="4915845"/>
            <a:ext cx="566530" cy="566530"/>
          </a:xfrm>
          <a:prstGeom prst="roundRect">
            <a:avLst/>
          </a:prstGeom>
          <a:noFill/>
          <a:ln w="28575" algn="ctr">
            <a:solidFill>
              <a:srgbClr val="000000"/>
            </a:solidFill>
            <a:prstDash val="sysDot"/>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300" b="1" dirty="0">
                <a:solidFill>
                  <a:srgbClr val="FFFFFF"/>
                </a:solidFill>
                <a:latin typeface="Arial"/>
              </a:rPr>
              <a:t>App</a:t>
            </a:r>
          </a:p>
        </p:txBody>
      </p:sp>
      <p:sp>
        <p:nvSpPr>
          <p:cNvPr id="45" name="Rounded Rectangle 44"/>
          <p:cNvSpPr/>
          <p:nvPr/>
        </p:nvSpPr>
        <p:spPr bwMode="auto">
          <a:xfrm>
            <a:off x="4655801" y="2672248"/>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50" name="Rounded Rectangle 49"/>
          <p:cNvSpPr/>
          <p:nvPr/>
        </p:nvSpPr>
        <p:spPr bwMode="auto">
          <a:xfrm>
            <a:off x="7791481" y="4915845"/>
            <a:ext cx="566530" cy="566530"/>
          </a:xfrm>
          <a:prstGeom prst="roundRect">
            <a:avLst/>
          </a:prstGeom>
          <a:noFill/>
          <a:ln w="28575" algn="ctr">
            <a:solidFill>
              <a:srgbClr val="000000"/>
            </a:solidFill>
            <a:prstDash val="sysDot"/>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300" b="1" dirty="0">
                <a:solidFill>
                  <a:srgbClr val="FFFFFF"/>
                </a:solidFill>
                <a:latin typeface="Arial"/>
              </a:rPr>
              <a:t>App</a:t>
            </a:r>
          </a:p>
        </p:txBody>
      </p:sp>
      <p:sp>
        <p:nvSpPr>
          <p:cNvPr id="51" name="Rounded Rectangle 50"/>
          <p:cNvSpPr/>
          <p:nvPr/>
        </p:nvSpPr>
        <p:spPr bwMode="auto">
          <a:xfrm>
            <a:off x="3873012" y="4915845"/>
            <a:ext cx="566530" cy="566530"/>
          </a:xfrm>
          <a:prstGeom prst="roundRect">
            <a:avLst/>
          </a:prstGeom>
          <a:solidFill>
            <a:schemeClr val="bg2"/>
          </a:solidFill>
          <a:ln w="28575" algn="ctr">
            <a:solidFill>
              <a:schemeClr val="tx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4D4D4F"/>
                </a:solidFill>
                <a:latin typeface="Arial"/>
              </a:rPr>
              <a:t>App</a:t>
            </a:r>
          </a:p>
        </p:txBody>
      </p:sp>
      <p:sp>
        <p:nvSpPr>
          <p:cNvPr id="9" name="Rectangular Callout 8"/>
          <p:cNvSpPr/>
          <p:nvPr/>
        </p:nvSpPr>
        <p:spPr bwMode="auto">
          <a:xfrm>
            <a:off x="7488091" y="1693612"/>
            <a:ext cx="2373677" cy="1170695"/>
          </a:xfrm>
          <a:prstGeom prst="wedgeRectCallout">
            <a:avLst>
              <a:gd name="adj1" fmla="val -66350"/>
              <a:gd name="adj2" fmla="val -22125"/>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80000"/>
              </a:lnSpc>
              <a:spcBef>
                <a:spcPts val="1200"/>
              </a:spcBef>
              <a:spcAft>
                <a:spcPts val="0"/>
              </a:spcAft>
              <a:buClr>
                <a:srgbClr val="E45785"/>
              </a:buClr>
              <a:buSzPct val="115000"/>
            </a:pPr>
            <a:r>
              <a:rPr lang="en-US" sz="2000" b="1" dirty="0" smtClean="0">
                <a:solidFill>
                  <a:srgbClr val="FFFFFF"/>
                </a:solidFill>
                <a:latin typeface="Calibri" panose="020F0502020204030204" pitchFamily="34" charset="0"/>
                <a:cs typeface="Calibri" panose="020F0502020204030204" pitchFamily="34" charset="0"/>
              </a:rPr>
              <a:t>1. </a:t>
            </a:r>
            <a:r>
              <a:rPr lang="en-US" sz="2000" kern="0" dirty="0">
                <a:solidFill>
                  <a:srgbClr val="FFFFFF">
                    <a:lumMod val="95000"/>
                  </a:srgbClr>
                </a:solidFill>
                <a:latin typeface="Calibri Light" panose="020F0302020204030204" pitchFamily="34" charset="0"/>
                <a:cs typeface="Calibri Light" panose="020F0302020204030204" pitchFamily="34" charset="0"/>
              </a:rPr>
              <a:t>Perimeter Security </a:t>
            </a:r>
            <a:r>
              <a:rPr lang="en-US" sz="2000" kern="0" dirty="0" smtClean="0">
                <a:solidFill>
                  <a:srgbClr val="FFFFFF">
                    <a:lumMod val="95000"/>
                  </a:srgbClr>
                </a:solidFill>
                <a:latin typeface="Calibri Light" panose="020F0302020204030204" pitchFamily="34" charset="0"/>
                <a:cs typeface="Calibri Light" panose="020F0302020204030204" pitchFamily="34" charset="0"/>
              </a:rPr>
              <a:t>doesn’t </a:t>
            </a:r>
            <a:r>
              <a:rPr lang="en-US" sz="2000" kern="0" dirty="0">
                <a:solidFill>
                  <a:srgbClr val="FFFFFF">
                    <a:lumMod val="95000"/>
                  </a:srgbClr>
                </a:solidFill>
                <a:latin typeface="Calibri Light" panose="020F0302020204030204" pitchFamily="34" charset="0"/>
                <a:cs typeface="Calibri Light" panose="020F0302020204030204" pitchFamily="34" charset="0"/>
              </a:rPr>
              <a:t>secure the </a:t>
            </a:r>
            <a:r>
              <a:rPr lang="en-US" sz="2000" kern="0" dirty="0" smtClean="0">
                <a:solidFill>
                  <a:srgbClr val="FFFFFF">
                    <a:lumMod val="95000"/>
                  </a:srgbClr>
                </a:solidFill>
                <a:latin typeface="Calibri Light" panose="020F0302020204030204" pitchFamily="34" charset="0"/>
                <a:cs typeface="Calibri Light" panose="020F0302020204030204" pitchFamily="34" charset="0"/>
              </a:rPr>
              <a:t>data center from  </a:t>
            </a:r>
            <a:r>
              <a:rPr lang="en-US" sz="2000" kern="0" dirty="0" smtClean="0">
                <a:solidFill>
                  <a:srgbClr val="E45785"/>
                </a:solidFill>
                <a:latin typeface="Calibri Light" panose="020F0302020204030204" pitchFamily="34" charset="0"/>
                <a:cs typeface="Calibri Light" panose="020F0302020204030204" pitchFamily="34" charset="0"/>
              </a:rPr>
              <a:t>internal threats</a:t>
            </a:r>
            <a:endParaRPr lang="en-US" sz="2000" kern="0" dirty="0">
              <a:solidFill>
                <a:srgbClr val="E45785"/>
              </a:solidFill>
              <a:latin typeface="Calibri Light" panose="020F0302020204030204" pitchFamily="34" charset="0"/>
              <a:cs typeface="Calibri Light" panose="020F0302020204030204" pitchFamily="34" charset="0"/>
            </a:endParaRPr>
          </a:p>
        </p:txBody>
      </p:sp>
      <p:sp>
        <p:nvSpPr>
          <p:cNvPr id="64" name="Rectangular Callout 63"/>
          <p:cNvSpPr/>
          <p:nvPr/>
        </p:nvSpPr>
        <p:spPr bwMode="auto">
          <a:xfrm>
            <a:off x="311191" y="4915845"/>
            <a:ext cx="3005813" cy="955160"/>
          </a:xfrm>
          <a:prstGeom prst="wedgeRectCallout">
            <a:avLst>
              <a:gd name="adj1" fmla="val 63873"/>
              <a:gd name="adj2" fmla="val -21276"/>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80000"/>
              </a:lnSpc>
              <a:spcBef>
                <a:spcPts val="1200"/>
              </a:spcBef>
              <a:spcAft>
                <a:spcPts val="0"/>
              </a:spcAft>
              <a:buClr>
                <a:srgbClr val="E45785"/>
              </a:buClr>
              <a:buSzPct val="115000"/>
            </a:pPr>
            <a:r>
              <a:rPr lang="en-US" sz="2000" b="1" dirty="0" smtClean="0">
                <a:solidFill>
                  <a:srgbClr val="FFFFFF"/>
                </a:solidFill>
                <a:latin typeface="Calibri" panose="020F0502020204030204" pitchFamily="34" charset="0"/>
                <a:cs typeface="Calibri" panose="020F0502020204030204" pitchFamily="34" charset="0"/>
              </a:rPr>
              <a:t>2. </a:t>
            </a:r>
            <a:r>
              <a:rPr lang="en-US" sz="2000" kern="0" dirty="0" smtClean="0">
                <a:solidFill>
                  <a:srgbClr val="FFFFFF">
                    <a:lumMod val="95000"/>
                  </a:srgbClr>
                </a:solidFill>
                <a:latin typeface="Calibri Light" panose="020F0302020204030204" pitchFamily="34" charset="0"/>
                <a:cs typeface="Calibri Light" panose="020F0302020204030204" pitchFamily="34" charset="0"/>
              </a:rPr>
              <a:t>80</a:t>
            </a:r>
            <a:r>
              <a:rPr lang="en-US" sz="2000" kern="0" dirty="0">
                <a:solidFill>
                  <a:srgbClr val="FFFFFF">
                    <a:lumMod val="95000"/>
                  </a:srgbClr>
                </a:solidFill>
                <a:latin typeface="Calibri Light" panose="020F0302020204030204" pitchFamily="34" charset="0"/>
                <a:cs typeface="Calibri Light" panose="020F0302020204030204" pitchFamily="34" charset="0"/>
              </a:rPr>
              <a:t>% of </a:t>
            </a:r>
            <a:r>
              <a:rPr lang="en-US" sz="2000" kern="0" dirty="0" smtClean="0">
                <a:solidFill>
                  <a:srgbClr val="FFFFFF">
                    <a:lumMod val="95000"/>
                  </a:srgbClr>
                </a:solidFill>
                <a:latin typeface="Calibri Light" panose="020F0302020204030204" pitchFamily="34" charset="0"/>
                <a:cs typeface="Calibri Light" panose="020F0302020204030204" pitchFamily="34" charset="0"/>
              </a:rPr>
              <a:t>data center </a:t>
            </a:r>
            <a:r>
              <a:rPr lang="en-US" sz="2000" kern="0" dirty="0">
                <a:solidFill>
                  <a:srgbClr val="FFFFFF">
                    <a:lumMod val="95000"/>
                  </a:srgbClr>
                </a:solidFill>
                <a:latin typeface="Calibri Light" panose="020F0302020204030204" pitchFamily="34" charset="0"/>
                <a:cs typeface="Calibri Light" panose="020F0302020204030204" pitchFamily="34" charset="0"/>
              </a:rPr>
              <a:t>traffic between applications is </a:t>
            </a:r>
            <a:r>
              <a:rPr lang="en-US" sz="2000" kern="0" dirty="0" smtClean="0">
                <a:solidFill>
                  <a:srgbClr val="E45785"/>
                </a:solidFill>
                <a:latin typeface="Calibri Light" panose="020F0302020204030204" pitchFamily="34" charset="0"/>
                <a:cs typeface="Calibri Light" panose="020F0302020204030204" pitchFamily="34" charset="0"/>
              </a:rPr>
              <a:t>invisible</a:t>
            </a:r>
            <a:endParaRPr lang="en-US" sz="2000" kern="0" dirty="0">
              <a:solidFill>
                <a:srgbClr val="E45785"/>
              </a:solidFill>
              <a:latin typeface="Calibri Light" panose="020F0302020204030204" pitchFamily="34" charset="0"/>
              <a:cs typeface="Calibri Light" panose="020F0302020204030204" pitchFamily="34" charset="0"/>
            </a:endParaRPr>
          </a:p>
        </p:txBody>
      </p:sp>
      <p:pic>
        <p:nvPicPr>
          <p:cNvPr id="66" name="Picture 65"/>
          <p:cNvPicPr>
            <a:picLocks noChangeAspect="1"/>
          </p:cNvPicPr>
          <p:nvPr/>
        </p:nvPicPr>
        <p:blipFill>
          <a:blip r:embed="rId3"/>
          <a:stretch>
            <a:fillRect/>
          </a:stretch>
        </p:blipFill>
        <p:spPr>
          <a:xfrm>
            <a:off x="3978064" y="5040063"/>
            <a:ext cx="322337" cy="391493"/>
          </a:xfrm>
          <a:prstGeom prst="rect">
            <a:avLst/>
          </a:prstGeom>
        </p:spPr>
      </p:pic>
      <p:pic>
        <p:nvPicPr>
          <p:cNvPr id="67" name="Picture 66"/>
          <p:cNvPicPr>
            <a:picLocks noChangeAspect="1"/>
          </p:cNvPicPr>
          <p:nvPr/>
        </p:nvPicPr>
        <p:blipFill>
          <a:blip r:embed="rId3"/>
          <a:stretch>
            <a:fillRect/>
          </a:stretch>
        </p:blipFill>
        <p:spPr>
          <a:xfrm>
            <a:off x="5631441" y="5031691"/>
            <a:ext cx="322337" cy="391493"/>
          </a:xfrm>
          <a:prstGeom prst="rect">
            <a:avLst/>
          </a:prstGeom>
        </p:spPr>
      </p:pic>
      <p:pic>
        <p:nvPicPr>
          <p:cNvPr id="68" name="Picture 67"/>
          <p:cNvPicPr>
            <a:picLocks noChangeAspect="1"/>
          </p:cNvPicPr>
          <p:nvPr/>
        </p:nvPicPr>
        <p:blipFill>
          <a:blip r:embed="rId3"/>
          <a:stretch>
            <a:fillRect/>
          </a:stretch>
        </p:blipFill>
        <p:spPr>
          <a:xfrm>
            <a:off x="3941623" y="4317819"/>
            <a:ext cx="322337" cy="391493"/>
          </a:xfrm>
          <a:prstGeom prst="rect">
            <a:avLst/>
          </a:prstGeom>
        </p:spPr>
      </p:pic>
      <p:pic>
        <p:nvPicPr>
          <p:cNvPr id="70" name="Picture 69"/>
          <p:cNvPicPr>
            <a:picLocks noChangeAspect="1"/>
          </p:cNvPicPr>
          <p:nvPr/>
        </p:nvPicPr>
        <p:blipFill>
          <a:blip r:embed="rId3"/>
          <a:stretch>
            <a:fillRect/>
          </a:stretch>
        </p:blipFill>
        <p:spPr>
          <a:xfrm>
            <a:off x="3993977" y="4298553"/>
            <a:ext cx="322337" cy="391493"/>
          </a:xfrm>
          <a:prstGeom prst="rect">
            <a:avLst/>
          </a:prstGeom>
        </p:spPr>
      </p:pic>
      <p:pic>
        <p:nvPicPr>
          <p:cNvPr id="71" name="Picture 70"/>
          <p:cNvPicPr>
            <a:picLocks noChangeAspect="1"/>
          </p:cNvPicPr>
          <p:nvPr/>
        </p:nvPicPr>
        <p:blipFill>
          <a:blip r:embed="rId3"/>
          <a:stretch>
            <a:fillRect/>
          </a:stretch>
        </p:blipFill>
        <p:spPr>
          <a:xfrm>
            <a:off x="4840926" y="4255206"/>
            <a:ext cx="322337" cy="391493"/>
          </a:xfrm>
          <a:prstGeom prst="rect">
            <a:avLst/>
          </a:prstGeom>
        </p:spPr>
      </p:pic>
      <p:pic>
        <p:nvPicPr>
          <p:cNvPr id="72" name="Picture 71"/>
          <p:cNvPicPr>
            <a:picLocks noChangeAspect="1"/>
          </p:cNvPicPr>
          <p:nvPr/>
        </p:nvPicPr>
        <p:blipFill>
          <a:blip r:embed="rId3"/>
          <a:stretch>
            <a:fillRect/>
          </a:stretch>
        </p:blipFill>
        <p:spPr>
          <a:xfrm>
            <a:off x="4773757" y="3611838"/>
            <a:ext cx="322337" cy="391493"/>
          </a:xfrm>
          <a:prstGeom prst="rect">
            <a:avLst/>
          </a:prstGeom>
        </p:spPr>
      </p:pic>
      <p:sp>
        <p:nvSpPr>
          <p:cNvPr id="73" name="Rectangular Callout 72"/>
          <p:cNvSpPr/>
          <p:nvPr/>
        </p:nvSpPr>
        <p:spPr bwMode="auto">
          <a:xfrm>
            <a:off x="8900477" y="4767838"/>
            <a:ext cx="2373677" cy="1163921"/>
          </a:xfrm>
          <a:prstGeom prst="wedgeRectCallout">
            <a:avLst>
              <a:gd name="adj1" fmla="val -63838"/>
              <a:gd name="adj2" fmla="val -21861"/>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80000"/>
              </a:lnSpc>
              <a:spcBef>
                <a:spcPts val="1200"/>
              </a:spcBef>
              <a:spcAft>
                <a:spcPts val="0"/>
              </a:spcAft>
              <a:buClr>
                <a:srgbClr val="E45785"/>
              </a:buClr>
              <a:buSzPct val="115000"/>
            </a:pPr>
            <a:r>
              <a:rPr lang="en-US" sz="2000" b="1" dirty="0" smtClean="0">
                <a:solidFill>
                  <a:srgbClr val="FFFFFF"/>
                </a:solidFill>
                <a:latin typeface="Calibri" panose="020F0502020204030204" pitchFamily="34" charset="0"/>
                <a:cs typeface="Calibri" panose="020F0502020204030204" pitchFamily="34" charset="0"/>
              </a:rPr>
              <a:t>3. </a:t>
            </a:r>
            <a:r>
              <a:rPr lang="en-US" sz="2000" kern="0" dirty="0">
                <a:solidFill>
                  <a:srgbClr val="FFFFFF">
                    <a:lumMod val="95000"/>
                  </a:srgbClr>
                </a:solidFill>
                <a:latin typeface="Calibri Light" panose="020F0302020204030204" pitchFamily="34" charset="0"/>
                <a:cs typeface="Calibri Light" panose="020F0302020204030204" pitchFamily="34" charset="0"/>
              </a:rPr>
              <a:t>Traditional static security fails to protect </a:t>
            </a:r>
            <a:r>
              <a:rPr lang="en-US" sz="2000" kern="0" dirty="0" smtClean="0">
                <a:solidFill>
                  <a:srgbClr val="FFFFFF">
                    <a:lumMod val="95000"/>
                  </a:srgbClr>
                </a:solidFill>
                <a:latin typeface="Calibri Light" panose="020F0302020204030204" pitchFamily="34" charset="0"/>
                <a:cs typeface="Calibri Light" panose="020F0302020204030204" pitchFamily="34" charset="0"/>
              </a:rPr>
              <a:t>the </a:t>
            </a:r>
            <a:r>
              <a:rPr lang="en-US" sz="2000" kern="0" dirty="0" smtClean="0">
                <a:solidFill>
                  <a:srgbClr val="E45785"/>
                </a:solidFill>
                <a:latin typeface="Calibri Light" panose="020F0302020204030204" pitchFamily="34" charset="0"/>
                <a:cs typeface="Calibri Light" panose="020F0302020204030204" pitchFamily="34" charset="0"/>
              </a:rPr>
              <a:t>dynamic data center </a:t>
            </a:r>
            <a:endParaRPr lang="en-US" sz="2000" kern="0" dirty="0">
              <a:solidFill>
                <a:srgbClr val="E45785"/>
              </a:solidFill>
              <a:latin typeface="Calibri Light" panose="020F0302020204030204" pitchFamily="34" charset="0"/>
              <a:cs typeface="Calibri Light" panose="020F0302020204030204" pitchFamily="34" charset="0"/>
            </a:endParaRPr>
          </a:p>
        </p:txBody>
      </p:sp>
      <p:pic>
        <p:nvPicPr>
          <p:cNvPr id="83" name="Picture 82"/>
          <p:cNvPicPr>
            <a:picLocks noChangeAspect="1"/>
          </p:cNvPicPr>
          <p:nvPr/>
        </p:nvPicPr>
        <p:blipFill>
          <a:blip r:embed="rId3"/>
          <a:stretch>
            <a:fillRect/>
          </a:stretch>
        </p:blipFill>
        <p:spPr>
          <a:xfrm>
            <a:off x="3969822" y="5065472"/>
            <a:ext cx="322337" cy="391493"/>
          </a:xfrm>
          <a:prstGeom prst="rect">
            <a:avLst/>
          </a:prstGeom>
        </p:spPr>
      </p:pic>
      <p:sp>
        <p:nvSpPr>
          <p:cNvPr id="4" name="Date Placeholder 3" hidden="1"/>
          <p:cNvSpPr>
            <a:spLocks noGrp="1"/>
          </p:cNvSpPr>
          <p:nvPr>
            <p:ph type="dt" sz="quarter" idx="11"/>
          </p:nvPr>
        </p:nvSpPr>
        <p:spPr/>
        <p:txBody>
          <a:bodyPr/>
          <a:lstStyle/>
          <a:p>
            <a:pPr>
              <a:buClr>
                <a:srgbClr val="E45785"/>
              </a:buClr>
            </a:pPr>
            <a:endParaRPr lang="en-US" dirty="0">
              <a:solidFill>
                <a:srgbClr val="4D4D4F">
                  <a:tint val="75000"/>
                </a:srgbClr>
              </a:solidFill>
            </a:endParaRPr>
          </a:p>
        </p:txBody>
      </p:sp>
      <p:grpSp>
        <p:nvGrpSpPr>
          <p:cNvPr id="44" name="Group 43"/>
          <p:cNvGrpSpPr/>
          <p:nvPr/>
        </p:nvGrpSpPr>
        <p:grpSpPr>
          <a:xfrm>
            <a:off x="5416486" y="1879042"/>
            <a:ext cx="1387701" cy="399918"/>
            <a:chOff x="5212205" y="1879042"/>
            <a:chExt cx="1387701" cy="399918"/>
          </a:xfrm>
        </p:grpSpPr>
        <p:sp>
          <p:nvSpPr>
            <p:cNvPr id="46" name="Rectangle 45"/>
            <p:cNvSpPr/>
            <p:nvPr/>
          </p:nvSpPr>
          <p:spPr bwMode="auto">
            <a:xfrm>
              <a:off x="5212206" y="1879042"/>
              <a:ext cx="1387700" cy="399918"/>
            </a:xfrm>
            <a:prstGeom prst="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smtClean="0">
                <a:solidFill>
                  <a:srgbClr val="4D4D4F"/>
                </a:solidFill>
                <a:latin typeface="Arial"/>
              </a:endParaRPr>
            </a:p>
          </p:txBody>
        </p:sp>
        <p:grpSp>
          <p:nvGrpSpPr>
            <p:cNvPr id="47" name="Group 46"/>
            <p:cNvGrpSpPr>
              <a:grpSpLocks noChangeAspect="1"/>
            </p:cNvGrpSpPr>
            <p:nvPr/>
          </p:nvGrpSpPr>
          <p:grpSpPr bwMode="auto">
            <a:xfrm>
              <a:off x="5212205" y="1879042"/>
              <a:ext cx="1387701" cy="399918"/>
              <a:chOff x="1777" y="1110"/>
              <a:chExt cx="982" cy="283"/>
            </a:xfrm>
          </p:grpSpPr>
          <p:sp>
            <p:nvSpPr>
              <p:cNvPr id="48" name="Freeform 5"/>
              <p:cNvSpPr>
                <a:spLocks noEditPoints="1"/>
              </p:cNvSpPr>
              <p:nvPr/>
            </p:nvSpPr>
            <p:spPr bwMode="auto">
              <a:xfrm>
                <a:off x="1777" y="1110"/>
                <a:ext cx="982" cy="283"/>
              </a:xfrm>
              <a:custGeom>
                <a:avLst/>
                <a:gdLst>
                  <a:gd name="T0" fmla="*/ 0 w 982"/>
                  <a:gd name="T1" fmla="*/ 0 h 283"/>
                  <a:gd name="T2" fmla="*/ 0 w 982"/>
                  <a:gd name="T3" fmla="*/ 283 h 283"/>
                  <a:gd name="T4" fmla="*/ 982 w 982"/>
                  <a:gd name="T5" fmla="*/ 283 h 283"/>
                  <a:gd name="T6" fmla="*/ 982 w 982"/>
                  <a:gd name="T7" fmla="*/ 0 h 283"/>
                  <a:gd name="T8" fmla="*/ 0 w 982"/>
                  <a:gd name="T9" fmla="*/ 0 h 283"/>
                  <a:gd name="T10" fmla="*/ 239 w 982"/>
                  <a:gd name="T11" fmla="*/ 246 h 283"/>
                  <a:gd name="T12" fmla="*/ 30 w 982"/>
                  <a:gd name="T13" fmla="*/ 246 h 283"/>
                  <a:gd name="T14" fmla="*/ 30 w 982"/>
                  <a:gd name="T15" fmla="*/ 36 h 283"/>
                  <a:gd name="T16" fmla="*/ 239 w 982"/>
                  <a:gd name="T17" fmla="*/ 36 h 283"/>
                  <a:gd name="T18" fmla="*/ 239 w 982"/>
                  <a:gd name="T19" fmla="*/ 246 h 283"/>
                  <a:gd name="T20" fmla="*/ 434 w 982"/>
                  <a:gd name="T21" fmla="*/ 246 h 283"/>
                  <a:gd name="T22" fmla="*/ 283 w 982"/>
                  <a:gd name="T23" fmla="*/ 246 h 283"/>
                  <a:gd name="T24" fmla="*/ 283 w 982"/>
                  <a:gd name="T25" fmla="*/ 188 h 283"/>
                  <a:gd name="T26" fmla="*/ 434 w 982"/>
                  <a:gd name="T27" fmla="*/ 188 h 283"/>
                  <a:gd name="T28" fmla="*/ 434 w 982"/>
                  <a:gd name="T29" fmla="*/ 246 h 283"/>
                  <a:gd name="T30" fmla="*/ 434 w 982"/>
                  <a:gd name="T31" fmla="*/ 170 h 283"/>
                  <a:gd name="T32" fmla="*/ 283 w 982"/>
                  <a:gd name="T33" fmla="*/ 170 h 283"/>
                  <a:gd name="T34" fmla="*/ 283 w 982"/>
                  <a:gd name="T35" fmla="*/ 112 h 283"/>
                  <a:gd name="T36" fmla="*/ 434 w 982"/>
                  <a:gd name="T37" fmla="*/ 112 h 283"/>
                  <a:gd name="T38" fmla="*/ 434 w 982"/>
                  <a:gd name="T39" fmla="*/ 170 h 283"/>
                  <a:gd name="T40" fmla="*/ 434 w 982"/>
                  <a:gd name="T41" fmla="*/ 94 h 283"/>
                  <a:gd name="T42" fmla="*/ 283 w 982"/>
                  <a:gd name="T43" fmla="*/ 94 h 283"/>
                  <a:gd name="T44" fmla="*/ 283 w 982"/>
                  <a:gd name="T45" fmla="*/ 36 h 283"/>
                  <a:gd name="T46" fmla="*/ 434 w 982"/>
                  <a:gd name="T47" fmla="*/ 36 h 283"/>
                  <a:gd name="T48" fmla="*/ 434 w 982"/>
                  <a:gd name="T49" fmla="*/ 94 h 283"/>
                  <a:gd name="T50" fmla="*/ 757 w 982"/>
                  <a:gd name="T51" fmla="*/ 112 h 283"/>
                  <a:gd name="T52" fmla="*/ 484 w 982"/>
                  <a:gd name="T53" fmla="*/ 112 h 283"/>
                  <a:gd name="T54" fmla="*/ 484 w 982"/>
                  <a:gd name="T55" fmla="*/ 36 h 283"/>
                  <a:gd name="T56" fmla="*/ 757 w 982"/>
                  <a:gd name="T57" fmla="*/ 36 h 283"/>
                  <a:gd name="T58" fmla="*/ 757 w 982"/>
                  <a:gd name="T59" fmla="*/ 112 h 283"/>
                  <a:gd name="T60" fmla="*/ 937 w 982"/>
                  <a:gd name="T61" fmla="*/ 94 h 283"/>
                  <a:gd name="T62" fmla="*/ 875 w 982"/>
                  <a:gd name="T63" fmla="*/ 94 h 283"/>
                  <a:gd name="T64" fmla="*/ 875 w 982"/>
                  <a:gd name="T65" fmla="*/ 36 h 283"/>
                  <a:gd name="T66" fmla="*/ 937 w 982"/>
                  <a:gd name="T67" fmla="*/ 36 h 283"/>
                  <a:gd name="T68" fmla="*/ 937 w 982"/>
                  <a:gd name="T69" fmla="*/ 9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2" h="283">
                    <a:moveTo>
                      <a:pt x="0" y="0"/>
                    </a:moveTo>
                    <a:lnTo>
                      <a:pt x="0" y="283"/>
                    </a:lnTo>
                    <a:lnTo>
                      <a:pt x="982" y="283"/>
                    </a:lnTo>
                    <a:lnTo>
                      <a:pt x="982" y="0"/>
                    </a:lnTo>
                    <a:lnTo>
                      <a:pt x="0" y="0"/>
                    </a:lnTo>
                    <a:close/>
                    <a:moveTo>
                      <a:pt x="239" y="246"/>
                    </a:moveTo>
                    <a:lnTo>
                      <a:pt x="30" y="246"/>
                    </a:lnTo>
                    <a:lnTo>
                      <a:pt x="30" y="36"/>
                    </a:lnTo>
                    <a:lnTo>
                      <a:pt x="239" y="36"/>
                    </a:lnTo>
                    <a:lnTo>
                      <a:pt x="239" y="246"/>
                    </a:lnTo>
                    <a:close/>
                    <a:moveTo>
                      <a:pt x="434" y="246"/>
                    </a:moveTo>
                    <a:lnTo>
                      <a:pt x="283" y="246"/>
                    </a:lnTo>
                    <a:lnTo>
                      <a:pt x="283" y="188"/>
                    </a:lnTo>
                    <a:lnTo>
                      <a:pt x="434" y="188"/>
                    </a:lnTo>
                    <a:lnTo>
                      <a:pt x="434" y="246"/>
                    </a:lnTo>
                    <a:close/>
                    <a:moveTo>
                      <a:pt x="434" y="170"/>
                    </a:moveTo>
                    <a:lnTo>
                      <a:pt x="283" y="170"/>
                    </a:lnTo>
                    <a:lnTo>
                      <a:pt x="283" y="112"/>
                    </a:lnTo>
                    <a:lnTo>
                      <a:pt x="434" y="112"/>
                    </a:lnTo>
                    <a:lnTo>
                      <a:pt x="434" y="170"/>
                    </a:lnTo>
                    <a:close/>
                    <a:moveTo>
                      <a:pt x="434" y="94"/>
                    </a:moveTo>
                    <a:lnTo>
                      <a:pt x="283" y="94"/>
                    </a:lnTo>
                    <a:lnTo>
                      <a:pt x="283" y="36"/>
                    </a:lnTo>
                    <a:lnTo>
                      <a:pt x="434" y="36"/>
                    </a:lnTo>
                    <a:lnTo>
                      <a:pt x="434" y="94"/>
                    </a:lnTo>
                    <a:close/>
                    <a:moveTo>
                      <a:pt x="757" y="112"/>
                    </a:moveTo>
                    <a:lnTo>
                      <a:pt x="484" y="112"/>
                    </a:lnTo>
                    <a:lnTo>
                      <a:pt x="484" y="36"/>
                    </a:lnTo>
                    <a:lnTo>
                      <a:pt x="757" y="36"/>
                    </a:lnTo>
                    <a:lnTo>
                      <a:pt x="757" y="112"/>
                    </a:lnTo>
                    <a:close/>
                    <a:moveTo>
                      <a:pt x="937" y="94"/>
                    </a:moveTo>
                    <a:lnTo>
                      <a:pt x="875" y="94"/>
                    </a:lnTo>
                    <a:lnTo>
                      <a:pt x="875" y="36"/>
                    </a:lnTo>
                    <a:lnTo>
                      <a:pt x="937" y="36"/>
                    </a:lnTo>
                    <a:lnTo>
                      <a:pt x="937" y="94"/>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pPr>
                  <a:buClr>
                    <a:srgbClr val="E45785"/>
                  </a:buClr>
                </a:pPr>
                <a:endParaRPr lang="en-US" sz="3100" dirty="0">
                  <a:solidFill>
                    <a:srgbClr val="4D4D4F"/>
                  </a:solidFill>
                </a:endParaRPr>
              </a:p>
            </p:txBody>
          </p:sp>
          <p:sp>
            <p:nvSpPr>
              <p:cNvPr id="49" name="Rectangle 6"/>
              <p:cNvSpPr>
                <a:spLocks noChangeArrowheads="1"/>
              </p:cNvSpPr>
              <p:nvPr/>
            </p:nvSpPr>
            <p:spPr bwMode="auto">
              <a:xfrm>
                <a:off x="2281" y="1167"/>
                <a:ext cx="232" cy="34"/>
              </a:xfrm>
              <a:prstGeom prst="rect">
                <a:avLst/>
              </a:prstGeom>
              <a:solidFill>
                <a:schemeClr val="tx1">
                  <a:lumMod val="75000"/>
                  <a:alpha val="55000"/>
                </a:schemeClr>
              </a:solidFill>
              <a:ln>
                <a:noFill/>
              </a:ln>
            </p:spPr>
            <p:txBody>
              <a:bodyPr vert="horz" wrap="square" lIns="91440" tIns="45720" rIns="91440" bIns="45720" numCol="1" anchor="t" anchorCtr="0" compatLnSpc="1">
                <a:prstTxWarp prst="textNoShape">
                  <a:avLst/>
                </a:prstTxWarp>
              </a:bodyPr>
              <a:lstStyle/>
              <a:p>
                <a:pPr>
                  <a:buClr>
                    <a:srgbClr val="E45785"/>
                  </a:buClr>
                </a:pPr>
                <a:endParaRPr lang="en-US" sz="3100" dirty="0">
                  <a:solidFill>
                    <a:srgbClr val="4D4D4F"/>
                  </a:solidFill>
                </a:endParaRPr>
              </a:p>
            </p:txBody>
          </p:sp>
        </p:grpSp>
      </p:grpSp>
      <p:sp>
        <p:nvSpPr>
          <p:cNvPr id="2" name="Rectangle 1"/>
          <p:cNvSpPr/>
          <p:nvPr/>
        </p:nvSpPr>
        <p:spPr bwMode="auto">
          <a:xfrm>
            <a:off x="0" y="204581"/>
            <a:ext cx="10767317"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smtClean="0">
              <a:solidFill>
                <a:srgbClr val="4D4D4F"/>
              </a:solidFill>
              <a:latin typeface="Arial"/>
            </a:endParaRPr>
          </a:p>
        </p:txBody>
      </p:sp>
      <p:sp>
        <p:nvSpPr>
          <p:cNvPr id="8" name="TextBox 7"/>
          <p:cNvSpPr txBox="1"/>
          <p:nvPr/>
        </p:nvSpPr>
        <p:spPr bwMode="auto">
          <a:xfrm>
            <a:off x="479776" y="204581"/>
            <a:ext cx="5276131"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3500" dirty="0">
                <a:solidFill>
                  <a:srgbClr val="FFFFFF"/>
                </a:solidFill>
                <a:latin typeface="Calibri" panose="020F0502020204030204"/>
              </a:rPr>
              <a:t>FROM PERIMETER SECURITY TO </a:t>
            </a:r>
            <a:r>
              <a:rPr lang="en-US" sz="3500" dirty="0">
                <a:solidFill>
                  <a:srgbClr val="E45785"/>
                </a:solidFill>
                <a:latin typeface="Calibri" panose="020F0502020204030204"/>
              </a:rPr>
              <a:t>APPLICATION SECURITY </a:t>
            </a:r>
          </a:p>
        </p:txBody>
      </p:sp>
    </p:spTree>
    <p:extLst>
      <p:ext uri="{BB962C8B-B14F-4D97-AF65-F5344CB8AC3E}">
        <p14:creationId xmlns:p14="http://schemas.microsoft.com/office/powerpoint/2010/main" val="2124335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500"/>
                            </p:stCondLst>
                            <p:childTnLst>
                              <p:par>
                                <p:cTn id="13" presetID="22" presetClass="entr" presetSubtype="4"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down)">
                                      <p:cBhvr>
                                        <p:cTn id="15" dur="500"/>
                                        <p:tgtEl>
                                          <p:spTgt spid="39"/>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0" presetClass="path" presetSubtype="0" fill="hold" nodeType="afterEffect">
                                  <p:stCondLst>
                                    <p:cond delay="0"/>
                                  </p:stCondLst>
                                  <p:childTnLst>
                                    <p:animMotion origin="layout" path="M 7.68429E-7 0 L 7.68429E-7 0 C 0.00078 -0.0044 0.00169 -0.0088 0.00234 -0.01319 C 0.00612 -0.03981 0.0013 -0.01343 0.00404 -0.02755 C 0.00508 -0.04375 0.00508 -0.04769 0.00729 -0.06667 C 0.00755 -0.06921 0.00794 -0.07153 0.00807 -0.07407 C 0.00873 -0.08264 0.00912 -0.09144 0.00977 -0.1 C 0.0099 -0.10208 0.0099 -0.10417 0.01055 -0.10602 C 0.01172 -0.10903 0.0138 -0.1088 0.01537 -0.11019 C 0.02175 -0.11597 0.0142 -0.11088 0.02032 -0.11458 L 0.06681 -0.11319 C 0.07854 -0.1125 0.06994 -0.11227 0.07906 -0.1088 C 0.08114 -0.1081 0.08335 -0.10787 0.08557 -0.10741 C 0.08726 -0.10694 0.08882 -0.10648 0.09052 -0.10602 L 0.11735 -0.10741 C 0.11943 -0.10764 0.12451 -0.10787 0.12712 -0.11019 C 0.12803 -0.11111 0.12881 -0.11227 0.12959 -0.11319 C 0.13011 -0.11458 0.13063 -0.11597 0.13128 -0.11759 C 0.13206 -0.11944 0.13311 -0.12106 0.13363 -0.12338 C 0.1374 -0.13657 0.13324 -0.12824 0.13688 -0.13495 C 0.13714 -0.13981 0.14001 -0.16759 0.1378 -0.17986 C 0.1374 -0.18171 0.13545 -0.18565 0.13454 -0.18704 C 0.12985 -0.19329 0.12998 -0.19306 0.12477 -0.19583 C 0.1236 -0.1963 0.12256 -0.19676 0.12139 -0.19722 C 0.1206 -0.19769 0.11982 -0.19838 0.11904 -0.19861 C 0.11526 -0.19954 0.11136 -0.19977 0.10758 -0.2 C 0.10055 -0.20069 0.09338 -0.20116 0.08635 -0.20162 C 0.08531 -0.20208 0.08427 -0.20255 0.08309 -0.20301 C 0.07919 -0.2044 0.07567 -0.20509 0.07176 -0.20602 C 0.07059 -0.20741 0.06942 -0.20856 0.06838 -0.21019 C 0.06773 -0.21157 0.06733 -0.21319 0.06681 -0.21458 C 0.06577 -0.21782 0.06486 -0.22106 0.06434 -0.22477 C 0.06408 -0.22708 0.06395 -0.22963 0.06356 -0.23194 C 0.06317 -0.23403 0.06252 -0.23588 0.06186 -0.23773 C 0.0616 -0.24398 0.06147 -0.25046 0.06108 -0.25671 C 0.06095 -0.25903 0.0603 -0.26134 0.0603 -0.26389 C 0.06004 -0.28889 0.0603 -0.31412 0.0603 -0.33912 " pathEditMode="relative" ptsTypes="AAAAAAAAAAAAAAAAAAAAAAAAAAAAAAAAAAAAA">
                                      <p:cBhvr>
                                        <p:cTn id="32" dur="500" fill="hold"/>
                                        <p:tgtEl>
                                          <p:spTgt spid="66"/>
                                        </p:tgtEl>
                                        <p:attrNameLst>
                                          <p:attrName>ppt_x</p:attrName>
                                          <p:attrName>ppt_y</p:attrName>
                                        </p:attrNameLst>
                                      </p:cBhvr>
                                    </p:animMotion>
                                  </p:childTnLst>
                                </p:cTn>
                              </p:par>
                              <p:par>
                                <p:cTn id="33" presetID="10" presetClass="entr" presetSubtype="0" fill="hold" nodeType="withEffect">
                                  <p:stCondLst>
                                    <p:cond delay="20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200"/>
                                        <p:tgtEl>
                                          <p:spTgt spid="67"/>
                                        </p:tgtEl>
                                      </p:cBhvr>
                                    </p:animEffect>
                                  </p:childTnLst>
                                </p:cTn>
                              </p:par>
                              <p:par>
                                <p:cTn id="36" presetID="0" presetClass="path" presetSubtype="0" fill="hold" nodeType="withEffect">
                                  <p:stCondLst>
                                    <p:cond delay="400"/>
                                  </p:stCondLst>
                                  <p:childTnLst>
                                    <p:animMotion origin="layout" path="M 4.91274E-6 -3.7037E-7 L 4.91274E-6 -3.7037E-7 L -0.13936 -0.00139 C -0.14184 -0.00139 -0.14275 -0.0044 -0.14431 -0.00717 C -0.14483 -0.01111 -0.146 -0.01481 -0.14587 -0.01875 C -0.14561 -0.02801 -0.14548 -0.03704 -0.14509 -0.04629 C -0.14496 -0.04884 -0.14444 -0.05116 -0.14431 -0.05347 C -0.14392 -0.05787 -0.14392 -0.06227 -0.14353 -0.06667 C -0.14314 -0.06967 -0.14236 -0.07245 -0.14184 -0.07523 C -0.14184 -0.07523 -0.14027 -0.08403 -0.14027 -0.08403 C -0.13962 -0.08542 -0.13923 -0.08704 -0.13858 -0.08819 C -0.1378 -0.08981 -0.13715 -0.09167 -0.13611 -0.09259 C -0.13519 -0.09352 -0.13402 -0.09352 -0.13285 -0.09398 C -0.13207 -0.09514 -0.13116 -0.09583 -0.13038 -0.09699 C -0.12842 -0.1 -0.12881 -0.10162 -0.12556 -0.10278 C -0.12256 -0.10393 -0.11957 -0.1037 -0.11657 -0.10417 C -0.11527 -0.10463 -0.11383 -0.10509 -0.11253 -0.10579 C -0.11162 -0.10602 -0.11097 -0.10717 -0.11006 -0.10717 C -0.08479 -0.10717 -0.05952 -0.10625 -0.03426 -0.10579 C -0.02657 -0.10625 -0.01902 -0.10625 -0.01133 -0.10717 C -0.01055 -0.10717 -0.00964 -0.10787 -0.00899 -0.10856 C -0.00821 -0.10926 -0.00782 -0.11042 -0.0073 -0.11157 C -0.00704 -0.11296 -0.00691 -0.11435 -0.00652 -0.11574 C -0.00547 -0.11944 -0.00469 -0.12037 -0.00326 -0.12315 C -0.003 -0.12454 -0.00274 -0.12592 -0.00235 -0.12731 C -0.00118 -0.13264 -0.00078 -0.1331 0.00091 -0.1375 C 0.00273 -0.15787 0.00338 -0.15648 0.00169 -0.17963 C 0.00143 -0.18356 0.00013 -0.18912 -0.00157 -0.19259 C -0.00378 -0.19722 -0.00534 -0.2 -0.00808 -0.20278 C -0.00912 -0.2037 -0.01029 -0.2044 -0.01133 -0.20555 C -0.01837 -0.21296 -0.01368 -0.21018 -0.01954 -0.21273 L -0.07086 -0.21134 C -0.07177 -0.21134 -0.07268 -0.21088 -0.07333 -0.20995 C -0.07541 -0.20694 -0.07906 -0.19977 -0.07906 -0.19977 C -0.08088 -0.18981 -0.07945 -0.19329 -0.08232 -0.18819 C -0.08258 -0.18102 -0.08271 -0.17361 -0.0831 -0.16643 C -0.08323 -0.16504 -0.08388 -0.16366 -0.08401 -0.16227 C -0.08466 -0.14004 -0.08505 -0.11782 -0.08557 -0.0956 C -0.08427 -0.07477 -0.08544 -0.08981 -0.08401 -0.07523 C -0.08362 -0.07245 -0.08349 -0.06944 -0.0831 -0.06667 C -0.08258 -0.06204 -0.08232 -0.06065 -0.08153 -0.05648 C -0.08036 -0.04467 -0.08127 -0.05046 -0.07906 -0.03912 L -0.07828 -0.03472 C -0.07802 -0.03125 -0.07776 -0.02801 -0.07737 -0.02454 C -0.07619 -0.01342 -0.07633 -0.02986 -0.0758 -0.01018 C -0.07567 -0.0044 -0.0758 0.00139 -0.0758 0.00741 " pathEditMode="relative" ptsTypes="AAAAAAAAAAAAAAAAAAAAAAAAAAAAAAAAAAAAAAAAAAAAAA">
                                      <p:cBhvr>
                                        <p:cTn id="37" dur="700" fill="hold"/>
                                        <p:tgtEl>
                                          <p:spTgt spid="67"/>
                                        </p:tgtEl>
                                        <p:attrNameLst>
                                          <p:attrName>ppt_x</p:attrName>
                                          <p:attrName>ppt_y</p:attrName>
                                        </p:attrNameLst>
                                      </p:cBhvr>
                                    </p:animMotion>
                                  </p:childTnLst>
                                </p:cTn>
                              </p:par>
                              <p:par>
                                <p:cTn id="38" presetID="10" presetClass="entr" presetSubtype="0" fill="hold" nodeType="withEffect">
                                  <p:stCondLst>
                                    <p:cond delay="60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200"/>
                                        <p:tgtEl>
                                          <p:spTgt spid="68"/>
                                        </p:tgtEl>
                                      </p:cBhvr>
                                    </p:animEffect>
                                  </p:childTnLst>
                                </p:cTn>
                              </p:par>
                              <p:par>
                                <p:cTn id="41" presetID="0" presetClass="path" presetSubtype="0" accel="50000" decel="50000" fill="hold" nodeType="withEffect">
                                  <p:stCondLst>
                                    <p:cond delay="800"/>
                                  </p:stCondLst>
                                  <p:childTnLst>
                                    <p:animMotion origin="layout" path="M 4.42824E-6 -1.85185E-6 L 4.42824E-6 -1.85185E-6 C 0.00026 0.01782 0.00039 0.03588 0.00078 0.0537 C 0.00091 0.05903 -0.00195 0.08541 0.0056 0.08981 L 0.00807 0.0912 C 0.01003 0.09352 0.01263 0.09676 0.01459 0.09861 C 0.01537 0.0993 0.01628 0.09953 0.01706 0.1 C 0.01784 0.10092 0.01862 0.10231 0.01954 0.10278 C 0.02318 0.10532 0.02305 0.10301 0.02605 0.10578 C 0.02683 0.10648 0.02761 0.1081 0.02839 0.10856 C 0.02943 0.10949 0.03061 0.10972 0.03165 0.11018 C 0.04467 0.11504 0.03569 0.11111 0.04311 0.11458 C 0.04884 0.11389 0.05457 0.11389 0.06017 0.11296 C 0.06134 0.11296 0.06239 0.11203 0.06343 0.11157 C 0.06512 0.11065 0.06838 0.10856 0.06838 0.10856 C 0.0689 0.10717 0.06942 0.10578 0.07007 0.1044 C 0.07046 0.10324 0.07124 0.10254 0.07163 0.10139 C 0.0728 0.09815 0.07267 0.0912 0.07333 0.08842 C 0.07359 0.0868 0.07437 0.08541 0.07489 0.08403 C 0.07515 0.07639 0.07567 0.06852 0.07567 0.06088 C 0.07619 0.00671 0.07502 -0.04746 0.07658 -0.10139 C 0.07658 -0.10486 0.07919 -0.10625 0.08062 -0.10857 C 0.08388 -0.11435 0.08192 -0.1125 0.08635 -0.11435 C 0.08713 -0.11528 0.08778 -0.11667 0.08869 -0.11736 C 0.09143 -0.11875 0.0969 -0.12014 0.0969 -0.12014 C 0.10146 -0.1257 0.0982 -0.12269 0.10667 -0.12454 C 0.10862 -0.125 0.11044 -0.12547 0.1124 -0.12593 L 0.11891 -0.12732 C 0.12516 -0.12685 0.13141 -0.12778 0.13767 -0.12593 C 0.13884 -0.1257 0.13962 -0.12338 0.14014 -0.12153 C 0.14118 -0.11759 0.1417 -0.11297 0.14248 -0.10857 C 0.14327 -0.10486 0.14379 -0.10255 0.14418 -0.09838 C 0.14457 -0.09514 0.1447 -0.09167 0.14496 -0.08843 C 0.14587 -0.06158 0.14652 -0.05556 0.14496 -0.02454 C 0.14483 -0.02199 0.14392 -0.01968 0.1434 -0.01736 C 0.14274 -0.01158 0.14235 -0.00579 0.1417 -1.85185E-6 C 0.14157 0.00208 0.14105 0.00393 0.14092 0.00578 C 0.14027 0.0125 0.13988 0.01944 0.13923 0.02616 C 0.1391 0.02801 0.13871 0.02986 0.13845 0.03194 C 0.13819 0.03426 0.13793 0.0368 0.13767 0.03912 C 0.13701 0.04491 0.13597 0.05648 0.13597 0.05648 C 0.13571 0.0662 0.13558 0.07592 0.13519 0.08541 C 0.13506 0.08796 0.13467 0.09028 0.13441 0.09282 C 0.13415 0.09467 0.13363 0.09861 0.13363 0.09861 " pathEditMode="relative" ptsTypes="AAAAAAAAAAAAAAAAAAAAAAAAAAAAAAAAAAAAAAAAAAAA">
                                      <p:cBhvr>
                                        <p:cTn id="42" dur="500" fill="hold"/>
                                        <p:tgtEl>
                                          <p:spTgt spid="68"/>
                                        </p:tgtEl>
                                        <p:attrNameLst>
                                          <p:attrName>ppt_x</p:attrName>
                                          <p:attrName>ppt_y</p:attrName>
                                        </p:attrNameLst>
                                      </p:cBhvr>
                                    </p:animMotion>
                                  </p:childTnLst>
                                </p:cTn>
                              </p:par>
                            </p:childTnLst>
                          </p:cTn>
                        </p:par>
                        <p:par>
                          <p:cTn id="43" fill="hold">
                            <p:stCondLst>
                              <p:cond delay="1800"/>
                            </p:stCondLst>
                            <p:childTnLst>
                              <p:par>
                                <p:cTn id="44" presetID="10" presetClass="entr" presetSubtype="0" fill="hold" nodeType="after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250"/>
                                        <p:tgtEl>
                                          <p:spTgt spid="70"/>
                                        </p:tgtEl>
                                      </p:cBhvr>
                                    </p:animEffect>
                                  </p:childTnLst>
                                </p:cTn>
                              </p:par>
                            </p:childTnLst>
                          </p:cTn>
                        </p:par>
                        <p:par>
                          <p:cTn id="47" fill="hold">
                            <p:stCondLst>
                              <p:cond delay="2050"/>
                            </p:stCondLst>
                            <p:childTnLst>
                              <p:par>
                                <p:cTn id="48" presetID="10"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250"/>
                                        <p:tgtEl>
                                          <p:spTgt spid="71"/>
                                        </p:tgtEl>
                                      </p:cBhvr>
                                    </p:animEffect>
                                  </p:childTnLst>
                                </p:cTn>
                              </p:par>
                            </p:childTnLst>
                          </p:cTn>
                        </p:par>
                        <p:par>
                          <p:cTn id="51" fill="hold">
                            <p:stCondLst>
                              <p:cond delay="2300"/>
                            </p:stCondLst>
                            <p:childTnLst>
                              <p:par>
                                <p:cTn id="52" presetID="10" presetClass="entr" presetSubtype="0" fill="hold"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250"/>
                                        <p:tgtEl>
                                          <p:spTgt spid="72"/>
                                        </p:tgtEl>
                                      </p:cBhvr>
                                    </p:animEffect>
                                  </p:childTnLst>
                                </p:cTn>
                              </p:par>
                            </p:childTnLst>
                          </p:cTn>
                        </p:par>
                        <p:par>
                          <p:cTn id="55" fill="hold">
                            <p:stCondLst>
                              <p:cond delay="2550"/>
                            </p:stCondLst>
                            <p:childTnLst>
                              <p:par>
                                <p:cTn id="56" presetID="10" presetClass="entr" presetSubtype="0" fill="hold" nodeType="after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fade">
                                      <p:cBhvr>
                                        <p:cTn id="58" dur="250"/>
                                        <p:tgtEl>
                                          <p:spTgt spid="8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37"/>
                                        </p:tgtEl>
                                        <p:attrNameLst>
                                          <p:attrName>style.visibility</p:attrName>
                                        </p:attrNameLst>
                                      </p:cBhvr>
                                      <p:to>
                                        <p:strVal val="visible"/>
                                      </p:to>
                                    </p:set>
                                    <p:anim calcmode="lin" valueType="num">
                                      <p:cBhvr>
                                        <p:cTn id="68" dur="300" fill="hold"/>
                                        <p:tgtEl>
                                          <p:spTgt spid="37"/>
                                        </p:tgtEl>
                                        <p:attrNameLst>
                                          <p:attrName>ppt_w</p:attrName>
                                        </p:attrNameLst>
                                      </p:cBhvr>
                                      <p:tavLst>
                                        <p:tav tm="0">
                                          <p:val>
                                            <p:fltVal val="0"/>
                                          </p:val>
                                        </p:tav>
                                        <p:tav tm="100000">
                                          <p:val>
                                            <p:strVal val="#ppt_w"/>
                                          </p:val>
                                        </p:tav>
                                      </p:tavLst>
                                    </p:anim>
                                    <p:anim calcmode="lin" valueType="num">
                                      <p:cBhvr>
                                        <p:cTn id="69" dur="300" fill="hold"/>
                                        <p:tgtEl>
                                          <p:spTgt spid="37"/>
                                        </p:tgtEl>
                                        <p:attrNameLst>
                                          <p:attrName>ppt_h</p:attrName>
                                        </p:attrNameLst>
                                      </p:cBhvr>
                                      <p:tavLst>
                                        <p:tav tm="0">
                                          <p:val>
                                            <p:fltVal val="0"/>
                                          </p:val>
                                        </p:tav>
                                        <p:tav tm="100000">
                                          <p:val>
                                            <p:strVal val="#ppt_h"/>
                                          </p:val>
                                        </p:tav>
                                      </p:tavLst>
                                    </p:anim>
                                    <p:animEffect transition="in" filter="fade">
                                      <p:cBhvr>
                                        <p:cTn id="70" dur="300"/>
                                        <p:tgtEl>
                                          <p:spTgt spid="37"/>
                                        </p:tgtEl>
                                      </p:cBhvr>
                                    </p:animEffect>
                                  </p:childTnLst>
                                </p:cTn>
                              </p:par>
                            </p:childTnLst>
                          </p:cTn>
                        </p:par>
                        <p:par>
                          <p:cTn id="71" fill="hold">
                            <p:stCondLst>
                              <p:cond delay="300"/>
                            </p:stCondLst>
                            <p:childTnLst>
                              <p:par>
                                <p:cTn id="72" presetID="53" presetClass="entr" presetSubtype="16" fill="hold" grpId="0" nodeType="afterEffect">
                                  <p:stCondLst>
                                    <p:cond delay="0"/>
                                  </p:stCondLst>
                                  <p:childTnLst>
                                    <p:set>
                                      <p:cBhvr>
                                        <p:cTn id="73" dur="1" fill="hold">
                                          <p:stCondLst>
                                            <p:cond delay="0"/>
                                          </p:stCondLst>
                                        </p:cTn>
                                        <p:tgtEl>
                                          <p:spTgt spid="43"/>
                                        </p:tgtEl>
                                        <p:attrNameLst>
                                          <p:attrName>style.visibility</p:attrName>
                                        </p:attrNameLst>
                                      </p:cBhvr>
                                      <p:to>
                                        <p:strVal val="visible"/>
                                      </p:to>
                                    </p:set>
                                    <p:anim calcmode="lin" valueType="num">
                                      <p:cBhvr>
                                        <p:cTn id="74" dur="300" fill="hold"/>
                                        <p:tgtEl>
                                          <p:spTgt spid="43"/>
                                        </p:tgtEl>
                                        <p:attrNameLst>
                                          <p:attrName>ppt_w</p:attrName>
                                        </p:attrNameLst>
                                      </p:cBhvr>
                                      <p:tavLst>
                                        <p:tav tm="0">
                                          <p:val>
                                            <p:fltVal val="0"/>
                                          </p:val>
                                        </p:tav>
                                        <p:tav tm="100000">
                                          <p:val>
                                            <p:strVal val="#ppt_w"/>
                                          </p:val>
                                        </p:tav>
                                      </p:tavLst>
                                    </p:anim>
                                    <p:anim calcmode="lin" valueType="num">
                                      <p:cBhvr>
                                        <p:cTn id="75" dur="300" fill="hold"/>
                                        <p:tgtEl>
                                          <p:spTgt spid="43"/>
                                        </p:tgtEl>
                                        <p:attrNameLst>
                                          <p:attrName>ppt_h</p:attrName>
                                        </p:attrNameLst>
                                      </p:cBhvr>
                                      <p:tavLst>
                                        <p:tav tm="0">
                                          <p:val>
                                            <p:fltVal val="0"/>
                                          </p:val>
                                        </p:tav>
                                        <p:tav tm="100000">
                                          <p:val>
                                            <p:strVal val="#ppt_h"/>
                                          </p:val>
                                        </p:tav>
                                      </p:tavLst>
                                    </p:anim>
                                    <p:animEffect transition="in" filter="fade">
                                      <p:cBhvr>
                                        <p:cTn id="76" dur="300"/>
                                        <p:tgtEl>
                                          <p:spTgt spid="43"/>
                                        </p:tgtEl>
                                      </p:cBhvr>
                                    </p:animEffect>
                                  </p:childTnLst>
                                </p:cTn>
                              </p:par>
                            </p:childTnLst>
                          </p:cTn>
                        </p:par>
                        <p:par>
                          <p:cTn id="77" fill="hold">
                            <p:stCondLst>
                              <p:cond delay="600"/>
                            </p:stCondLst>
                            <p:childTnLst>
                              <p:par>
                                <p:cTn id="78" presetID="53" presetClass="entr" presetSubtype="16" fill="hold" grpId="0" nodeType="afterEffect">
                                  <p:stCondLst>
                                    <p:cond delay="0"/>
                                  </p:stCondLst>
                                  <p:childTnLst>
                                    <p:set>
                                      <p:cBhvr>
                                        <p:cTn id="79" dur="1" fill="hold">
                                          <p:stCondLst>
                                            <p:cond delay="0"/>
                                          </p:stCondLst>
                                        </p:cTn>
                                        <p:tgtEl>
                                          <p:spTgt spid="38"/>
                                        </p:tgtEl>
                                        <p:attrNameLst>
                                          <p:attrName>style.visibility</p:attrName>
                                        </p:attrNameLst>
                                      </p:cBhvr>
                                      <p:to>
                                        <p:strVal val="visible"/>
                                      </p:to>
                                    </p:set>
                                    <p:anim calcmode="lin" valueType="num">
                                      <p:cBhvr>
                                        <p:cTn id="80" dur="300" fill="hold"/>
                                        <p:tgtEl>
                                          <p:spTgt spid="38"/>
                                        </p:tgtEl>
                                        <p:attrNameLst>
                                          <p:attrName>ppt_w</p:attrName>
                                        </p:attrNameLst>
                                      </p:cBhvr>
                                      <p:tavLst>
                                        <p:tav tm="0">
                                          <p:val>
                                            <p:fltVal val="0"/>
                                          </p:val>
                                        </p:tav>
                                        <p:tav tm="100000">
                                          <p:val>
                                            <p:strVal val="#ppt_w"/>
                                          </p:val>
                                        </p:tav>
                                      </p:tavLst>
                                    </p:anim>
                                    <p:anim calcmode="lin" valueType="num">
                                      <p:cBhvr>
                                        <p:cTn id="81" dur="300" fill="hold"/>
                                        <p:tgtEl>
                                          <p:spTgt spid="38"/>
                                        </p:tgtEl>
                                        <p:attrNameLst>
                                          <p:attrName>ppt_h</p:attrName>
                                        </p:attrNameLst>
                                      </p:cBhvr>
                                      <p:tavLst>
                                        <p:tav tm="0">
                                          <p:val>
                                            <p:fltVal val="0"/>
                                          </p:val>
                                        </p:tav>
                                        <p:tav tm="100000">
                                          <p:val>
                                            <p:strVal val="#ppt_h"/>
                                          </p:val>
                                        </p:tav>
                                      </p:tavLst>
                                    </p:anim>
                                    <p:animEffect transition="in" filter="fade">
                                      <p:cBhvr>
                                        <p:cTn id="82" dur="300"/>
                                        <p:tgtEl>
                                          <p:spTgt spid="38"/>
                                        </p:tgtEl>
                                      </p:cBhvr>
                                    </p:animEffect>
                                  </p:childTnLst>
                                </p:cTn>
                              </p:par>
                            </p:childTnLst>
                          </p:cTn>
                        </p:par>
                        <p:par>
                          <p:cTn id="83" fill="hold">
                            <p:stCondLst>
                              <p:cond delay="900"/>
                            </p:stCondLst>
                            <p:childTnLst>
                              <p:par>
                                <p:cTn id="84" presetID="53" presetClass="entr" presetSubtype="16" fill="hold" grpId="0" nodeType="afterEffect">
                                  <p:stCondLst>
                                    <p:cond delay="0"/>
                                  </p:stCondLst>
                                  <p:childTnLst>
                                    <p:set>
                                      <p:cBhvr>
                                        <p:cTn id="85" dur="1" fill="hold">
                                          <p:stCondLst>
                                            <p:cond delay="0"/>
                                          </p:stCondLst>
                                        </p:cTn>
                                        <p:tgtEl>
                                          <p:spTgt spid="42"/>
                                        </p:tgtEl>
                                        <p:attrNameLst>
                                          <p:attrName>style.visibility</p:attrName>
                                        </p:attrNameLst>
                                      </p:cBhvr>
                                      <p:to>
                                        <p:strVal val="visible"/>
                                      </p:to>
                                    </p:set>
                                    <p:anim calcmode="lin" valueType="num">
                                      <p:cBhvr>
                                        <p:cTn id="86" dur="300" fill="hold"/>
                                        <p:tgtEl>
                                          <p:spTgt spid="42"/>
                                        </p:tgtEl>
                                        <p:attrNameLst>
                                          <p:attrName>ppt_w</p:attrName>
                                        </p:attrNameLst>
                                      </p:cBhvr>
                                      <p:tavLst>
                                        <p:tav tm="0">
                                          <p:val>
                                            <p:fltVal val="0"/>
                                          </p:val>
                                        </p:tav>
                                        <p:tav tm="100000">
                                          <p:val>
                                            <p:strVal val="#ppt_w"/>
                                          </p:val>
                                        </p:tav>
                                      </p:tavLst>
                                    </p:anim>
                                    <p:anim calcmode="lin" valueType="num">
                                      <p:cBhvr>
                                        <p:cTn id="87" dur="300" fill="hold"/>
                                        <p:tgtEl>
                                          <p:spTgt spid="42"/>
                                        </p:tgtEl>
                                        <p:attrNameLst>
                                          <p:attrName>ppt_h</p:attrName>
                                        </p:attrNameLst>
                                      </p:cBhvr>
                                      <p:tavLst>
                                        <p:tav tm="0">
                                          <p:val>
                                            <p:fltVal val="0"/>
                                          </p:val>
                                        </p:tav>
                                        <p:tav tm="100000">
                                          <p:val>
                                            <p:strVal val="#ppt_h"/>
                                          </p:val>
                                        </p:tav>
                                      </p:tavLst>
                                    </p:anim>
                                    <p:animEffect transition="in" filter="fade">
                                      <p:cBhvr>
                                        <p:cTn id="88" dur="300"/>
                                        <p:tgtEl>
                                          <p:spTgt spid="42"/>
                                        </p:tgtEl>
                                      </p:cBhvr>
                                    </p:animEffect>
                                  </p:childTnLst>
                                </p:cTn>
                              </p:par>
                            </p:childTnLst>
                          </p:cTn>
                        </p:par>
                        <p:par>
                          <p:cTn id="89" fill="hold">
                            <p:stCondLst>
                              <p:cond delay="1200"/>
                            </p:stCondLst>
                            <p:childTnLst>
                              <p:par>
                                <p:cTn id="90" presetID="53" presetClass="entr" presetSubtype="16" fill="hold" grpId="0" nodeType="afterEffect">
                                  <p:stCondLst>
                                    <p:cond delay="0"/>
                                  </p:stCondLst>
                                  <p:childTnLst>
                                    <p:set>
                                      <p:cBhvr>
                                        <p:cTn id="91" dur="1" fill="hold">
                                          <p:stCondLst>
                                            <p:cond delay="0"/>
                                          </p:stCondLst>
                                        </p:cTn>
                                        <p:tgtEl>
                                          <p:spTgt spid="50"/>
                                        </p:tgtEl>
                                        <p:attrNameLst>
                                          <p:attrName>style.visibility</p:attrName>
                                        </p:attrNameLst>
                                      </p:cBhvr>
                                      <p:to>
                                        <p:strVal val="visible"/>
                                      </p:to>
                                    </p:set>
                                    <p:anim calcmode="lin" valueType="num">
                                      <p:cBhvr>
                                        <p:cTn id="92" dur="400" fill="hold"/>
                                        <p:tgtEl>
                                          <p:spTgt spid="50"/>
                                        </p:tgtEl>
                                        <p:attrNameLst>
                                          <p:attrName>ppt_w</p:attrName>
                                        </p:attrNameLst>
                                      </p:cBhvr>
                                      <p:tavLst>
                                        <p:tav tm="0">
                                          <p:val>
                                            <p:fltVal val="0"/>
                                          </p:val>
                                        </p:tav>
                                        <p:tav tm="100000">
                                          <p:val>
                                            <p:strVal val="#ppt_w"/>
                                          </p:val>
                                        </p:tav>
                                      </p:tavLst>
                                    </p:anim>
                                    <p:anim calcmode="lin" valueType="num">
                                      <p:cBhvr>
                                        <p:cTn id="93" dur="400" fill="hold"/>
                                        <p:tgtEl>
                                          <p:spTgt spid="50"/>
                                        </p:tgtEl>
                                        <p:attrNameLst>
                                          <p:attrName>ppt_h</p:attrName>
                                        </p:attrNameLst>
                                      </p:cBhvr>
                                      <p:tavLst>
                                        <p:tav tm="0">
                                          <p:val>
                                            <p:fltVal val="0"/>
                                          </p:val>
                                        </p:tav>
                                        <p:tav tm="100000">
                                          <p:val>
                                            <p:strVal val="#ppt_h"/>
                                          </p:val>
                                        </p:tav>
                                      </p:tavLst>
                                    </p:anim>
                                    <p:animEffect transition="in" filter="fade">
                                      <p:cBhvr>
                                        <p:cTn id="94" dur="400"/>
                                        <p:tgtEl>
                                          <p:spTgt spid="50"/>
                                        </p:tgtEl>
                                      </p:cBhvr>
                                    </p:animEffect>
                                  </p:childTnLst>
                                </p:cTn>
                              </p:par>
                            </p:childTnLst>
                          </p:cTn>
                        </p:par>
                        <p:par>
                          <p:cTn id="95" fill="hold">
                            <p:stCondLst>
                              <p:cond delay="1600"/>
                            </p:stCondLst>
                            <p:childTnLst>
                              <p:par>
                                <p:cTn id="96" presetID="10" presetClass="entr" presetSubtype="0" fill="hold" grpId="0" nodeType="after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fade">
                                      <p:cBhvr>
                                        <p:cTn id="9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2" grpId="0" animBg="1"/>
      <p:bldP spid="43" grpId="0" animBg="1"/>
      <p:bldP spid="50" grpId="0" animBg="1"/>
      <p:bldP spid="9" grpId="0" animBg="1"/>
      <p:bldP spid="64" grpId="0" animBg="1"/>
      <p:bldP spid="73" grpId="0" animBg="1"/>
      <p:bldP spid="2"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5078033" y="3483490"/>
            <a:ext cx="6107771" cy="2500448"/>
            <a:chOff x="5558676" y="3448321"/>
            <a:chExt cx="6107771" cy="2500448"/>
          </a:xfrm>
        </p:grpSpPr>
        <p:pic>
          <p:nvPicPr>
            <p:cNvPr id="40" name="Picture 8" descr="http://1.bp.blogspot.com/-_fWjFpluHWE/U95N7ovlPqI/AAAAAAAAFgM/zekjtTgsLvU/s1600/openstack-logo512.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193934" y="5161081"/>
              <a:ext cx="787688" cy="7876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http://vlenzker.net/wp-content/uploads/2015/10/NSX.png"/>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558676" y="5077713"/>
              <a:ext cx="1520372" cy="77924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98864" y="4720008"/>
              <a:ext cx="1029020" cy="80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637427" y="4706689"/>
              <a:ext cx="1029020" cy="80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bwMode="auto">
            <a:xfrm flipV="1">
              <a:off x="7420788" y="3448321"/>
              <a:ext cx="855608" cy="1326969"/>
            </a:xfrm>
            <a:prstGeom prst="line">
              <a:avLst/>
            </a:prstGeom>
            <a:solidFill>
              <a:schemeClr val="bg1"/>
            </a:solidFill>
            <a:ln w="57150" cap="flat" cmpd="sng" algn="ctr">
              <a:solidFill>
                <a:schemeClr val="accent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p:cNvCxnSpPr/>
            <p:nvPr/>
          </p:nvCxnSpPr>
          <p:spPr bwMode="auto">
            <a:xfrm flipH="1" flipV="1">
              <a:off x="8959598" y="3448321"/>
              <a:ext cx="310941" cy="1326969"/>
            </a:xfrm>
            <a:prstGeom prst="line">
              <a:avLst/>
            </a:prstGeom>
            <a:solidFill>
              <a:schemeClr val="bg1"/>
            </a:solidFill>
            <a:ln w="57150" cap="flat" cmpd="sng" algn="ctr">
              <a:solidFill>
                <a:schemeClr val="accent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Connector 28"/>
            <p:cNvCxnSpPr>
              <a:stCxn id="28" idx="0"/>
            </p:cNvCxnSpPr>
            <p:nvPr/>
          </p:nvCxnSpPr>
          <p:spPr bwMode="auto">
            <a:xfrm flipH="1" flipV="1">
              <a:off x="10187352" y="3620896"/>
              <a:ext cx="964585" cy="1085793"/>
            </a:xfrm>
            <a:prstGeom prst="line">
              <a:avLst/>
            </a:prstGeom>
            <a:solidFill>
              <a:schemeClr val="bg1"/>
            </a:solidFill>
            <a:ln w="57150" cap="flat" cmpd="sng" algn="ctr">
              <a:solidFill>
                <a:schemeClr val="accent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7" name="Group 36"/>
            <p:cNvGrpSpPr/>
            <p:nvPr/>
          </p:nvGrpSpPr>
          <p:grpSpPr>
            <a:xfrm>
              <a:off x="7751041" y="5048061"/>
              <a:ext cx="2254792" cy="787688"/>
              <a:chOff x="2800874" y="1243128"/>
              <a:chExt cx="3200400" cy="1008273"/>
            </a:xfrm>
          </p:grpSpPr>
          <p:pic>
            <p:nvPicPr>
              <p:cNvPr id="38" name="Picture 8" descr="https://upload.wikimedia.org/wikipedia/commons/thumb/6/64/Cisco_logo.svg/2000px-Cisco_logo.svg.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2939336" y="1243128"/>
                <a:ext cx="1850086" cy="520337"/>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bwMode="auto">
              <a:xfrm>
                <a:off x="2800874" y="1753870"/>
                <a:ext cx="3200400" cy="497531"/>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buClr>
                    <a:srgbClr val="E45785"/>
                  </a:buClr>
                </a:pPr>
                <a:r>
                  <a:rPr lang="en-US" sz="2800" b="1" kern="0" dirty="0" smtClean="0">
                    <a:solidFill>
                      <a:srgbClr val="D00000"/>
                    </a:solidFill>
                    <a:latin typeface="Aharoni" panose="02010803020104030203" pitchFamily="2" charset="-79"/>
                    <a:cs typeface="Aharoni" panose="02010803020104030203" pitchFamily="2" charset="-79"/>
                  </a:rPr>
                  <a:t>CISCO ACI</a:t>
                </a:r>
              </a:p>
            </p:txBody>
          </p:sp>
        </p:grpSp>
        <p:pic>
          <p:nvPicPr>
            <p:cNvPr id="25"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648738" y="4710880"/>
              <a:ext cx="1029020" cy="805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Rectangle 1"/>
          <p:cNvSpPr/>
          <p:nvPr/>
        </p:nvSpPr>
        <p:spPr bwMode="auto">
          <a:xfrm>
            <a:off x="0" y="204581"/>
            <a:ext cx="5755907"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800" b="1" dirty="0" err="1" smtClean="0">
              <a:solidFill>
                <a:srgbClr val="4D4D4F"/>
              </a:solidFill>
              <a:latin typeface="Arial"/>
            </a:endParaRPr>
          </a:p>
        </p:txBody>
      </p:sp>
      <p:sp>
        <p:nvSpPr>
          <p:cNvPr id="3" name="Footer Placeholder 2"/>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8" name="TextBox 7"/>
          <p:cNvSpPr txBox="1"/>
          <p:nvPr/>
        </p:nvSpPr>
        <p:spPr bwMode="auto">
          <a:xfrm>
            <a:off x="479776" y="204581"/>
            <a:ext cx="5276131"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FFFFFF"/>
                </a:solidFill>
              </a:rPr>
              <a:t>SECURITY INSIDE </a:t>
            </a:r>
            <a:r>
              <a:rPr lang="en-US" sz="2800" b="1" dirty="0" smtClean="0">
                <a:solidFill>
                  <a:srgbClr val="E45785"/>
                </a:solidFill>
              </a:rPr>
              <a:t>YOUR CLOUD</a:t>
            </a:r>
            <a:endParaRPr lang="en-US" sz="2800" b="1" dirty="0"/>
          </a:p>
        </p:txBody>
      </p:sp>
      <p:sp>
        <p:nvSpPr>
          <p:cNvPr id="35" name="Content Placeholder 5"/>
          <p:cNvSpPr txBox="1">
            <a:spLocks/>
          </p:cNvSpPr>
          <p:nvPr/>
        </p:nvSpPr>
        <p:spPr bwMode="auto">
          <a:xfrm>
            <a:off x="563334" y="1290178"/>
            <a:ext cx="5109014" cy="1083818"/>
          </a:xfrm>
          <a:prstGeom prst="rect">
            <a:avLst/>
          </a:prstGeom>
          <a:noFill/>
          <a:ln>
            <a:noFill/>
          </a:ln>
          <a:effectLst/>
          <a:extLst/>
        </p:spPr>
        <p:txBody>
          <a:bodyPr vert="horz" wrap="square" lIns="121851" tIns="60925" rIns="121851" bIns="60925"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algn="l">
              <a:lnSpc>
                <a:spcPct val="90000"/>
              </a:lnSpc>
              <a:spcBef>
                <a:spcPts val="1200"/>
              </a:spcBef>
              <a:spcAft>
                <a:spcPts val="0"/>
              </a:spcAft>
              <a:buClr>
                <a:srgbClr val="E45785"/>
              </a:buClr>
              <a:buSzPct val="115000"/>
            </a:pPr>
            <a:r>
              <a:rPr lang="en-US" sz="3600" dirty="0">
                <a:solidFill>
                  <a:srgbClr val="4D4D4F"/>
                </a:solidFill>
              </a:rPr>
              <a:t>S</a:t>
            </a:r>
            <a:r>
              <a:rPr lang="en-US" sz="3600" dirty="0" smtClean="0">
                <a:solidFill>
                  <a:srgbClr val="4D4D4F"/>
                </a:solidFill>
              </a:rPr>
              <a:t>ecuring the datacenter from the inside is now simple with SDN</a:t>
            </a:r>
          </a:p>
          <a:p>
            <a:pPr algn="l">
              <a:lnSpc>
                <a:spcPct val="90000"/>
              </a:lnSpc>
              <a:spcBef>
                <a:spcPts val="1200"/>
              </a:spcBef>
              <a:spcAft>
                <a:spcPts val="0"/>
              </a:spcAft>
              <a:buClr>
                <a:srgbClr val="E45785"/>
              </a:buClr>
              <a:buSzPct val="115000"/>
            </a:pPr>
            <a:endParaRPr lang="en-US" sz="3600" dirty="0" smtClean="0">
              <a:solidFill>
                <a:srgbClr val="4D4D4F"/>
              </a:solidFill>
            </a:endParaRPr>
          </a:p>
          <a:p>
            <a:pPr algn="l">
              <a:lnSpc>
                <a:spcPct val="90000"/>
              </a:lnSpc>
              <a:spcBef>
                <a:spcPts val="1200"/>
              </a:spcBef>
              <a:spcAft>
                <a:spcPts val="0"/>
              </a:spcAft>
              <a:buClr>
                <a:srgbClr val="E45785"/>
              </a:buClr>
              <a:buSzPct val="115000"/>
            </a:pPr>
            <a:r>
              <a:rPr lang="en-US" sz="3600" dirty="0">
                <a:solidFill>
                  <a:srgbClr val="4D4D4F"/>
                </a:solidFill>
              </a:rPr>
              <a:t>M</a:t>
            </a:r>
            <a:r>
              <a:rPr lang="en-US" sz="3600" dirty="0" smtClean="0">
                <a:solidFill>
                  <a:srgbClr val="4D4D4F"/>
                </a:solidFill>
              </a:rPr>
              <a:t>icro segment the datacenter with advanced  protection between applications </a:t>
            </a:r>
          </a:p>
          <a:p>
            <a:pPr algn="l">
              <a:lnSpc>
                <a:spcPct val="90000"/>
              </a:lnSpc>
              <a:spcBef>
                <a:spcPts val="1200"/>
              </a:spcBef>
              <a:spcAft>
                <a:spcPts val="0"/>
              </a:spcAft>
              <a:buClr>
                <a:srgbClr val="E45785"/>
              </a:buClr>
              <a:buSzPct val="115000"/>
            </a:pPr>
            <a:endParaRPr lang="en-US" sz="3200" dirty="0" smtClean="0">
              <a:solidFill>
                <a:srgbClr val="4D4D4F"/>
              </a:solidFill>
            </a:endParaRPr>
          </a:p>
          <a:p>
            <a:pPr algn="l">
              <a:lnSpc>
                <a:spcPct val="90000"/>
              </a:lnSpc>
              <a:spcBef>
                <a:spcPts val="1200"/>
              </a:spcBef>
              <a:spcAft>
                <a:spcPts val="0"/>
              </a:spcAft>
              <a:buClr>
                <a:srgbClr val="E45785"/>
              </a:buClr>
              <a:buSzPct val="115000"/>
            </a:pPr>
            <a:endParaRPr lang="en-US" sz="3200" dirty="0">
              <a:solidFill>
                <a:srgbClr val="4D4D4F"/>
              </a:solidFill>
            </a:endParaRPr>
          </a:p>
          <a:p>
            <a:pPr algn="l">
              <a:lnSpc>
                <a:spcPct val="90000"/>
              </a:lnSpc>
              <a:spcBef>
                <a:spcPts val="1200"/>
              </a:spcBef>
              <a:spcAft>
                <a:spcPts val="0"/>
              </a:spcAft>
              <a:buClr>
                <a:srgbClr val="E45785"/>
              </a:buClr>
              <a:buSzPct val="115000"/>
            </a:pPr>
            <a:endParaRPr lang="en-US" sz="3200" dirty="0">
              <a:solidFill>
                <a:srgbClr val="4D4D4F"/>
              </a:solidFill>
            </a:endParaRPr>
          </a:p>
        </p:txBody>
      </p:sp>
      <p:pic>
        <p:nvPicPr>
          <p:cNvPr id="32" name="Picture 5"/>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30199" y="1289799"/>
            <a:ext cx="5237077" cy="2962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ounded Rectangle 40"/>
          <p:cNvSpPr/>
          <p:nvPr/>
        </p:nvSpPr>
        <p:spPr bwMode="auto">
          <a:xfrm>
            <a:off x="7328163" y="2212598"/>
            <a:ext cx="566530" cy="566530"/>
          </a:xfrm>
          <a:prstGeom prst="roundRect">
            <a:avLst/>
          </a:prstGeom>
          <a:solidFill>
            <a:schemeClr val="accent4">
              <a:lumMod val="75000"/>
              <a:lumOff val="25000"/>
            </a:schemeClr>
          </a:solidFill>
          <a:ln w="28575"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FFFFFF"/>
                </a:solidFill>
                <a:latin typeface="Arial"/>
              </a:rPr>
              <a:t>App</a:t>
            </a:r>
          </a:p>
        </p:txBody>
      </p:sp>
      <p:cxnSp>
        <p:nvCxnSpPr>
          <p:cNvPr id="42" name="Straight Arrow Connector 41"/>
          <p:cNvCxnSpPr/>
          <p:nvPr/>
        </p:nvCxnSpPr>
        <p:spPr bwMode="auto">
          <a:xfrm>
            <a:off x="7894693" y="2521175"/>
            <a:ext cx="642181" cy="0"/>
          </a:xfrm>
          <a:prstGeom prst="straightConnector1">
            <a:avLst/>
          </a:prstGeom>
          <a:solidFill>
            <a:schemeClr val="bg1"/>
          </a:solidFill>
          <a:ln w="38100" cap="flat" cmpd="sng" algn="ctr">
            <a:solidFill>
              <a:schemeClr val="bg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Elbow Connector 42"/>
          <p:cNvCxnSpPr>
            <a:stCxn id="59" idx="0"/>
          </p:cNvCxnSpPr>
          <p:nvPr/>
        </p:nvCxnSpPr>
        <p:spPr bwMode="auto">
          <a:xfrm rot="16200000" flipV="1">
            <a:off x="9109780" y="2497390"/>
            <a:ext cx="873819" cy="886570"/>
          </a:xfrm>
          <a:prstGeom prst="bentConnector2">
            <a:avLst/>
          </a:prstGeom>
          <a:solidFill>
            <a:schemeClr val="bg1"/>
          </a:solidFill>
          <a:ln w="38100" cap="flat" cmpd="sng" algn="ctr">
            <a:solidFill>
              <a:schemeClr val="bg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Elbow Connector 47"/>
          <p:cNvCxnSpPr/>
          <p:nvPr/>
        </p:nvCxnSpPr>
        <p:spPr bwMode="auto">
          <a:xfrm rot="10800000">
            <a:off x="7611431" y="2779131"/>
            <a:ext cx="925442" cy="881718"/>
          </a:xfrm>
          <a:prstGeom prst="bentConnector3">
            <a:avLst>
              <a:gd name="adj1" fmla="val 101616"/>
            </a:avLst>
          </a:prstGeom>
          <a:solidFill>
            <a:schemeClr val="bg1"/>
          </a:solidFill>
          <a:ln w="38100" cap="flat" cmpd="sng" algn="ctr">
            <a:solidFill>
              <a:schemeClr val="bg1"/>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Rounded Rectangle 56"/>
          <p:cNvSpPr/>
          <p:nvPr/>
        </p:nvSpPr>
        <p:spPr bwMode="auto">
          <a:xfrm>
            <a:off x="8545276" y="2224261"/>
            <a:ext cx="566530" cy="566530"/>
          </a:xfrm>
          <a:prstGeom prst="roundRect">
            <a:avLst/>
          </a:prstGeom>
          <a:solidFill>
            <a:schemeClr val="accent4">
              <a:lumMod val="75000"/>
              <a:lumOff val="25000"/>
            </a:schemeClr>
          </a:solidFill>
          <a:ln w="28575"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FFFFFF"/>
                </a:solidFill>
                <a:latin typeface="Arial"/>
              </a:rPr>
              <a:t>App</a:t>
            </a:r>
          </a:p>
        </p:txBody>
      </p:sp>
      <p:sp>
        <p:nvSpPr>
          <p:cNvPr id="58" name="Rounded Rectangle 57"/>
          <p:cNvSpPr/>
          <p:nvPr/>
        </p:nvSpPr>
        <p:spPr bwMode="auto">
          <a:xfrm>
            <a:off x="8536873" y="3372800"/>
            <a:ext cx="566530" cy="566530"/>
          </a:xfrm>
          <a:prstGeom prst="roundRect">
            <a:avLst/>
          </a:prstGeom>
          <a:solidFill>
            <a:schemeClr val="accent4">
              <a:lumMod val="75000"/>
              <a:lumOff val="25000"/>
            </a:schemeClr>
          </a:solidFill>
          <a:ln w="28575"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FFFFFF"/>
                </a:solidFill>
                <a:latin typeface="Arial"/>
              </a:rPr>
              <a:t>App</a:t>
            </a:r>
          </a:p>
        </p:txBody>
      </p:sp>
      <p:sp>
        <p:nvSpPr>
          <p:cNvPr id="59" name="Rounded Rectangle 58"/>
          <p:cNvSpPr/>
          <p:nvPr/>
        </p:nvSpPr>
        <p:spPr bwMode="auto">
          <a:xfrm>
            <a:off x="9706709" y="3377584"/>
            <a:ext cx="566530" cy="566530"/>
          </a:xfrm>
          <a:prstGeom prst="roundRect">
            <a:avLst/>
          </a:prstGeom>
          <a:solidFill>
            <a:schemeClr val="accent4">
              <a:lumMod val="75000"/>
              <a:lumOff val="25000"/>
            </a:schemeClr>
          </a:solidFill>
          <a:ln w="28575"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r>
              <a:rPr lang="en-US" sz="1400" dirty="0" smtClean="0">
                <a:solidFill>
                  <a:srgbClr val="FFFFFF"/>
                </a:solidFill>
                <a:latin typeface="Arial"/>
              </a:rPr>
              <a:t>App</a:t>
            </a:r>
          </a:p>
        </p:txBody>
      </p:sp>
      <p:pic>
        <p:nvPicPr>
          <p:cNvPr id="60" name="Picture 11"/>
          <p:cNvPicPr>
            <a:picLocks noChangeAspect="1" noChangeArrowheads="1"/>
          </p:cNvPicPr>
          <p:nvPr/>
        </p:nvPicPr>
        <p:blipFill>
          <a:blip r:embed="rId7" cstate="email">
            <a:duotone>
              <a:prstClr val="black"/>
              <a:srgbClr val="FF0000">
                <a:tint val="45000"/>
                <a:satMod val="400000"/>
              </a:srgbClr>
            </a:duotone>
            <a:extLst>
              <a:ext uri="{28A0092B-C50C-407E-A947-70E740481C1C}">
                <a14:useLocalDpi xmlns:a14="http://schemas.microsoft.com/office/drawing/2010/main"/>
              </a:ext>
            </a:extLst>
          </a:blip>
          <a:srcRect/>
          <a:stretch>
            <a:fillRect/>
          </a:stretch>
        </p:blipFill>
        <p:spPr bwMode="auto">
          <a:xfrm>
            <a:off x="6928662" y="1742093"/>
            <a:ext cx="741044" cy="74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Tree>
    <p:extLst>
      <p:ext uri="{BB962C8B-B14F-4D97-AF65-F5344CB8AC3E}">
        <p14:creationId xmlns:p14="http://schemas.microsoft.com/office/powerpoint/2010/main" val="30835944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ark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0" y="0"/>
            <a:ext cx="12188825" cy="6856413"/>
          </a:xfrm>
          <a:prstGeom prst="rect">
            <a:avLst/>
          </a:prstGeom>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12188825" cy="6884020"/>
          </a:xfrm>
          <a:prstGeom prst="rect">
            <a:avLst/>
          </a:prstGeom>
        </p:spPr>
      </p:pic>
      <p:sp>
        <p:nvSpPr>
          <p:cNvPr id="6" name="TextBox 5"/>
          <p:cNvSpPr txBox="1"/>
          <p:nvPr/>
        </p:nvSpPr>
        <p:spPr bwMode="auto">
          <a:xfrm>
            <a:off x="3836020" y="2163337"/>
            <a:ext cx="914400"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buClr>
                <a:srgbClr val="E45785"/>
              </a:buClr>
            </a:pPr>
            <a:endParaRPr lang="en-US" sz="2400" kern="0" dirty="0" smtClean="0">
              <a:solidFill>
                <a:srgbClr val="4D4D4F"/>
              </a:solidFill>
              <a:latin typeface="Arial"/>
            </a:endParaRPr>
          </a:p>
        </p:txBody>
      </p:sp>
      <p:sp>
        <p:nvSpPr>
          <p:cNvPr id="7" name="TextBox 6"/>
          <p:cNvSpPr txBox="1"/>
          <p:nvPr/>
        </p:nvSpPr>
        <p:spPr bwMode="auto">
          <a:xfrm>
            <a:off x="3016645" y="3300028"/>
            <a:ext cx="3847171"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lnSpc>
                <a:spcPts val="7200"/>
              </a:lnSpc>
              <a:spcBef>
                <a:spcPts val="0"/>
              </a:spcBef>
              <a:buClr>
                <a:srgbClr val="E45785"/>
              </a:buClr>
            </a:pPr>
            <a:r>
              <a:rPr lang="en-US" sz="16600" kern="0" dirty="0" smtClean="0">
                <a:solidFill>
                  <a:srgbClr val="FFFFFF"/>
                </a:solidFill>
                <a:latin typeface="Calibri" panose="020F0502020204030204" pitchFamily="34" charset="0"/>
                <a:cs typeface="Calibri" panose="020F0502020204030204" pitchFamily="34" charset="0"/>
              </a:rPr>
              <a:t>DEMO  </a:t>
            </a:r>
            <a:endParaRPr lang="en-US" sz="23900" kern="0" dirty="0">
              <a:solidFill>
                <a:srgbClr val="FFFFFF"/>
              </a:solidFill>
              <a:latin typeface="Calibri" panose="020F0502020204030204" pitchFamily="34" charset="0"/>
              <a:cs typeface="Calibri" panose="020F0502020204030204" pitchFamily="34" charset="0"/>
            </a:endParaRPr>
          </a:p>
        </p:txBody>
      </p:sp>
      <p:sp>
        <p:nvSpPr>
          <p:cNvPr id="8" name="Footer Placeholder 2"/>
          <p:cNvSpPr>
            <a:spLocks noGrp="1"/>
          </p:cNvSpPr>
          <p:nvPr>
            <p:ph type="ftr" sz="quarter" idx="3"/>
          </p:nvPr>
        </p:nvSpPr>
        <p:spPr>
          <a:xfrm>
            <a:off x="4199964" y="6556248"/>
            <a:ext cx="3799400" cy="301752"/>
          </a:xfrm>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9"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26</a:t>
            </a:fld>
            <a:endParaRPr lang="en-US" sz="1100" kern="0" dirty="0">
              <a:solidFill>
                <a:srgbClr val="E45785"/>
              </a:solidFill>
            </a:endParaRPr>
          </a:p>
        </p:txBody>
      </p:sp>
      <p:sp>
        <p:nvSpPr>
          <p:cNvPr id="10"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5" name="Date Placeholder 4"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Tree>
    <p:extLst>
      <p:ext uri="{BB962C8B-B14F-4D97-AF65-F5344CB8AC3E}">
        <p14:creationId xmlns:p14="http://schemas.microsoft.com/office/powerpoint/2010/main" val="254575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64191" y="-1551398"/>
            <a:ext cx="9182594" cy="6858000"/>
          </a:xfrm>
          <a:prstGeom prst="rect">
            <a:avLst/>
          </a:prstGeom>
        </p:spPr>
      </p:pic>
      <p:sp>
        <p:nvSpPr>
          <p:cNvPr id="2" name="Rectangle 1"/>
          <p:cNvSpPr/>
          <p:nvPr/>
        </p:nvSpPr>
        <p:spPr bwMode="auto">
          <a:xfrm>
            <a:off x="1" y="204580"/>
            <a:ext cx="7589006" cy="981963"/>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latin typeface="Arial"/>
            </a:endParaRPr>
          </a:p>
        </p:txBody>
      </p:sp>
      <p:sp>
        <p:nvSpPr>
          <p:cNvPr id="3" name="Footer Placeholder 2"/>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8" name="TextBox 7"/>
          <p:cNvSpPr txBox="1"/>
          <p:nvPr/>
        </p:nvSpPr>
        <p:spPr bwMode="auto">
          <a:xfrm>
            <a:off x="479776" y="204581"/>
            <a:ext cx="5276131"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ct val="100000"/>
              </a:lnSpc>
              <a:buClr>
                <a:srgbClr val="E45785"/>
              </a:buClr>
            </a:pPr>
            <a:r>
              <a:rPr lang="en-US" sz="2800" b="1" dirty="0" smtClean="0">
                <a:solidFill>
                  <a:srgbClr val="FFFFFF"/>
                </a:solidFill>
              </a:rPr>
              <a:t>STEP #3: </a:t>
            </a:r>
            <a:r>
              <a:rPr lang="en-US" sz="2800" b="1" dirty="0" smtClean="0">
                <a:solidFill>
                  <a:srgbClr val="E45785"/>
                </a:solidFill>
              </a:rPr>
              <a:t>MANAGE CONSISTENT SECURITY </a:t>
            </a:r>
            <a:br>
              <a:rPr lang="en-US" sz="2800" b="1" dirty="0" smtClean="0">
                <a:solidFill>
                  <a:srgbClr val="E45785"/>
                </a:solidFill>
              </a:rPr>
            </a:br>
            <a:r>
              <a:rPr lang="en-US" sz="2800" b="1" dirty="0" smtClean="0">
                <a:solidFill>
                  <a:srgbClr val="E45785"/>
                </a:solidFill>
              </a:rPr>
              <a:t>FOR HYBRID ENVIRONMENTS</a:t>
            </a:r>
            <a:endParaRPr lang="en-US" sz="2800" b="1" dirty="0"/>
          </a:p>
        </p:txBody>
      </p:sp>
      <p:sp>
        <p:nvSpPr>
          <p:cNvPr id="35" name="Content Placeholder 5"/>
          <p:cNvSpPr txBox="1">
            <a:spLocks/>
          </p:cNvSpPr>
          <p:nvPr/>
        </p:nvSpPr>
        <p:spPr bwMode="auto">
          <a:xfrm>
            <a:off x="1158777" y="2239046"/>
            <a:ext cx="6082374" cy="1083818"/>
          </a:xfrm>
          <a:prstGeom prst="rect">
            <a:avLst/>
          </a:prstGeom>
          <a:noFill/>
          <a:ln>
            <a:noFill/>
          </a:ln>
          <a:effectLst/>
          <a:extLst/>
        </p:spPr>
        <p:txBody>
          <a:bodyPr vert="horz" wrap="square" lIns="121851" tIns="60925" rIns="121851" bIns="60925"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marL="228600" indent="-228600" algn="l">
              <a:lnSpc>
                <a:spcPct val="90000"/>
              </a:lnSpc>
              <a:spcBef>
                <a:spcPts val="1800"/>
              </a:spcBef>
              <a:spcAft>
                <a:spcPts val="0"/>
              </a:spcAft>
              <a:buClr>
                <a:srgbClr val="E45785"/>
              </a:buClr>
              <a:buSzPct val="115000"/>
              <a:buFont typeface="Arial" panose="020B0604020202020204" pitchFamily="34" charset="0"/>
              <a:buChar char="•"/>
            </a:pPr>
            <a:r>
              <a:rPr lang="en-US" b="1" dirty="0" smtClean="0">
                <a:solidFill>
                  <a:srgbClr val="4D4D4F"/>
                </a:solidFill>
              </a:rPr>
              <a:t>Deploy</a:t>
            </a:r>
            <a:r>
              <a:rPr lang="en-US" dirty="0" smtClean="0">
                <a:solidFill>
                  <a:srgbClr val="4D4D4F"/>
                </a:solidFill>
              </a:rPr>
              <a:t> </a:t>
            </a:r>
            <a:r>
              <a:rPr lang="en-US" dirty="0">
                <a:solidFill>
                  <a:srgbClr val="4D4D4F"/>
                </a:solidFill>
              </a:rPr>
              <a:t>unified security management for </a:t>
            </a:r>
            <a:r>
              <a:rPr lang="en-US" dirty="0" smtClean="0">
                <a:solidFill>
                  <a:srgbClr val="4D4D4F"/>
                </a:solidFill>
              </a:rPr>
              <a:t>your hybrid cloud (On-Premise and Cloud)</a:t>
            </a:r>
          </a:p>
          <a:p>
            <a:pPr marL="228600" indent="-228600" algn="l">
              <a:lnSpc>
                <a:spcPct val="90000"/>
              </a:lnSpc>
              <a:spcBef>
                <a:spcPts val="1800"/>
              </a:spcBef>
              <a:spcAft>
                <a:spcPts val="0"/>
              </a:spcAft>
              <a:buClr>
                <a:srgbClr val="E45785"/>
              </a:buClr>
              <a:buSzPct val="115000"/>
              <a:buFont typeface="Arial" panose="020B0604020202020204" pitchFamily="34" charset="0"/>
              <a:buChar char="•"/>
            </a:pPr>
            <a:r>
              <a:rPr lang="en-US" b="1" dirty="0" smtClean="0">
                <a:solidFill>
                  <a:srgbClr val="4D4D4F"/>
                </a:solidFill>
              </a:rPr>
              <a:t>Ensure</a:t>
            </a:r>
            <a:r>
              <a:rPr lang="en-US" dirty="0" smtClean="0">
                <a:solidFill>
                  <a:srgbClr val="4D4D4F"/>
                </a:solidFill>
              </a:rPr>
              <a:t> policy consistency</a:t>
            </a:r>
          </a:p>
          <a:p>
            <a:pPr marL="228600" indent="-228600" algn="l">
              <a:lnSpc>
                <a:spcPct val="90000"/>
              </a:lnSpc>
              <a:spcBef>
                <a:spcPts val="1800"/>
              </a:spcBef>
              <a:spcAft>
                <a:spcPts val="0"/>
              </a:spcAft>
              <a:buClr>
                <a:srgbClr val="E45785"/>
              </a:buClr>
              <a:buSzPct val="115000"/>
              <a:buFont typeface="Arial" panose="020B0604020202020204" pitchFamily="34" charset="0"/>
              <a:buChar char="•"/>
            </a:pPr>
            <a:r>
              <a:rPr lang="en-US" b="1" dirty="0" smtClean="0">
                <a:solidFill>
                  <a:srgbClr val="4D4D4F"/>
                </a:solidFill>
              </a:rPr>
              <a:t>Reduce</a:t>
            </a:r>
            <a:r>
              <a:rPr lang="en-US" dirty="0" smtClean="0">
                <a:solidFill>
                  <a:srgbClr val="4D4D4F"/>
                </a:solidFill>
              </a:rPr>
              <a:t> operation cost </a:t>
            </a:r>
            <a:r>
              <a:rPr lang="en-US" dirty="0">
                <a:solidFill>
                  <a:srgbClr val="4D4D4F"/>
                </a:solidFill>
              </a:rPr>
              <a:t/>
            </a:r>
            <a:br>
              <a:rPr lang="en-US" dirty="0">
                <a:solidFill>
                  <a:srgbClr val="4D4D4F"/>
                </a:solidFill>
              </a:rPr>
            </a:br>
            <a:endParaRPr lang="en-US" dirty="0" smtClean="0">
              <a:solidFill>
                <a:srgbClr val="4D4D4F"/>
              </a:solidFill>
            </a:endParaRPr>
          </a:p>
          <a:p>
            <a:pPr marL="171450" indent="-171450" algn="l">
              <a:lnSpc>
                <a:spcPct val="80000"/>
              </a:lnSpc>
              <a:spcBef>
                <a:spcPts val="1800"/>
              </a:spcBef>
              <a:spcAft>
                <a:spcPts val="0"/>
              </a:spcAft>
              <a:buClr>
                <a:srgbClr val="E45785"/>
              </a:buClr>
              <a:buSzPct val="115000"/>
              <a:buFont typeface="Arial" panose="020B0604020202020204" pitchFamily="34" charset="0"/>
              <a:buChar char="•"/>
            </a:pPr>
            <a:endParaRPr lang="en-US" dirty="0" smtClean="0">
              <a:solidFill>
                <a:srgbClr val="4D4D4F"/>
              </a:solidFill>
            </a:endParaRPr>
          </a:p>
          <a:p>
            <a:pPr marL="342900" indent="-342900" algn="l">
              <a:lnSpc>
                <a:spcPct val="80000"/>
              </a:lnSpc>
              <a:spcBef>
                <a:spcPts val="1800"/>
              </a:spcBef>
              <a:spcAft>
                <a:spcPts val="0"/>
              </a:spcAft>
              <a:buClr>
                <a:srgbClr val="E45785"/>
              </a:buClr>
              <a:buSzPct val="115000"/>
              <a:buFont typeface="Arial" panose="020B0604020202020204" pitchFamily="34" charset="0"/>
              <a:buChar char="•"/>
            </a:pPr>
            <a:endParaRPr lang="en-US" dirty="0">
              <a:solidFill>
                <a:srgbClr val="4D4D4F"/>
              </a:solidFill>
            </a:endParaRPr>
          </a:p>
          <a:p>
            <a:pPr marL="342900" indent="-342900" algn="l">
              <a:lnSpc>
                <a:spcPct val="80000"/>
              </a:lnSpc>
              <a:spcBef>
                <a:spcPts val="1800"/>
              </a:spcBef>
              <a:spcAft>
                <a:spcPts val="0"/>
              </a:spcAft>
              <a:buClr>
                <a:srgbClr val="E45785"/>
              </a:buClr>
              <a:buSzPct val="115000"/>
              <a:buFont typeface="Arial" panose="020B0604020202020204" pitchFamily="34" charset="0"/>
              <a:buChar char="•"/>
            </a:pPr>
            <a:endParaRPr lang="en-US" dirty="0">
              <a:solidFill>
                <a:srgbClr val="4D4D4F"/>
              </a:solidFill>
            </a:endParaRPr>
          </a:p>
        </p:txBody>
      </p:sp>
      <p:pic>
        <p:nvPicPr>
          <p:cNvPr id="23" name="Picture 2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rot="2318596">
            <a:off x="8004143" y="2428453"/>
            <a:ext cx="3967717" cy="2737528"/>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rot="3003789">
            <a:off x="7053241" y="1262160"/>
            <a:ext cx="1399408" cy="4474019"/>
          </a:xfrm>
          <a:prstGeom prst="rect">
            <a:avLst/>
          </a:prstGeom>
        </p:spPr>
      </p:pic>
      <p:grpSp>
        <p:nvGrpSpPr>
          <p:cNvPr id="5" name="Group 4"/>
          <p:cNvGrpSpPr/>
          <p:nvPr/>
        </p:nvGrpSpPr>
        <p:grpSpPr>
          <a:xfrm>
            <a:off x="4710847" y="3558573"/>
            <a:ext cx="3706945" cy="1394736"/>
            <a:chOff x="6576679" y="3253571"/>
            <a:chExt cx="3706945" cy="1394736"/>
          </a:xfrm>
        </p:grpSpPr>
        <p:sp>
          <p:nvSpPr>
            <p:cNvPr id="9" name="Freeform 5"/>
            <p:cNvSpPr>
              <a:spLocks/>
            </p:cNvSpPr>
            <p:nvPr/>
          </p:nvSpPr>
          <p:spPr bwMode="auto">
            <a:xfrm>
              <a:off x="7271573" y="3253571"/>
              <a:ext cx="2485608" cy="1394736"/>
            </a:xfrm>
            <a:custGeom>
              <a:avLst/>
              <a:gdLst>
                <a:gd name="T0" fmla="*/ 1923 w 2245"/>
                <a:gd name="T1" fmla="*/ 703 h 1347"/>
                <a:gd name="T2" fmla="*/ 1884 w 2245"/>
                <a:gd name="T3" fmla="*/ 706 h 1347"/>
                <a:gd name="T4" fmla="*/ 1603 w 2245"/>
                <a:gd name="T5" fmla="*/ 471 h 1347"/>
                <a:gd name="T6" fmla="*/ 1490 w 2245"/>
                <a:gd name="T7" fmla="*/ 495 h 1347"/>
                <a:gd name="T8" fmla="*/ 1194 w 2245"/>
                <a:gd name="T9" fmla="*/ 339 h 1347"/>
                <a:gd name="T10" fmla="*/ 1073 w 2245"/>
                <a:gd name="T11" fmla="*/ 359 h 1347"/>
                <a:gd name="T12" fmla="*/ 681 w 2245"/>
                <a:gd name="T13" fmla="*/ 0 h 1347"/>
                <a:gd name="T14" fmla="*/ 287 w 2245"/>
                <a:gd name="T15" fmla="*/ 394 h 1347"/>
                <a:gd name="T16" fmla="*/ 304 w 2245"/>
                <a:gd name="T17" fmla="*/ 509 h 1347"/>
                <a:gd name="T18" fmla="*/ 0 w 2245"/>
                <a:gd name="T19" fmla="*/ 919 h 1347"/>
                <a:gd name="T20" fmla="*/ 385 w 2245"/>
                <a:gd name="T21" fmla="*/ 1344 h 1347"/>
                <a:gd name="T22" fmla="*/ 428 w 2245"/>
                <a:gd name="T23" fmla="*/ 1347 h 1347"/>
                <a:gd name="T24" fmla="*/ 1923 w 2245"/>
                <a:gd name="T25" fmla="*/ 1347 h 1347"/>
                <a:gd name="T26" fmla="*/ 2004 w 2245"/>
                <a:gd name="T27" fmla="*/ 1336 h 1347"/>
                <a:gd name="T28" fmla="*/ 2245 w 2245"/>
                <a:gd name="T29" fmla="*/ 1025 h 1347"/>
                <a:gd name="T30" fmla="*/ 1923 w 2245"/>
                <a:gd name="T31" fmla="*/ 703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5" h="1347">
                  <a:moveTo>
                    <a:pt x="1923" y="703"/>
                  </a:moveTo>
                  <a:cubicBezTo>
                    <a:pt x="1910" y="703"/>
                    <a:pt x="1897" y="704"/>
                    <a:pt x="1884" y="706"/>
                  </a:cubicBezTo>
                  <a:cubicBezTo>
                    <a:pt x="1860" y="573"/>
                    <a:pt x="1743" y="471"/>
                    <a:pt x="1603" y="471"/>
                  </a:cubicBezTo>
                  <a:cubicBezTo>
                    <a:pt x="1563" y="471"/>
                    <a:pt x="1524" y="480"/>
                    <a:pt x="1490" y="495"/>
                  </a:cubicBezTo>
                  <a:cubicBezTo>
                    <a:pt x="1425" y="401"/>
                    <a:pt x="1317" y="339"/>
                    <a:pt x="1194" y="339"/>
                  </a:cubicBezTo>
                  <a:cubicBezTo>
                    <a:pt x="1151" y="339"/>
                    <a:pt x="1111" y="346"/>
                    <a:pt x="1073" y="359"/>
                  </a:cubicBezTo>
                  <a:cubicBezTo>
                    <a:pt x="1056" y="158"/>
                    <a:pt x="887" y="0"/>
                    <a:pt x="681" y="0"/>
                  </a:cubicBezTo>
                  <a:cubicBezTo>
                    <a:pt x="464" y="0"/>
                    <a:pt x="287" y="177"/>
                    <a:pt x="287" y="394"/>
                  </a:cubicBezTo>
                  <a:cubicBezTo>
                    <a:pt x="287" y="434"/>
                    <a:pt x="293" y="473"/>
                    <a:pt x="304" y="509"/>
                  </a:cubicBezTo>
                  <a:cubicBezTo>
                    <a:pt x="128" y="562"/>
                    <a:pt x="0" y="726"/>
                    <a:pt x="0" y="919"/>
                  </a:cubicBezTo>
                  <a:cubicBezTo>
                    <a:pt x="0" y="1141"/>
                    <a:pt x="170" y="1322"/>
                    <a:pt x="385" y="1344"/>
                  </a:cubicBezTo>
                  <a:cubicBezTo>
                    <a:pt x="428" y="1347"/>
                    <a:pt x="428" y="1347"/>
                    <a:pt x="428" y="1347"/>
                  </a:cubicBezTo>
                  <a:cubicBezTo>
                    <a:pt x="1923" y="1347"/>
                    <a:pt x="1923" y="1347"/>
                    <a:pt x="1923" y="1347"/>
                  </a:cubicBezTo>
                  <a:cubicBezTo>
                    <a:pt x="2004" y="1336"/>
                    <a:pt x="2004" y="1336"/>
                    <a:pt x="2004" y="1336"/>
                  </a:cubicBezTo>
                  <a:cubicBezTo>
                    <a:pt x="2142" y="1301"/>
                    <a:pt x="2245" y="1175"/>
                    <a:pt x="2245" y="1025"/>
                  </a:cubicBezTo>
                  <a:cubicBezTo>
                    <a:pt x="2245" y="847"/>
                    <a:pt x="2101" y="703"/>
                    <a:pt x="1923" y="70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0" name="Text Placeholder 1"/>
            <p:cNvSpPr txBox="1">
              <a:spLocks/>
            </p:cNvSpPr>
            <p:nvPr/>
          </p:nvSpPr>
          <p:spPr bwMode="auto">
            <a:xfrm>
              <a:off x="6576679" y="3950939"/>
              <a:ext cx="3706945" cy="40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t" anchorCtr="0" compatLnSpc="1">
              <a:prstTxWarp prst="textNoShape">
                <a:avLst/>
              </a:prstTxWarp>
              <a:normAutofit/>
            </a:bodyPr>
            <a:lstStyle>
              <a:lvl1pPr marL="0" indent="0" algn="l" rtl="0" eaLnBrk="1" fontAlgn="base" hangingPunct="1">
                <a:lnSpc>
                  <a:spcPct val="90000"/>
                </a:lnSpc>
                <a:spcBef>
                  <a:spcPts val="2400"/>
                </a:spcBef>
                <a:spcAft>
                  <a:spcPct val="0"/>
                </a:spcAft>
                <a:buClr>
                  <a:schemeClr val="accent2"/>
                </a:buClr>
                <a:buSzPct val="100000"/>
                <a:buFont typeface="Arial" panose="020B0604020202020204" pitchFamily="34" charset="0"/>
                <a:buChar char="​"/>
                <a:defRPr sz="2600">
                  <a:solidFill>
                    <a:schemeClr val="tx1"/>
                  </a:solidFill>
                  <a:latin typeface="+mn-lt"/>
                  <a:ea typeface="+mn-ea"/>
                  <a:cs typeface="Arial" pitchFamily="34" charset="0"/>
                </a:defRPr>
              </a:lvl1pPr>
              <a:lvl2pPr marL="460375" indent="-174625"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sz="2400">
                  <a:solidFill>
                    <a:schemeClr val="tx1"/>
                  </a:solidFill>
                  <a:latin typeface="+mn-lt"/>
                </a:defRPr>
              </a:lvl2pPr>
              <a:lvl3pPr marL="8001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200">
                  <a:solidFill>
                    <a:schemeClr val="tx1"/>
                  </a:solidFill>
                  <a:latin typeface="+mn-lt"/>
                </a:defRPr>
              </a:lvl3pPr>
              <a:lvl4pPr marL="10287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000">
                  <a:solidFill>
                    <a:schemeClr val="tx1"/>
                  </a:solidFill>
                  <a:latin typeface="+mn-lt"/>
                </a:defRPr>
              </a:lvl4pPr>
              <a:lvl5pPr marL="1257300" indent="-228600" algn="l" rtl="0" eaLnBrk="1" fontAlgn="base" hangingPunct="1">
                <a:lnSpc>
                  <a:spcPct val="90000"/>
                </a:lnSpc>
                <a:spcBef>
                  <a:spcPts val="600"/>
                </a:spcBef>
                <a:spcAft>
                  <a:spcPct val="0"/>
                </a:spcAft>
                <a:buClr>
                  <a:schemeClr val="accent2"/>
                </a:buClr>
                <a:buFont typeface="Helvetica" pitchFamily="34" charset="0"/>
                <a:buChar char="–"/>
                <a:defRPr sz="1800" baseline="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1600">
                  <a:solidFill>
                    <a:schemeClr val="tx1"/>
                  </a:solidFill>
                  <a:latin typeface="+mn-lt"/>
                </a:defRPr>
              </a:lvl9pPr>
            </a:lstStyle>
            <a:p>
              <a:pPr algn="ctr">
                <a:lnSpc>
                  <a:spcPts val="2400"/>
                </a:lnSpc>
                <a:spcBef>
                  <a:spcPts val="0"/>
                </a:spcBef>
                <a:buClr>
                  <a:srgbClr val="E45785"/>
                </a:buClr>
              </a:pPr>
              <a:r>
                <a:rPr lang="en-US" sz="2800" b="1" kern="0" dirty="0" smtClean="0">
                  <a:solidFill>
                    <a:srgbClr val="FFFFFF"/>
                  </a:solidFill>
                  <a:cs typeface="Calibri" panose="020F0502020204030204" pitchFamily="34" charset="0"/>
                </a:rPr>
                <a:t>CLOUD</a:t>
              </a:r>
              <a:endParaRPr lang="en-US" sz="2800" b="1" kern="0" dirty="0">
                <a:solidFill>
                  <a:srgbClr val="FFFFFF"/>
                </a:solidFill>
                <a:cs typeface="Calibri" panose="020F0502020204030204" pitchFamily="34" charset="0"/>
              </a:endParaRPr>
            </a:p>
          </p:txBody>
        </p:sp>
      </p:grpSp>
      <p:grpSp>
        <p:nvGrpSpPr>
          <p:cNvPr id="28" name="Group 27"/>
          <p:cNvGrpSpPr/>
          <p:nvPr/>
        </p:nvGrpSpPr>
        <p:grpSpPr>
          <a:xfrm>
            <a:off x="8401593" y="3797218"/>
            <a:ext cx="3706945" cy="2142376"/>
            <a:chOff x="8401593" y="3797218"/>
            <a:chExt cx="3706945" cy="2142376"/>
          </a:xfrm>
        </p:grpSpPr>
        <p:sp>
          <p:nvSpPr>
            <p:cNvPr id="26" name="Rectangle 25"/>
            <p:cNvSpPr/>
            <p:nvPr/>
          </p:nvSpPr>
          <p:spPr bwMode="auto">
            <a:xfrm>
              <a:off x="9713940" y="3797218"/>
              <a:ext cx="1090612" cy="1581150"/>
            </a:xfrm>
            <a:prstGeom prst="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grpSp>
          <p:nvGrpSpPr>
            <p:cNvPr id="6" name="Group 5"/>
            <p:cNvGrpSpPr/>
            <p:nvPr/>
          </p:nvGrpSpPr>
          <p:grpSpPr>
            <a:xfrm>
              <a:off x="8401593" y="3797218"/>
              <a:ext cx="3706945" cy="2142376"/>
              <a:chOff x="8812613" y="3059576"/>
              <a:chExt cx="3706945" cy="2142376"/>
            </a:xfrm>
          </p:grpSpPr>
          <p:grpSp>
            <p:nvGrpSpPr>
              <p:cNvPr id="11" name="Group 10"/>
              <p:cNvGrpSpPr>
                <a:grpSpLocks noChangeAspect="1"/>
              </p:cNvGrpSpPr>
              <p:nvPr/>
            </p:nvGrpSpPr>
            <p:grpSpPr bwMode="auto">
              <a:xfrm>
                <a:off x="10124960" y="3059576"/>
                <a:ext cx="1090612" cy="1581150"/>
                <a:chOff x="1277" y="2055"/>
                <a:chExt cx="687" cy="996"/>
              </a:xfrm>
              <a:solidFill>
                <a:schemeClr val="tx1"/>
              </a:solidFill>
            </p:grpSpPr>
            <p:sp>
              <p:nvSpPr>
                <p:cNvPr id="12" name="Freeform 5"/>
                <p:cNvSpPr>
                  <a:spLocks noEditPoints="1"/>
                </p:cNvSpPr>
                <p:nvPr/>
              </p:nvSpPr>
              <p:spPr bwMode="auto">
                <a:xfrm>
                  <a:off x="1277" y="2706"/>
                  <a:ext cx="687" cy="172"/>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58 h 72"/>
                    <a:gd name="T12" fmla="*/ 53 w 288"/>
                    <a:gd name="T13" fmla="*/ 58 h 72"/>
                    <a:gd name="T14" fmla="*/ 44 w 288"/>
                    <a:gd name="T15" fmla="*/ 51 h 72"/>
                    <a:gd name="T16" fmla="*/ 53 w 288"/>
                    <a:gd name="T17" fmla="*/ 44 h 72"/>
                    <a:gd name="T18" fmla="*/ 161 w 288"/>
                    <a:gd name="T19" fmla="*/ 44 h 72"/>
                    <a:gd name="T20" fmla="*/ 170 w 288"/>
                    <a:gd name="T21" fmla="*/ 51 h 72"/>
                    <a:gd name="T22" fmla="*/ 161 w 288"/>
                    <a:gd name="T23" fmla="*/ 58 h 72"/>
                    <a:gd name="T24" fmla="*/ 215 w 288"/>
                    <a:gd name="T25" fmla="*/ 63 h 72"/>
                    <a:gd name="T26" fmla="*/ 188 w 288"/>
                    <a:gd name="T27" fmla="*/ 36 h 72"/>
                    <a:gd name="T28" fmla="*/ 215 w 288"/>
                    <a:gd name="T29" fmla="*/ 9 h 72"/>
                    <a:gd name="T30" fmla="*/ 242 w 288"/>
                    <a:gd name="T31" fmla="*/ 36 h 72"/>
                    <a:gd name="T32" fmla="*/ 215 w 288"/>
                    <a:gd name="T33"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58"/>
                      </a:moveTo>
                      <a:cubicBezTo>
                        <a:pt x="53" y="58"/>
                        <a:pt x="53" y="58"/>
                        <a:pt x="53" y="58"/>
                      </a:cubicBezTo>
                      <a:cubicBezTo>
                        <a:pt x="48" y="58"/>
                        <a:pt x="44" y="56"/>
                        <a:pt x="44" y="51"/>
                      </a:cubicBezTo>
                      <a:cubicBezTo>
                        <a:pt x="44" y="46"/>
                        <a:pt x="48" y="44"/>
                        <a:pt x="53" y="44"/>
                      </a:cubicBezTo>
                      <a:cubicBezTo>
                        <a:pt x="161" y="44"/>
                        <a:pt x="161" y="44"/>
                        <a:pt x="161" y="44"/>
                      </a:cubicBezTo>
                      <a:cubicBezTo>
                        <a:pt x="166" y="44"/>
                        <a:pt x="170" y="46"/>
                        <a:pt x="170" y="51"/>
                      </a:cubicBezTo>
                      <a:cubicBezTo>
                        <a:pt x="170" y="56"/>
                        <a:pt x="166" y="58"/>
                        <a:pt x="161" y="58"/>
                      </a:cubicBezTo>
                      <a:close/>
                      <a:moveTo>
                        <a:pt x="215" y="63"/>
                      </a:moveTo>
                      <a:cubicBezTo>
                        <a:pt x="200" y="63"/>
                        <a:pt x="188" y="51"/>
                        <a:pt x="188" y="36"/>
                      </a:cubicBezTo>
                      <a:cubicBezTo>
                        <a:pt x="188" y="21"/>
                        <a:pt x="200" y="9"/>
                        <a:pt x="215" y="9"/>
                      </a:cubicBezTo>
                      <a:cubicBezTo>
                        <a:pt x="230" y="9"/>
                        <a:pt x="242" y="21"/>
                        <a:pt x="242" y="36"/>
                      </a:cubicBezTo>
                      <a:cubicBezTo>
                        <a:pt x="242" y="51"/>
                        <a:pt x="230" y="63"/>
                        <a:pt x="21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3" name="Oval 6"/>
                <p:cNvSpPr>
                  <a:spLocks noChangeArrowheads="1"/>
                </p:cNvSpPr>
                <p:nvPr/>
              </p:nvSpPr>
              <p:spPr bwMode="auto">
                <a:xfrm>
                  <a:off x="1768" y="2771"/>
                  <a:ext cx="43"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4" name="Freeform 7"/>
                <p:cNvSpPr>
                  <a:spLocks noEditPoints="1"/>
                </p:cNvSpPr>
                <p:nvPr/>
              </p:nvSpPr>
              <p:spPr bwMode="auto">
                <a:xfrm>
                  <a:off x="1277" y="2502"/>
                  <a:ext cx="687" cy="171"/>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58 h 72"/>
                    <a:gd name="T12" fmla="*/ 53 w 288"/>
                    <a:gd name="T13" fmla="*/ 58 h 72"/>
                    <a:gd name="T14" fmla="*/ 44 w 288"/>
                    <a:gd name="T15" fmla="*/ 50 h 72"/>
                    <a:gd name="T16" fmla="*/ 53 w 288"/>
                    <a:gd name="T17" fmla="*/ 43 h 72"/>
                    <a:gd name="T18" fmla="*/ 161 w 288"/>
                    <a:gd name="T19" fmla="*/ 43 h 72"/>
                    <a:gd name="T20" fmla="*/ 170 w 288"/>
                    <a:gd name="T21" fmla="*/ 50 h 72"/>
                    <a:gd name="T22" fmla="*/ 161 w 288"/>
                    <a:gd name="T23" fmla="*/ 58 h 72"/>
                    <a:gd name="T24" fmla="*/ 215 w 288"/>
                    <a:gd name="T25" fmla="*/ 62 h 72"/>
                    <a:gd name="T26" fmla="*/ 188 w 288"/>
                    <a:gd name="T27" fmla="*/ 35 h 72"/>
                    <a:gd name="T28" fmla="*/ 215 w 288"/>
                    <a:gd name="T29" fmla="*/ 8 h 72"/>
                    <a:gd name="T30" fmla="*/ 242 w 288"/>
                    <a:gd name="T31" fmla="*/ 35 h 72"/>
                    <a:gd name="T32" fmla="*/ 215 w 288"/>
                    <a:gd name="T33"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58"/>
                      </a:moveTo>
                      <a:cubicBezTo>
                        <a:pt x="53" y="58"/>
                        <a:pt x="53" y="58"/>
                        <a:pt x="53" y="58"/>
                      </a:cubicBezTo>
                      <a:cubicBezTo>
                        <a:pt x="48" y="58"/>
                        <a:pt x="44" y="55"/>
                        <a:pt x="44" y="50"/>
                      </a:cubicBezTo>
                      <a:cubicBezTo>
                        <a:pt x="44" y="45"/>
                        <a:pt x="48" y="43"/>
                        <a:pt x="53" y="43"/>
                      </a:cubicBezTo>
                      <a:cubicBezTo>
                        <a:pt x="161" y="43"/>
                        <a:pt x="161" y="43"/>
                        <a:pt x="161" y="43"/>
                      </a:cubicBezTo>
                      <a:cubicBezTo>
                        <a:pt x="166" y="43"/>
                        <a:pt x="170" y="45"/>
                        <a:pt x="170" y="50"/>
                      </a:cubicBezTo>
                      <a:cubicBezTo>
                        <a:pt x="170" y="55"/>
                        <a:pt x="166" y="58"/>
                        <a:pt x="161" y="58"/>
                      </a:cubicBezTo>
                      <a:close/>
                      <a:moveTo>
                        <a:pt x="215" y="62"/>
                      </a:moveTo>
                      <a:cubicBezTo>
                        <a:pt x="200" y="62"/>
                        <a:pt x="188" y="50"/>
                        <a:pt x="188" y="35"/>
                      </a:cubicBezTo>
                      <a:cubicBezTo>
                        <a:pt x="188" y="20"/>
                        <a:pt x="200" y="8"/>
                        <a:pt x="215" y="8"/>
                      </a:cubicBezTo>
                      <a:cubicBezTo>
                        <a:pt x="230" y="8"/>
                        <a:pt x="242" y="20"/>
                        <a:pt x="242" y="35"/>
                      </a:cubicBezTo>
                      <a:cubicBezTo>
                        <a:pt x="242" y="50"/>
                        <a:pt x="230" y="62"/>
                        <a:pt x="21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5" name="Oval 8"/>
                <p:cNvSpPr>
                  <a:spLocks noChangeArrowheads="1"/>
                </p:cNvSpPr>
                <p:nvPr/>
              </p:nvSpPr>
              <p:spPr bwMode="auto">
                <a:xfrm>
                  <a:off x="1768" y="2564"/>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6" name="Oval 9"/>
                <p:cNvSpPr>
                  <a:spLocks noChangeArrowheads="1"/>
                </p:cNvSpPr>
                <p:nvPr/>
              </p:nvSpPr>
              <p:spPr bwMode="auto">
                <a:xfrm>
                  <a:off x="1768" y="2162"/>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7" name="Freeform 10"/>
                <p:cNvSpPr>
                  <a:spLocks noEditPoints="1"/>
                </p:cNvSpPr>
                <p:nvPr/>
              </p:nvSpPr>
              <p:spPr bwMode="auto">
                <a:xfrm>
                  <a:off x="1277" y="2055"/>
                  <a:ext cx="687" cy="207"/>
                </a:xfrm>
                <a:custGeom>
                  <a:avLst/>
                  <a:gdLst>
                    <a:gd name="T0" fmla="*/ 288 w 288"/>
                    <a:gd name="T1" fmla="*/ 87 h 87"/>
                    <a:gd name="T2" fmla="*/ 288 w 288"/>
                    <a:gd name="T3" fmla="*/ 9 h 87"/>
                    <a:gd name="T4" fmla="*/ 278 w 288"/>
                    <a:gd name="T5" fmla="*/ 0 h 87"/>
                    <a:gd name="T6" fmla="*/ 8 w 288"/>
                    <a:gd name="T7" fmla="*/ 0 h 87"/>
                    <a:gd name="T8" fmla="*/ 0 w 288"/>
                    <a:gd name="T9" fmla="*/ 9 h 87"/>
                    <a:gd name="T10" fmla="*/ 0 w 288"/>
                    <a:gd name="T11" fmla="*/ 87 h 87"/>
                    <a:gd name="T12" fmla="*/ 288 w 288"/>
                    <a:gd name="T13" fmla="*/ 87 h 87"/>
                    <a:gd name="T14" fmla="*/ 215 w 288"/>
                    <a:gd name="T15" fmla="*/ 27 h 87"/>
                    <a:gd name="T16" fmla="*/ 242 w 288"/>
                    <a:gd name="T17" fmla="*/ 54 h 87"/>
                    <a:gd name="T18" fmla="*/ 215 w 288"/>
                    <a:gd name="T19" fmla="*/ 81 h 87"/>
                    <a:gd name="T20" fmla="*/ 188 w 288"/>
                    <a:gd name="T21" fmla="*/ 54 h 87"/>
                    <a:gd name="T22" fmla="*/ 215 w 288"/>
                    <a:gd name="T23" fmla="*/ 27 h 87"/>
                    <a:gd name="T24" fmla="*/ 53 w 288"/>
                    <a:gd name="T25" fmla="*/ 58 h 87"/>
                    <a:gd name="T26" fmla="*/ 161 w 288"/>
                    <a:gd name="T27" fmla="*/ 58 h 87"/>
                    <a:gd name="T28" fmla="*/ 170 w 288"/>
                    <a:gd name="T29" fmla="*/ 65 h 87"/>
                    <a:gd name="T30" fmla="*/ 161 w 288"/>
                    <a:gd name="T31" fmla="*/ 72 h 87"/>
                    <a:gd name="T32" fmla="*/ 53 w 288"/>
                    <a:gd name="T33" fmla="*/ 72 h 87"/>
                    <a:gd name="T34" fmla="*/ 44 w 288"/>
                    <a:gd name="T35" fmla="*/ 65 h 87"/>
                    <a:gd name="T36" fmla="*/ 53 w 288"/>
                    <a:gd name="T37"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87">
                      <a:moveTo>
                        <a:pt x="288" y="87"/>
                      </a:moveTo>
                      <a:cubicBezTo>
                        <a:pt x="288" y="9"/>
                        <a:pt x="288" y="9"/>
                        <a:pt x="288" y="9"/>
                      </a:cubicBezTo>
                      <a:cubicBezTo>
                        <a:pt x="288" y="4"/>
                        <a:pt x="283" y="0"/>
                        <a:pt x="278" y="0"/>
                      </a:cubicBezTo>
                      <a:cubicBezTo>
                        <a:pt x="8" y="0"/>
                        <a:pt x="8" y="0"/>
                        <a:pt x="8" y="0"/>
                      </a:cubicBezTo>
                      <a:cubicBezTo>
                        <a:pt x="3" y="0"/>
                        <a:pt x="0" y="4"/>
                        <a:pt x="0" y="9"/>
                      </a:cubicBezTo>
                      <a:cubicBezTo>
                        <a:pt x="0" y="87"/>
                        <a:pt x="0" y="87"/>
                        <a:pt x="0" y="87"/>
                      </a:cubicBezTo>
                      <a:lnTo>
                        <a:pt x="288" y="87"/>
                      </a:lnTo>
                      <a:close/>
                      <a:moveTo>
                        <a:pt x="215" y="27"/>
                      </a:moveTo>
                      <a:cubicBezTo>
                        <a:pt x="230" y="27"/>
                        <a:pt x="242" y="39"/>
                        <a:pt x="242" y="54"/>
                      </a:cubicBezTo>
                      <a:cubicBezTo>
                        <a:pt x="242" y="69"/>
                        <a:pt x="230" y="81"/>
                        <a:pt x="215" y="81"/>
                      </a:cubicBezTo>
                      <a:cubicBezTo>
                        <a:pt x="200" y="81"/>
                        <a:pt x="188" y="69"/>
                        <a:pt x="188" y="54"/>
                      </a:cubicBezTo>
                      <a:cubicBezTo>
                        <a:pt x="188" y="39"/>
                        <a:pt x="200" y="27"/>
                        <a:pt x="215" y="27"/>
                      </a:cubicBezTo>
                      <a:close/>
                      <a:moveTo>
                        <a:pt x="53" y="58"/>
                      </a:moveTo>
                      <a:cubicBezTo>
                        <a:pt x="161" y="58"/>
                        <a:pt x="161" y="58"/>
                        <a:pt x="161" y="58"/>
                      </a:cubicBezTo>
                      <a:cubicBezTo>
                        <a:pt x="166" y="58"/>
                        <a:pt x="170" y="60"/>
                        <a:pt x="170" y="65"/>
                      </a:cubicBezTo>
                      <a:cubicBezTo>
                        <a:pt x="170" y="70"/>
                        <a:pt x="166" y="72"/>
                        <a:pt x="161" y="72"/>
                      </a:cubicBezTo>
                      <a:cubicBezTo>
                        <a:pt x="53" y="72"/>
                        <a:pt x="53" y="72"/>
                        <a:pt x="53" y="72"/>
                      </a:cubicBezTo>
                      <a:cubicBezTo>
                        <a:pt x="48" y="72"/>
                        <a:pt x="44" y="70"/>
                        <a:pt x="44" y="65"/>
                      </a:cubicBezTo>
                      <a:cubicBezTo>
                        <a:pt x="44" y="60"/>
                        <a:pt x="48" y="58"/>
                        <a:pt x="5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8" name="Oval 11"/>
                <p:cNvSpPr>
                  <a:spLocks noChangeArrowheads="1"/>
                </p:cNvSpPr>
                <p:nvPr/>
              </p:nvSpPr>
              <p:spPr bwMode="auto">
                <a:xfrm>
                  <a:off x="1768" y="2342"/>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9" name="Freeform 12"/>
                <p:cNvSpPr>
                  <a:spLocks/>
                </p:cNvSpPr>
                <p:nvPr/>
              </p:nvSpPr>
              <p:spPr bwMode="auto">
                <a:xfrm>
                  <a:off x="1277" y="2913"/>
                  <a:ext cx="687" cy="138"/>
                </a:xfrm>
                <a:custGeom>
                  <a:avLst/>
                  <a:gdLst>
                    <a:gd name="T0" fmla="*/ 0 w 288"/>
                    <a:gd name="T1" fmla="*/ 0 h 58"/>
                    <a:gd name="T2" fmla="*/ 0 w 288"/>
                    <a:gd name="T3" fmla="*/ 48 h 58"/>
                    <a:gd name="T4" fmla="*/ 8 w 288"/>
                    <a:gd name="T5" fmla="*/ 58 h 58"/>
                    <a:gd name="T6" fmla="*/ 278 w 288"/>
                    <a:gd name="T7" fmla="*/ 58 h 58"/>
                    <a:gd name="T8" fmla="*/ 288 w 288"/>
                    <a:gd name="T9" fmla="*/ 48 h 58"/>
                    <a:gd name="T10" fmla="*/ 288 w 288"/>
                    <a:gd name="T11" fmla="*/ 0 h 58"/>
                    <a:gd name="T12" fmla="*/ 0 w 28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288" h="58">
                      <a:moveTo>
                        <a:pt x="0" y="0"/>
                      </a:moveTo>
                      <a:cubicBezTo>
                        <a:pt x="0" y="48"/>
                        <a:pt x="0" y="48"/>
                        <a:pt x="0" y="48"/>
                      </a:cubicBezTo>
                      <a:cubicBezTo>
                        <a:pt x="0" y="53"/>
                        <a:pt x="3" y="58"/>
                        <a:pt x="8" y="58"/>
                      </a:cubicBezTo>
                      <a:cubicBezTo>
                        <a:pt x="278" y="58"/>
                        <a:pt x="278" y="58"/>
                        <a:pt x="278" y="58"/>
                      </a:cubicBezTo>
                      <a:cubicBezTo>
                        <a:pt x="283" y="58"/>
                        <a:pt x="288" y="53"/>
                        <a:pt x="288" y="48"/>
                      </a:cubicBezTo>
                      <a:cubicBezTo>
                        <a:pt x="288" y="0"/>
                        <a:pt x="288" y="0"/>
                        <a:pt x="28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20" name="Freeform 13"/>
                <p:cNvSpPr>
                  <a:spLocks noEditPoints="1"/>
                </p:cNvSpPr>
                <p:nvPr/>
              </p:nvSpPr>
              <p:spPr bwMode="auto">
                <a:xfrm>
                  <a:off x="1277" y="2295"/>
                  <a:ext cx="687" cy="171"/>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44 h 72"/>
                    <a:gd name="T12" fmla="*/ 53 w 288"/>
                    <a:gd name="T13" fmla="*/ 44 h 72"/>
                    <a:gd name="T14" fmla="*/ 44 w 288"/>
                    <a:gd name="T15" fmla="*/ 36 h 72"/>
                    <a:gd name="T16" fmla="*/ 53 w 288"/>
                    <a:gd name="T17" fmla="*/ 29 h 72"/>
                    <a:gd name="T18" fmla="*/ 161 w 288"/>
                    <a:gd name="T19" fmla="*/ 29 h 72"/>
                    <a:gd name="T20" fmla="*/ 170 w 288"/>
                    <a:gd name="T21" fmla="*/ 36 h 72"/>
                    <a:gd name="T22" fmla="*/ 161 w 288"/>
                    <a:gd name="T23" fmla="*/ 44 h 72"/>
                    <a:gd name="T24" fmla="*/ 215 w 288"/>
                    <a:gd name="T25" fmla="*/ 56 h 72"/>
                    <a:gd name="T26" fmla="*/ 188 w 288"/>
                    <a:gd name="T27" fmla="*/ 29 h 72"/>
                    <a:gd name="T28" fmla="*/ 215 w 288"/>
                    <a:gd name="T29" fmla="*/ 2 h 72"/>
                    <a:gd name="T30" fmla="*/ 242 w 288"/>
                    <a:gd name="T31" fmla="*/ 29 h 72"/>
                    <a:gd name="T32" fmla="*/ 215 w 288"/>
                    <a:gd name="T3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44"/>
                      </a:moveTo>
                      <a:cubicBezTo>
                        <a:pt x="53" y="44"/>
                        <a:pt x="53" y="44"/>
                        <a:pt x="53" y="44"/>
                      </a:cubicBezTo>
                      <a:cubicBezTo>
                        <a:pt x="48" y="44"/>
                        <a:pt x="44" y="41"/>
                        <a:pt x="44" y="36"/>
                      </a:cubicBezTo>
                      <a:cubicBezTo>
                        <a:pt x="44" y="31"/>
                        <a:pt x="48" y="29"/>
                        <a:pt x="53" y="29"/>
                      </a:cubicBezTo>
                      <a:cubicBezTo>
                        <a:pt x="161" y="29"/>
                        <a:pt x="161" y="29"/>
                        <a:pt x="161" y="29"/>
                      </a:cubicBezTo>
                      <a:cubicBezTo>
                        <a:pt x="166" y="29"/>
                        <a:pt x="170" y="31"/>
                        <a:pt x="170" y="36"/>
                      </a:cubicBezTo>
                      <a:cubicBezTo>
                        <a:pt x="170" y="41"/>
                        <a:pt x="166" y="44"/>
                        <a:pt x="161" y="44"/>
                      </a:cubicBezTo>
                      <a:close/>
                      <a:moveTo>
                        <a:pt x="215" y="56"/>
                      </a:moveTo>
                      <a:cubicBezTo>
                        <a:pt x="200" y="56"/>
                        <a:pt x="188" y="44"/>
                        <a:pt x="188" y="29"/>
                      </a:cubicBezTo>
                      <a:cubicBezTo>
                        <a:pt x="188" y="14"/>
                        <a:pt x="200" y="2"/>
                        <a:pt x="215" y="2"/>
                      </a:cubicBezTo>
                      <a:cubicBezTo>
                        <a:pt x="230" y="2"/>
                        <a:pt x="242" y="14"/>
                        <a:pt x="242" y="29"/>
                      </a:cubicBezTo>
                      <a:cubicBezTo>
                        <a:pt x="242" y="44"/>
                        <a:pt x="230" y="56"/>
                        <a:pt x="21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grpSp>
          <p:sp>
            <p:nvSpPr>
              <p:cNvPr id="21" name="Text Placeholder 1"/>
              <p:cNvSpPr txBox="1">
                <a:spLocks/>
              </p:cNvSpPr>
              <p:nvPr/>
            </p:nvSpPr>
            <p:spPr bwMode="auto">
              <a:xfrm>
                <a:off x="8812613" y="4796211"/>
                <a:ext cx="3706945" cy="40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t" anchorCtr="0" compatLnSpc="1">
                <a:prstTxWarp prst="textNoShape">
                  <a:avLst/>
                </a:prstTxWarp>
                <a:normAutofit/>
              </a:bodyPr>
              <a:lstStyle>
                <a:lvl1pPr marL="0" indent="0" algn="l" rtl="0" eaLnBrk="1" fontAlgn="base" hangingPunct="1">
                  <a:lnSpc>
                    <a:spcPct val="90000"/>
                  </a:lnSpc>
                  <a:spcBef>
                    <a:spcPts val="2400"/>
                  </a:spcBef>
                  <a:spcAft>
                    <a:spcPct val="0"/>
                  </a:spcAft>
                  <a:buClr>
                    <a:schemeClr val="accent2"/>
                  </a:buClr>
                  <a:buSzPct val="100000"/>
                  <a:buFont typeface="Arial" panose="020B0604020202020204" pitchFamily="34" charset="0"/>
                  <a:buChar char="​"/>
                  <a:defRPr sz="2600">
                    <a:solidFill>
                      <a:schemeClr val="tx1"/>
                    </a:solidFill>
                    <a:latin typeface="+mn-lt"/>
                    <a:ea typeface="+mn-ea"/>
                    <a:cs typeface="Arial" pitchFamily="34" charset="0"/>
                  </a:defRPr>
                </a:lvl1pPr>
                <a:lvl2pPr marL="460375" indent="-174625"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sz="2400">
                    <a:solidFill>
                      <a:schemeClr val="tx1"/>
                    </a:solidFill>
                    <a:latin typeface="+mn-lt"/>
                  </a:defRPr>
                </a:lvl2pPr>
                <a:lvl3pPr marL="8001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200">
                    <a:solidFill>
                      <a:schemeClr val="tx1"/>
                    </a:solidFill>
                    <a:latin typeface="+mn-lt"/>
                  </a:defRPr>
                </a:lvl3pPr>
                <a:lvl4pPr marL="10287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000">
                    <a:solidFill>
                      <a:schemeClr val="tx1"/>
                    </a:solidFill>
                    <a:latin typeface="+mn-lt"/>
                  </a:defRPr>
                </a:lvl4pPr>
                <a:lvl5pPr marL="1257300" indent="-228600" algn="l" rtl="0" eaLnBrk="1" fontAlgn="base" hangingPunct="1">
                  <a:lnSpc>
                    <a:spcPct val="90000"/>
                  </a:lnSpc>
                  <a:spcBef>
                    <a:spcPts val="600"/>
                  </a:spcBef>
                  <a:spcAft>
                    <a:spcPct val="0"/>
                  </a:spcAft>
                  <a:buClr>
                    <a:schemeClr val="accent2"/>
                  </a:buClr>
                  <a:buFont typeface="Helvetica" pitchFamily="34" charset="0"/>
                  <a:buChar char="–"/>
                  <a:defRPr sz="1800" baseline="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1600">
                    <a:solidFill>
                      <a:schemeClr val="tx1"/>
                    </a:solidFill>
                    <a:latin typeface="+mn-lt"/>
                  </a:defRPr>
                </a:lvl9pPr>
              </a:lstStyle>
              <a:p>
                <a:pPr algn="ctr">
                  <a:lnSpc>
                    <a:spcPts val="2400"/>
                  </a:lnSpc>
                  <a:spcBef>
                    <a:spcPts val="0"/>
                  </a:spcBef>
                  <a:buClr>
                    <a:srgbClr val="E45785"/>
                  </a:buClr>
                </a:pPr>
                <a:r>
                  <a:rPr lang="en-US" sz="2800" b="1" kern="0" dirty="0" smtClean="0">
                    <a:solidFill>
                      <a:srgbClr val="DCDBDC">
                        <a:lumMod val="25000"/>
                      </a:srgbClr>
                    </a:solidFill>
                    <a:cs typeface="Calibri" panose="020F0502020204030204" pitchFamily="34" charset="0"/>
                  </a:rPr>
                  <a:t>ON-PREMISE</a:t>
                </a:r>
                <a:endParaRPr lang="en-US" sz="2800" b="1" kern="0" dirty="0">
                  <a:solidFill>
                    <a:srgbClr val="DCDBDC">
                      <a:lumMod val="25000"/>
                    </a:srgbClr>
                  </a:solidFill>
                  <a:cs typeface="Calibri" panose="020F0502020204030204" pitchFamily="34" charset="0"/>
                </a:endParaRPr>
              </a:p>
            </p:txBody>
          </p:sp>
        </p:grpSp>
      </p:grpSp>
      <p:sp>
        <p:nvSpPr>
          <p:cNvPr id="31" name="Rectangle 30"/>
          <p:cNvSpPr/>
          <p:nvPr/>
        </p:nvSpPr>
        <p:spPr bwMode="auto">
          <a:xfrm>
            <a:off x="9232491" y="-191728"/>
            <a:ext cx="73742" cy="1474839"/>
          </a:xfrm>
          <a:prstGeom prst="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33" name="Rectangle 32"/>
          <p:cNvSpPr/>
          <p:nvPr/>
        </p:nvSpPr>
        <p:spPr bwMode="auto">
          <a:xfrm>
            <a:off x="9232492" y="-166130"/>
            <a:ext cx="73742" cy="1474839"/>
          </a:xfrm>
          <a:prstGeom prst="rect">
            <a:avLst/>
          </a:prstGeom>
          <a:solidFill>
            <a:schemeClr val="bg1"/>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7" name="Date Placeholder 6" hidden="1"/>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3190571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childTnLst>
                          </p:cTn>
                        </p:par>
                        <p:par>
                          <p:cTn id="8" fill="hold">
                            <p:stCondLst>
                              <p:cond delay="2000"/>
                            </p:stCondLst>
                            <p:childTnLst>
                              <p:par>
                                <p:cTn id="9" presetID="22" presetClass="entr" presetSubtype="1" fill="hold" grpId="0" nodeType="afterEffect">
                                  <p:stCondLst>
                                    <p:cond delay="100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par>
                          <p:cTn id="12" fill="hold">
                            <p:stCondLst>
                              <p:cond delay="3500"/>
                            </p:stCondLst>
                            <p:childTnLst>
                              <p:par>
                                <p:cTn id="13" presetID="22" presetClass="entr" presetSubtype="2"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right)">
                                      <p:cBhvr>
                                        <p:cTn id="15" dur="500"/>
                                        <p:tgtEl>
                                          <p:spTgt spid="25"/>
                                        </p:tgtEl>
                                      </p:cBhvr>
                                    </p:animEffect>
                                  </p:childTnLst>
                                </p:cTn>
                              </p:par>
                            </p:childTnLst>
                          </p:cTn>
                        </p:par>
                        <p:par>
                          <p:cTn id="16" fill="hold">
                            <p:stCondLst>
                              <p:cond delay="40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xit" presetSubtype="0" fill="hold" grpId="1" nodeType="withEffect">
                                  <p:stCondLst>
                                    <p:cond delay="0"/>
                                  </p:stCondLst>
                                  <p:childTnLst>
                                    <p:animEffect transition="out" filter="fade">
                                      <p:cBhvr>
                                        <p:cTn id="21" dur="500"/>
                                        <p:tgtEl>
                                          <p:spTgt spid="31"/>
                                        </p:tgtEl>
                                      </p:cBhvr>
                                    </p:animEffect>
                                    <p:set>
                                      <p:cBhvr>
                                        <p:cTn id="22" dur="1" fill="hold">
                                          <p:stCondLst>
                                            <p:cond delay="499"/>
                                          </p:stCondLst>
                                        </p:cTn>
                                        <p:tgtEl>
                                          <p:spTgt spid="31"/>
                                        </p:tgtEl>
                                        <p:attrNameLst>
                                          <p:attrName>style.visibility</p:attrName>
                                        </p:attrNameLst>
                                      </p:cBhvr>
                                      <p:to>
                                        <p:strVal val="hidden"/>
                                      </p:to>
                                    </p:set>
                                  </p:childTnLst>
                                </p:cTn>
                              </p:par>
                            </p:childTnLst>
                          </p:cTn>
                        </p:par>
                        <p:par>
                          <p:cTn id="23" fill="hold">
                            <p:stCondLst>
                              <p:cond delay="4500"/>
                            </p:stCondLst>
                            <p:childTnLst>
                              <p:par>
                                <p:cTn id="24" presetID="22" presetClass="entr" presetSubtype="1"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500"/>
                                        <p:tgtEl>
                                          <p:spTgt spid="33"/>
                                        </p:tgtEl>
                                      </p:cBhvr>
                                    </p:animEffect>
                                  </p:childTnLst>
                                </p:cTn>
                              </p:par>
                            </p:childTnLst>
                          </p:cTn>
                        </p:par>
                        <p:par>
                          <p:cTn id="27" fill="hold">
                            <p:stCondLst>
                              <p:cond delay="5000"/>
                            </p:stCondLst>
                            <p:childTnLst>
                              <p:par>
                                <p:cTn id="28" presetID="22" presetClass="entr" presetSubtype="1"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up)">
                                      <p:cBhvr>
                                        <p:cTn id="30" dur="500"/>
                                        <p:tgtEl>
                                          <p:spTgt spid="23"/>
                                        </p:tgtEl>
                                      </p:cBhvr>
                                    </p:animEffect>
                                  </p:childTnLst>
                                </p:cTn>
                              </p:par>
                            </p:childTnLst>
                          </p:cTn>
                        </p:par>
                        <p:par>
                          <p:cTn id="31" fill="hold">
                            <p:stCondLst>
                              <p:cond delay="5500"/>
                            </p:stCondLst>
                            <p:childTnLst>
                              <p:par>
                                <p:cTn id="32" presetID="10"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xit" presetSubtype="0" fill="hold" grpId="1" nodeType="withEffect">
                                  <p:stCondLst>
                                    <p:cond delay="0"/>
                                  </p:stCondLst>
                                  <p:childTnLst>
                                    <p:animEffect transition="out" filter="fade">
                                      <p:cBhvr>
                                        <p:cTn id="36" dur="500"/>
                                        <p:tgtEl>
                                          <p:spTgt spid="33"/>
                                        </p:tgtEl>
                                      </p:cBhvr>
                                    </p:animEffect>
                                    <p:set>
                                      <p:cBhvr>
                                        <p:cTn id="37"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3" grpId="0" animBg="1"/>
      <p:bldP spid="3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796614" y="1909520"/>
            <a:ext cx="2638786" cy="3040194"/>
          </a:xfrm>
          <a:prstGeom prst="rect">
            <a:avLst/>
          </a:prstGeom>
          <a:solidFill>
            <a:schemeClr val="tx1">
              <a:alpha val="0"/>
            </a:schemeClr>
          </a:solidFill>
          <a:ln w="22225">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2000" dirty="0">
                <a:gradFill>
                  <a:gsLst>
                    <a:gs pos="0">
                      <a:srgbClr val="FFFFFF"/>
                    </a:gs>
                    <a:gs pos="100000">
                      <a:srgbClr val="FFFFFF"/>
                    </a:gs>
                  </a:gsLst>
                  <a:lin ang="5400000" scaled="0"/>
                </a:gradFill>
                <a:ea typeface="Segoe UI" pitchFamily="34" charset="0"/>
                <a:cs typeface="Segoe UI" pitchFamily="34" charset="0"/>
              </a:rPr>
              <a:t>Azure</a:t>
            </a:r>
          </a:p>
        </p:txBody>
      </p:sp>
      <p:sp>
        <p:nvSpPr>
          <p:cNvPr id="6" name="Rectangle 5"/>
          <p:cNvSpPr/>
          <p:nvPr/>
        </p:nvSpPr>
        <p:spPr bwMode="auto">
          <a:xfrm>
            <a:off x="1214837" y="2547069"/>
            <a:ext cx="1493652" cy="946360"/>
          </a:xfrm>
          <a:prstGeom prst="rect">
            <a:avLst/>
          </a:prstGeom>
          <a:solidFill>
            <a:schemeClr val="tx1">
              <a:alpha val="0"/>
            </a:schemeClr>
          </a:solidFill>
          <a:ln w="22225">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2000" dirty="0" smtClean="0">
                <a:gradFill>
                  <a:gsLst>
                    <a:gs pos="0">
                      <a:srgbClr val="FFFFFF"/>
                    </a:gs>
                    <a:gs pos="100000">
                      <a:srgbClr val="FFFFFF"/>
                    </a:gs>
                  </a:gsLst>
                  <a:lin ang="5400000" scaled="0"/>
                </a:gradFill>
                <a:ea typeface="Segoe UI" pitchFamily="34" charset="0"/>
                <a:cs typeface="Segoe UI" pitchFamily="34" charset="0"/>
              </a:rPr>
              <a:t>vNET-1</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214837" y="3772356"/>
            <a:ext cx="1493652" cy="946360"/>
          </a:xfrm>
          <a:prstGeom prst="rect">
            <a:avLst/>
          </a:prstGeom>
          <a:solidFill>
            <a:schemeClr val="tx1">
              <a:alpha val="0"/>
            </a:schemeClr>
          </a:solidFill>
          <a:ln w="22225">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2000" dirty="0" smtClean="0">
                <a:gradFill>
                  <a:gsLst>
                    <a:gs pos="0">
                      <a:srgbClr val="FFFFFF"/>
                    </a:gs>
                    <a:gs pos="100000">
                      <a:srgbClr val="FFFFFF"/>
                    </a:gs>
                  </a:gsLst>
                  <a:lin ang="5400000" scaled="0"/>
                </a:gradFill>
                <a:ea typeface="Segoe UI" pitchFamily="34" charset="0"/>
                <a:cs typeface="Segoe UI" pitchFamily="34" charset="0"/>
              </a:rPr>
              <a:t>vNET-2</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6615" y="5690299"/>
            <a:ext cx="10634804" cy="678957"/>
          </a:xfrm>
          <a:prstGeom prst="rect">
            <a:avLst/>
          </a:prstGeom>
          <a:solidFill>
            <a:schemeClr val="tx1">
              <a:alpha val="0"/>
            </a:schemeClr>
          </a:solidFill>
          <a:ln w="22225">
            <a:solidFill>
              <a:srgbClr val="FF669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2400" dirty="0">
                <a:gradFill>
                  <a:gsLst>
                    <a:gs pos="0">
                      <a:srgbClr val="FFFFFF"/>
                    </a:gs>
                    <a:gs pos="100000">
                      <a:srgbClr val="FFFFFF"/>
                    </a:gs>
                  </a:gsLst>
                  <a:lin ang="5400000" scaled="0"/>
                </a:gradFill>
                <a:ea typeface="Segoe UI" pitchFamily="34" charset="0"/>
                <a:cs typeface="Segoe UI" pitchFamily="34" charset="0"/>
              </a:rPr>
              <a:t>Check Point Unified Management &amp; </a:t>
            </a:r>
            <a:r>
              <a:rPr lang="en-US" sz="2400" dirty="0" smtClean="0">
                <a:gradFill>
                  <a:gsLst>
                    <a:gs pos="0">
                      <a:srgbClr val="FFFFFF"/>
                    </a:gs>
                    <a:gs pos="100000">
                      <a:srgbClr val="FFFFFF"/>
                    </a:gs>
                  </a:gsLst>
                  <a:lin ang="5400000" scaled="0"/>
                </a:gradFill>
                <a:ea typeface="Segoe UI" pitchFamily="34" charset="0"/>
                <a:cs typeface="Segoe UI" pitchFamily="34" charset="0"/>
              </a:rPr>
              <a:t>Security Policy  </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792633" y="1979252"/>
            <a:ext cx="2638786" cy="2970462"/>
          </a:xfrm>
          <a:prstGeom prst="rect">
            <a:avLst/>
          </a:prstGeom>
          <a:solidFill>
            <a:schemeClr val="tx1">
              <a:alpha val="0"/>
            </a:schemeClr>
          </a:solidFill>
          <a:ln w="22225">
            <a:solidFill>
              <a:srgbClr val="D83B0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2000" dirty="0">
                <a:gradFill>
                  <a:gsLst>
                    <a:gs pos="0">
                      <a:srgbClr val="FFFFFF"/>
                    </a:gs>
                    <a:gs pos="100000">
                      <a:srgbClr val="FFFFFF"/>
                    </a:gs>
                  </a:gsLst>
                  <a:lin ang="5400000" scaled="0"/>
                </a:gradFill>
                <a:ea typeface="Segoe UI" pitchFamily="34" charset="0"/>
                <a:cs typeface="Segoe UI" pitchFamily="34" charset="0"/>
              </a:rPr>
              <a:t>AWS</a:t>
            </a:r>
          </a:p>
        </p:txBody>
      </p:sp>
      <p:cxnSp>
        <p:nvCxnSpPr>
          <p:cNvPr id="18" name="Elbow Connector 17"/>
          <p:cNvCxnSpPr/>
          <p:nvPr/>
        </p:nvCxnSpPr>
        <p:spPr>
          <a:xfrm flipV="1">
            <a:off x="3024747" y="3737736"/>
            <a:ext cx="3017264" cy="535484"/>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645193" y="910110"/>
            <a:ext cx="1274482" cy="622014"/>
          </a:xfrm>
          <a:prstGeom prst="rect">
            <a:avLst/>
          </a:prstGeom>
          <a:noFill/>
        </p:spPr>
        <p:txBody>
          <a:bodyPr wrap="square" lIns="179241" tIns="143392" rIns="179241" bIns="143392" rtlCol="0">
            <a:spAutoFit/>
          </a:bodyPr>
          <a:lstStyle/>
          <a:p>
            <a:pPr defTabSz="914185" fontAlgn="auto">
              <a:lnSpc>
                <a:spcPct val="90000"/>
              </a:lnSpc>
              <a:spcBef>
                <a:spcPts val="0"/>
              </a:spcBef>
              <a:spcAft>
                <a:spcPts val="588"/>
              </a:spcAft>
              <a:buClrTx/>
              <a:buSzTx/>
            </a:pPr>
            <a:r>
              <a:rPr lang="en-US" sz="2400" dirty="0">
                <a:gradFill>
                  <a:gsLst>
                    <a:gs pos="2917">
                      <a:srgbClr val="FFFFFF"/>
                    </a:gs>
                    <a:gs pos="30000">
                      <a:srgbClr val="FFFFFF"/>
                    </a:gs>
                  </a:gsLst>
                  <a:lin ang="5400000" scaled="0"/>
                </a:gradFill>
                <a:latin typeface="Segoe UI Semilight"/>
              </a:rPr>
              <a:t>WWW</a:t>
            </a:r>
          </a:p>
        </p:txBody>
      </p:sp>
      <p:cxnSp>
        <p:nvCxnSpPr>
          <p:cNvPr id="32" name="Elbow Connector 31"/>
          <p:cNvCxnSpPr/>
          <p:nvPr/>
        </p:nvCxnSpPr>
        <p:spPr>
          <a:xfrm rot="16200000" flipV="1">
            <a:off x="7889172" y="1534949"/>
            <a:ext cx="2442976" cy="1678197"/>
          </a:xfrm>
          <a:prstGeom prst="bentConnector3">
            <a:avLst>
              <a:gd name="adj1" fmla="val 2564"/>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847897" y="3019003"/>
            <a:ext cx="0" cy="11234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4998756" y="1909520"/>
            <a:ext cx="2638786" cy="3040194"/>
          </a:xfrm>
          <a:prstGeom prst="rect">
            <a:avLst/>
          </a:prstGeom>
          <a:solidFill>
            <a:schemeClr val="tx1">
              <a:alpha val="0"/>
            </a:schemeClr>
          </a:solidFill>
          <a:ln w="2222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2000" dirty="0">
                <a:gradFill>
                  <a:gsLst>
                    <a:gs pos="0">
                      <a:srgbClr val="FFFFFF"/>
                    </a:gs>
                    <a:gs pos="100000">
                      <a:srgbClr val="FFFFFF"/>
                    </a:gs>
                  </a:gsLst>
                  <a:lin ang="5400000" scaled="0"/>
                </a:gradFill>
                <a:ea typeface="Segoe UI" pitchFamily="34" charset="0"/>
                <a:cs typeface="Segoe UI" pitchFamily="34" charset="0"/>
              </a:rPr>
              <a:t>On Premise Datacenter </a:t>
            </a:r>
          </a:p>
        </p:txBody>
      </p:sp>
      <p:cxnSp>
        <p:nvCxnSpPr>
          <p:cNvPr id="13" name="Straight Arrow Connector 12"/>
          <p:cNvCxnSpPr/>
          <p:nvPr/>
        </p:nvCxnSpPr>
        <p:spPr>
          <a:xfrm flipV="1">
            <a:off x="1961663" y="5117818"/>
            <a:ext cx="0" cy="572480"/>
          </a:xfrm>
          <a:prstGeom prst="straightConnector1">
            <a:avLst/>
          </a:prstGeom>
          <a:ln>
            <a:solidFill>
              <a:srgbClr val="FF6699"/>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168784" y="5099140"/>
            <a:ext cx="0" cy="572480"/>
          </a:xfrm>
          <a:prstGeom prst="straightConnector1">
            <a:avLst/>
          </a:prstGeom>
          <a:ln>
            <a:solidFill>
              <a:srgbClr val="FF6699"/>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0294998" y="5142565"/>
            <a:ext cx="0" cy="572480"/>
          </a:xfrm>
          <a:prstGeom prst="straightConnector1">
            <a:avLst/>
          </a:prstGeom>
          <a:ln>
            <a:solidFill>
              <a:srgbClr val="FF6699"/>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bwMode="auto">
          <a:xfrm>
            <a:off x="9365200" y="2827855"/>
            <a:ext cx="1493652" cy="1043240"/>
          </a:xfrm>
          <a:prstGeom prst="rect">
            <a:avLst/>
          </a:prstGeom>
          <a:solidFill>
            <a:schemeClr val="tx1">
              <a:alpha val="0"/>
            </a:schemeClr>
          </a:solidFill>
          <a:ln w="22225">
            <a:solidFill>
              <a:srgbClr val="D83B0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1800" dirty="0">
                <a:gradFill>
                  <a:gsLst>
                    <a:gs pos="0">
                      <a:srgbClr val="FFFFFF"/>
                    </a:gs>
                    <a:gs pos="100000">
                      <a:srgbClr val="FFFFFF"/>
                    </a:gs>
                  </a:gsLst>
                  <a:lin ang="5400000" scaled="0"/>
                </a:gradFill>
                <a:ea typeface="Segoe UI" pitchFamily="34" charset="0"/>
                <a:cs typeface="Segoe UI" pitchFamily="34" charset="0"/>
              </a:rPr>
              <a:t>Transit </a:t>
            </a:r>
          </a:p>
          <a:p>
            <a:pPr algn="ctr" defTabSz="913920">
              <a:lnSpc>
                <a:spcPct val="90000"/>
              </a:lnSpc>
              <a:spcBef>
                <a:spcPct val="0"/>
              </a:spcBef>
              <a:buClrTx/>
              <a:buSzTx/>
            </a:pPr>
            <a:r>
              <a:rPr lang="en-US" sz="1800" dirty="0">
                <a:gradFill>
                  <a:gsLst>
                    <a:gs pos="0">
                      <a:srgbClr val="FFFFFF"/>
                    </a:gs>
                    <a:gs pos="100000">
                      <a:srgbClr val="FFFFFF"/>
                    </a:gs>
                  </a:gsLst>
                  <a:lin ang="5400000" scaled="0"/>
                </a:gradFill>
                <a:ea typeface="Segoe UI" pitchFamily="34" charset="0"/>
                <a:cs typeface="Segoe UI" pitchFamily="34" charset="0"/>
              </a:rPr>
              <a:t>VPC</a:t>
            </a:r>
          </a:p>
        </p:txBody>
      </p:sp>
      <p:sp>
        <p:nvSpPr>
          <p:cNvPr id="34" name="Rectangle 33"/>
          <p:cNvSpPr/>
          <p:nvPr/>
        </p:nvSpPr>
        <p:spPr bwMode="auto">
          <a:xfrm>
            <a:off x="9073576" y="4245536"/>
            <a:ext cx="595517" cy="409230"/>
          </a:xfrm>
          <a:prstGeom prst="rect">
            <a:avLst/>
          </a:prstGeom>
          <a:solidFill>
            <a:schemeClr val="tx1">
              <a:alpha val="0"/>
            </a:schemeClr>
          </a:solidFill>
          <a:ln w="22225">
            <a:solidFill>
              <a:srgbClr val="D83B0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2" rIns="0"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1200" dirty="0" smtClean="0">
                <a:gradFill>
                  <a:gsLst>
                    <a:gs pos="0">
                      <a:srgbClr val="FFFFFF"/>
                    </a:gs>
                    <a:gs pos="100000">
                      <a:srgbClr val="FFFFFF"/>
                    </a:gs>
                  </a:gsLst>
                  <a:lin ang="5400000" scaled="0"/>
                </a:gradFill>
                <a:ea typeface="Segoe UI" pitchFamily="34" charset="0"/>
                <a:cs typeface="Segoe UI" pitchFamily="34" charset="0"/>
              </a:rPr>
              <a:t>VPC-1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9853382" y="4245537"/>
            <a:ext cx="595517" cy="409230"/>
          </a:xfrm>
          <a:prstGeom prst="rect">
            <a:avLst/>
          </a:prstGeom>
          <a:solidFill>
            <a:schemeClr val="tx1">
              <a:alpha val="0"/>
            </a:schemeClr>
          </a:solidFill>
          <a:ln w="22225">
            <a:solidFill>
              <a:srgbClr val="D83B0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2" rIns="0"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1200" dirty="0" smtClean="0">
                <a:gradFill>
                  <a:gsLst>
                    <a:gs pos="0">
                      <a:srgbClr val="FFFFFF"/>
                    </a:gs>
                    <a:gs pos="100000">
                      <a:srgbClr val="FFFFFF"/>
                    </a:gs>
                  </a:gsLst>
                  <a:lin ang="5400000" scaled="0"/>
                </a:gradFill>
                <a:ea typeface="Segoe UI" pitchFamily="34" charset="0"/>
                <a:cs typeface="Segoe UI" pitchFamily="34" charset="0"/>
              </a:rPr>
              <a:t>VPC-2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10641034" y="4245536"/>
            <a:ext cx="595517" cy="409230"/>
          </a:xfrm>
          <a:prstGeom prst="rect">
            <a:avLst/>
          </a:prstGeom>
          <a:solidFill>
            <a:schemeClr val="tx1">
              <a:alpha val="0"/>
            </a:schemeClr>
          </a:solidFill>
          <a:ln w="22225">
            <a:solidFill>
              <a:srgbClr val="D83B0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2" rIns="0"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1200" dirty="0" smtClean="0">
                <a:gradFill>
                  <a:gsLst>
                    <a:gs pos="0">
                      <a:srgbClr val="FFFFFF"/>
                    </a:gs>
                    <a:gs pos="100000">
                      <a:srgbClr val="FFFFFF"/>
                    </a:gs>
                  </a:gsLst>
                  <a:lin ang="5400000" scaled="0"/>
                </a:gradFill>
                <a:ea typeface="Segoe UI" pitchFamily="34" charset="0"/>
                <a:cs typeface="Segoe UI" pitchFamily="34" charset="0"/>
              </a:rPr>
              <a:t>VPC-3  </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p:cNvCxnSpPr>
            <a:endCxn id="34" idx="0"/>
          </p:cNvCxnSpPr>
          <p:nvPr/>
        </p:nvCxnSpPr>
        <p:spPr>
          <a:xfrm flipH="1">
            <a:off x="9371335" y="3920536"/>
            <a:ext cx="578423" cy="325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40" idx="0"/>
          </p:cNvCxnSpPr>
          <p:nvPr/>
        </p:nvCxnSpPr>
        <p:spPr>
          <a:xfrm>
            <a:off x="10267258" y="3920536"/>
            <a:ext cx="671535" cy="3250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39" idx="0"/>
          </p:cNvCxnSpPr>
          <p:nvPr/>
        </p:nvCxnSpPr>
        <p:spPr>
          <a:xfrm>
            <a:off x="10114858" y="4006790"/>
            <a:ext cx="36283" cy="23874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500388" y="3737735"/>
            <a:ext cx="3370406"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bwMode="auto">
          <a:xfrm>
            <a:off x="5539249" y="3859031"/>
            <a:ext cx="1493652" cy="609756"/>
          </a:xfrm>
          <a:prstGeom prst="rect">
            <a:avLst/>
          </a:prstGeom>
          <a:solidFill>
            <a:schemeClr val="tx1">
              <a:alpha val="0"/>
            </a:schemeClr>
          </a:solidFill>
          <a:ln w="2222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r>
              <a:rPr lang="en-US" sz="2000" dirty="0">
                <a:gradFill>
                  <a:gsLst>
                    <a:gs pos="0">
                      <a:srgbClr val="FFFFFF"/>
                    </a:gs>
                    <a:gs pos="100000">
                      <a:srgbClr val="FFFFFF"/>
                    </a:gs>
                  </a:gsLst>
                  <a:lin ang="5400000" scaled="0"/>
                </a:gradFill>
                <a:ea typeface="Segoe UI" pitchFamily="34" charset="0"/>
                <a:cs typeface="Segoe UI" pitchFamily="34" charset="0"/>
              </a:rPr>
              <a:t>SDN</a:t>
            </a:r>
          </a:p>
        </p:txBody>
      </p:sp>
      <p:sp>
        <p:nvSpPr>
          <p:cNvPr id="72" name="Title 1"/>
          <p:cNvSpPr txBox="1">
            <a:spLocks/>
          </p:cNvSpPr>
          <p:nvPr/>
        </p:nvSpPr>
        <p:spPr>
          <a:xfrm>
            <a:off x="269171" y="289512"/>
            <a:ext cx="11652805" cy="899665"/>
          </a:xfrm>
          <a:prstGeom prst="rect">
            <a:avLst/>
          </a:prstGeom>
        </p:spPr>
        <p:txBody>
          <a:bodyPr lIns="89621" tIns="44811" rIns="89621" bIns="44811"/>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buClrTx/>
              <a:buSzTx/>
            </a:pPr>
            <a:r>
              <a:rPr sz="3400" b="1" dirty="0">
                <a:solidFill>
                  <a:srgbClr val="E45785"/>
                </a:solidFill>
                <a:latin typeface="Calibri"/>
              </a:rPr>
              <a:t>Hybrid Cloud Security Architecture with </a:t>
            </a:r>
            <a:r>
              <a:rPr sz="3400" b="1" dirty="0" smtClean="0">
                <a:solidFill>
                  <a:srgbClr val="E45785"/>
                </a:solidFill>
                <a:latin typeface="Calibri"/>
              </a:rPr>
              <a:t>CLOUDGUARD</a:t>
            </a:r>
            <a:endParaRPr sz="3400" b="1" dirty="0">
              <a:solidFill>
                <a:srgbClr val="E45785"/>
              </a:solidFill>
              <a:latin typeface="Calibri"/>
            </a:endParaRPr>
          </a:p>
        </p:txBody>
      </p:sp>
      <p:pic>
        <p:nvPicPr>
          <p:cNvPr id="29" name="Picture 2" descr="C:\Users\taleh\Documents\Pics\CloudGuard_MASTER.png.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40509" y="2713462"/>
            <a:ext cx="814775" cy="6110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Users\taleh\Documents\Pics\CloudGuard_MASTER.png.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440508" y="3967679"/>
            <a:ext cx="814775" cy="61108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Users\taleh\Documents\Pics\CloudGuard_MASTER.png.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910761" y="3471955"/>
            <a:ext cx="814775" cy="61108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Users\taleh\Documents\Pics\CloudGuard_MASTER.png.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704638" y="3505033"/>
            <a:ext cx="814775" cy="611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92880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 y="-220717"/>
            <a:ext cx="12188825" cy="7330965"/>
          </a:xfrm>
          <a:prstGeom prst="rect">
            <a:avLst/>
          </a:prstGeom>
        </p:spPr>
      </p:pic>
      <p:sp>
        <p:nvSpPr>
          <p:cNvPr id="2050" name="Rectangle 2049"/>
          <p:cNvSpPr/>
          <p:nvPr/>
        </p:nvSpPr>
        <p:spPr>
          <a:xfrm>
            <a:off x="3" y="53820"/>
            <a:ext cx="12188825" cy="830997"/>
          </a:xfrm>
          <a:prstGeom prst="rect">
            <a:avLst/>
          </a:prstGeom>
        </p:spPr>
        <p:txBody>
          <a:bodyPr wrap="square">
            <a:spAutoFit/>
          </a:bodyPr>
          <a:lstStyle/>
          <a:p>
            <a:pPr algn="ctr">
              <a:spcBef>
                <a:spcPts val="0"/>
              </a:spcBef>
              <a:buClr>
                <a:srgbClr val="72183E"/>
              </a:buClr>
            </a:pPr>
            <a:r>
              <a:rPr lang="en-US" sz="4800" kern="0" dirty="0" smtClean="0">
                <a:solidFill>
                  <a:srgbClr val="E45785"/>
                </a:solidFill>
                <a:latin typeface="Calibri" panose="020F0502020204030204"/>
                <a:cs typeface="Arial" pitchFamily="34" charset="0"/>
              </a:rPr>
              <a:t>COMPREHENSIVE</a:t>
            </a:r>
            <a:r>
              <a:rPr lang="en-US" sz="4800" kern="0" dirty="0" smtClean="0">
                <a:solidFill>
                  <a:srgbClr val="FFFFFF"/>
                </a:solidFill>
                <a:latin typeface="Calibri" panose="020F0502020204030204"/>
                <a:cs typeface="Arial" pitchFamily="34" charset="0"/>
              </a:rPr>
              <a:t> SECURITY ARCHITECTURE </a:t>
            </a:r>
            <a:endParaRPr lang="en-US" sz="4800" dirty="0">
              <a:solidFill>
                <a:srgbClr val="FFFFFF"/>
              </a:solidFill>
            </a:endParaRPr>
          </a:p>
        </p:txBody>
      </p:sp>
      <p:sp>
        <p:nvSpPr>
          <p:cNvPr id="3" name="Date Placeholder 2" hidden="1"/>
          <p:cNvSpPr>
            <a:spLocks noGrp="1"/>
          </p:cNvSpPr>
          <p:nvPr>
            <p:ph type="dt" sz="half" idx="11"/>
          </p:nvPr>
        </p:nvSpPr>
        <p:spPr/>
        <p:txBody>
          <a:bodyPr/>
          <a:lstStyle/>
          <a:p>
            <a:pPr>
              <a:buClr>
                <a:srgbClr val="72183E"/>
              </a:buClr>
            </a:pPr>
            <a:endParaRPr lang="en-US">
              <a:solidFill>
                <a:srgbClr val="FFFFFF">
                  <a:tint val="75000"/>
                </a:srgbClr>
              </a:solidFill>
            </a:endParaRPr>
          </a:p>
        </p:txBody>
      </p:sp>
      <p:sp>
        <p:nvSpPr>
          <p:cNvPr id="77" name="Rounded Rectangle 76"/>
          <p:cNvSpPr/>
          <p:nvPr/>
        </p:nvSpPr>
        <p:spPr bwMode="auto">
          <a:xfrm>
            <a:off x="867802" y="1683846"/>
            <a:ext cx="3282895" cy="4874915"/>
          </a:xfrm>
          <a:prstGeom prst="roundRect">
            <a:avLst/>
          </a:prstGeom>
          <a:noFill/>
          <a:ln w="76200" algn="ctr">
            <a:solidFill>
              <a:schemeClr val="accent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b="1" dirty="0" err="1" smtClean="0">
              <a:solidFill>
                <a:srgbClr val="4D4D4F"/>
              </a:solidFill>
              <a:latin typeface="Calibri"/>
            </a:endParaRPr>
          </a:p>
        </p:txBody>
      </p:sp>
      <p:grpSp>
        <p:nvGrpSpPr>
          <p:cNvPr id="79" name="Group 78"/>
          <p:cNvGrpSpPr/>
          <p:nvPr/>
        </p:nvGrpSpPr>
        <p:grpSpPr>
          <a:xfrm>
            <a:off x="1914864" y="880558"/>
            <a:ext cx="1266095" cy="1097280"/>
            <a:chOff x="4162241" y="885774"/>
            <a:chExt cx="1266095" cy="1097280"/>
          </a:xfrm>
        </p:grpSpPr>
        <p:sp>
          <p:nvSpPr>
            <p:cNvPr id="78" name="Rectangle 77"/>
            <p:cNvSpPr/>
            <p:nvPr/>
          </p:nvSpPr>
          <p:spPr bwMode="auto">
            <a:xfrm>
              <a:off x="4162241" y="1645005"/>
              <a:ext cx="1266095" cy="101288"/>
            </a:xfrm>
            <a:prstGeom prst="rect">
              <a:avLst/>
            </a:prstGeom>
            <a:solidFill>
              <a:schemeClr val="bg1">
                <a:lumMod val="85000"/>
              </a:scheme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b="1" dirty="0" err="1" smtClean="0">
                <a:solidFill>
                  <a:srgbClr val="4D4D4F"/>
                </a:solidFill>
                <a:latin typeface="Calibri"/>
              </a:endParaRPr>
            </a:p>
          </p:txBody>
        </p:sp>
        <p:pic>
          <p:nvPicPr>
            <p:cNvPr id="27" name="Picture 2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46569" y="885774"/>
              <a:ext cx="897438" cy="109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18" name="Picture 11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128281" y="1890622"/>
            <a:ext cx="356309" cy="55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118"/>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5489119" y="1646243"/>
            <a:ext cx="1068662" cy="84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 name="TextBox 113"/>
          <p:cNvSpPr txBox="1"/>
          <p:nvPr/>
        </p:nvSpPr>
        <p:spPr bwMode="auto">
          <a:xfrm>
            <a:off x="1837693" y="1937312"/>
            <a:ext cx="1488677" cy="369332"/>
          </a:xfrm>
          <a:prstGeom prst="rect">
            <a:avLst/>
          </a:prstGeom>
          <a:noFill/>
          <a:ln>
            <a:noFill/>
          </a:ln>
          <a:effectLst/>
          <a:extLst/>
        </p:spPr>
        <p:txBody>
          <a:bodyPr vert="horz" wrap="none" lIns="91440" tIns="45720" rIns="91440" bIns="45720" numCol="1" rtlCol="0" anchor="ctr" anchorCtr="0" compatLnSpc="1">
            <a:prstTxWarp prst="textNoShape">
              <a:avLst/>
            </a:prstTxWarp>
            <a:spAutoFit/>
          </a:bodyPr>
          <a:lstStyle/>
          <a:p>
            <a:pPr>
              <a:spcBef>
                <a:spcPts val="0"/>
              </a:spcBef>
              <a:buClr>
                <a:srgbClr val="72183E"/>
              </a:buClr>
            </a:pPr>
            <a:r>
              <a:rPr lang="en-US" sz="1800" b="1" dirty="0" smtClean="0">
                <a:solidFill>
                  <a:srgbClr val="4D4D4F"/>
                </a:solidFill>
                <a:latin typeface="Calibri"/>
              </a:rPr>
              <a:t>Headquarters</a:t>
            </a:r>
          </a:p>
        </p:txBody>
      </p:sp>
      <p:sp>
        <p:nvSpPr>
          <p:cNvPr id="131" name="Rectangle 130"/>
          <p:cNvSpPr/>
          <p:nvPr/>
        </p:nvSpPr>
        <p:spPr>
          <a:xfrm>
            <a:off x="4855988" y="2524150"/>
            <a:ext cx="2016386" cy="369332"/>
          </a:xfrm>
          <a:prstGeom prst="rect">
            <a:avLst/>
          </a:prstGeom>
        </p:spPr>
        <p:txBody>
          <a:bodyPr wrap="none">
            <a:spAutoFit/>
          </a:bodyPr>
          <a:lstStyle/>
          <a:p>
            <a:pPr>
              <a:spcBef>
                <a:spcPts val="0"/>
              </a:spcBef>
              <a:buClr>
                <a:srgbClr val="72183E"/>
              </a:buClr>
            </a:pPr>
            <a:r>
              <a:rPr lang="en-US" sz="1800" b="1" dirty="0" smtClean="0">
                <a:solidFill>
                  <a:srgbClr val="4D4D4F"/>
                </a:solidFill>
                <a:latin typeface="Calibri"/>
              </a:rPr>
              <a:t>Remote Employees</a:t>
            </a:r>
            <a:endParaRPr lang="en-US" sz="1800" b="1" dirty="0">
              <a:solidFill>
                <a:srgbClr val="4D4D4F"/>
              </a:solidFill>
              <a:latin typeface="Calibri"/>
            </a:endParaRPr>
          </a:p>
        </p:txBody>
      </p:sp>
      <p:grpSp>
        <p:nvGrpSpPr>
          <p:cNvPr id="2064" name="Group 2063"/>
          <p:cNvGrpSpPr/>
          <p:nvPr/>
        </p:nvGrpSpPr>
        <p:grpSpPr>
          <a:xfrm>
            <a:off x="7509066" y="950181"/>
            <a:ext cx="1132535" cy="1965784"/>
            <a:chOff x="6607388" y="455724"/>
            <a:chExt cx="1132535" cy="1965784"/>
          </a:xfrm>
        </p:grpSpPr>
        <p:sp>
          <p:nvSpPr>
            <p:cNvPr id="133" name="Rounded Rectangle 132"/>
            <p:cNvSpPr/>
            <p:nvPr/>
          </p:nvSpPr>
          <p:spPr bwMode="auto">
            <a:xfrm>
              <a:off x="6607388" y="1437995"/>
              <a:ext cx="1132535" cy="626825"/>
            </a:xfrm>
            <a:prstGeom prst="roundRect">
              <a:avLst/>
            </a:prstGeom>
            <a:noFill/>
            <a:ln w="76200" algn="ctr">
              <a:solidFill>
                <a:schemeClr val="accent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b="1" dirty="0" err="1" smtClean="0">
                <a:solidFill>
                  <a:srgbClr val="4D4D4F"/>
                </a:solidFill>
                <a:latin typeface="Calibri"/>
              </a:endParaRPr>
            </a:p>
          </p:txBody>
        </p:sp>
        <p:sp>
          <p:nvSpPr>
            <p:cNvPr id="135" name="Rectangle 134"/>
            <p:cNvSpPr/>
            <p:nvPr/>
          </p:nvSpPr>
          <p:spPr bwMode="auto">
            <a:xfrm>
              <a:off x="6773893" y="1381997"/>
              <a:ext cx="748341" cy="126399"/>
            </a:xfrm>
            <a:prstGeom prst="rect">
              <a:avLst/>
            </a:prstGeom>
            <a:solidFill>
              <a:schemeClr val="bg1">
                <a:lumMod val="85000"/>
              </a:scheme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b="1" dirty="0" err="1" smtClean="0">
                <a:solidFill>
                  <a:srgbClr val="4D4D4F"/>
                </a:solidFill>
                <a:latin typeface="Calibri"/>
              </a:endParaRPr>
            </a:p>
          </p:txBody>
        </p:sp>
        <p:pic>
          <p:nvPicPr>
            <p:cNvPr id="121" name="Picture 120"/>
            <p:cNvPicPr>
              <a:picLocks noChangeAspect="1"/>
            </p:cNvPicPr>
            <p:nvPr/>
          </p:nvPicPr>
          <p:blipFill rotWithShape="1">
            <a:blip r:embed="rId7" cstate="email">
              <a:extLst>
                <a:ext uri="{28A0092B-C50C-407E-A947-70E740481C1C}">
                  <a14:useLocalDpi xmlns:a14="http://schemas.microsoft.com/office/drawing/2010/main" val="0"/>
                </a:ext>
              </a:extLst>
            </a:blip>
            <a:srcRect r="87640" b="76189"/>
            <a:stretch/>
          </p:blipFill>
          <p:spPr>
            <a:xfrm>
              <a:off x="6663453" y="455724"/>
              <a:ext cx="941867" cy="1360817"/>
            </a:xfrm>
            <a:prstGeom prst="rect">
              <a:avLst/>
            </a:prstGeom>
          </p:spPr>
        </p:pic>
        <p:sp>
          <p:nvSpPr>
            <p:cNvPr id="115" name="Rectangle 114"/>
            <p:cNvSpPr/>
            <p:nvPr/>
          </p:nvSpPr>
          <p:spPr>
            <a:xfrm>
              <a:off x="6748955" y="2052176"/>
              <a:ext cx="848053" cy="369332"/>
            </a:xfrm>
            <a:prstGeom prst="rect">
              <a:avLst/>
            </a:prstGeom>
          </p:spPr>
          <p:txBody>
            <a:bodyPr wrap="none">
              <a:spAutoFit/>
            </a:bodyPr>
            <a:lstStyle/>
            <a:p>
              <a:pPr>
                <a:spcBef>
                  <a:spcPts val="0"/>
                </a:spcBef>
                <a:buClr>
                  <a:srgbClr val="72183E"/>
                </a:buClr>
              </a:pPr>
              <a:r>
                <a:rPr lang="en-US" sz="1800" b="1" dirty="0" smtClean="0">
                  <a:solidFill>
                    <a:srgbClr val="4D4D4F"/>
                  </a:solidFill>
                  <a:latin typeface="Calibri"/>
                </a:rPr>
                <a:t>Branch</a:t>
              </a:r>
              <a:endParaRPr lang="en-US" sz="1800" b="1" dirty="0">
                <a:solidFill>
                  <a:srgbClr val="4D4D4F"/>
                </a:solidFill>
                <a:latin typeface="Calibri"/>
              </a:endParaRPr>
            </a:p>
          </p:txBody>
        </p:sp>
      </p:grpSp>
      <p:grpSp>
        <p:nvGrpSpPr>
          <p:cNvPr id="2063" name="Group 2062"/>
          <p:cNvGrpSpPr/>
          <p:nvPr/>
        </p:nvGrpSpPr>
        <p:grpSpPr>
          <a:xfrm>
            <a:off x="2084202" y="2877627"/>
            <a:ext cx="7523488" cy="1480292"/>
            <a:chOff x="1672228" y="2814563"/>
            <a:chExt cx="7523488" cy="1480292"/>
          </a:xfrm>
        </p:grpSpPr>
        <p:cxnSp>
          <p:nvCxnSpPr>
            <p:cNvPr id="2054" name="Straight Connector 2053"/>
            <p:cNvCxnSpPr/>
            <p:nvPr/>
          </p:nvCxnSpPr>
          <p:spPr bwMode="auto">
            <a:xfrm>
              <a:off x="5450901" y="2831815"/>
              <a:ext cx="0" cy="1463040"/>
            </a:xfrm>
            <a:prstGeom prst="line">
              <a:avLst/>
            </a:prstGeom>
            <a:ln>
              <a:prstDash val="sysDash"/>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179" name="Straight Connector 178"/>
            <p:cNvCxnSpPr/>
            <p:nvPr/>
          </p:nvCxnSpPr>
          <p:spPr bwMode="auto">
            <a:xfrm>
              <a:off x="7662686" y="2814563"/>
              <a:ext cx="0" cy="365760"/>
            </a:xfrm>
            <a:prstGeom prst="line">
              <a:avLst/>
            </a:prstGeom>
            <a:ln>
              <a:prstDash val="sysDash"/>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2056" name="Straight Connector 2055"/>
            <p:cNvCxnSpPr/>
            <p:nvPr/>
          </p:nvCxnSpPr>
          <p:spPr bwMode="auto">
            <a:xfrm flipV="1">
              <a:off x="1672228" y="3180523"/>
              <a:ext cx="7523488" cy="8075"/>
            </a:xfrm>
            <a:prstGeom prst="line">
              <a:avLst/>
            </a:prstGeom>
            <a:ln>
              <a:prstDash val="sysDash"/>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182" name="Straight Connector 181"/>
            <p:cNvCxnSpPr/>
            <p:nvPr/>
          </p:nvCxnSpPr>
          <p:spPr bwMode="auto">
            <a:xfrm>
              <a:off x="1692106" y="3188597"/>
              <a:ext cx="0" cy="1097280"/>
            </a:xfrm>
            <a:prstGeom prst="line">
              <a:avLst/>
            </a:prstGeom>
            <a:ln>
              <a:prstDash val="sysDash"/>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cxnSp>
          <p:nvCxnSpPr>
            <p:cNvPr id="184" name="Straight Connector 183"/>
            <p:cNvCxnSpPr/>
            <p:nvPr/>
          </p:nvCxnSpPr>
          <p:spPr bwMode="auto">
            <a:xfrm>
              <a:off x="9185777" y="3178658"/>
              <a:ext cx="0" cy="1097280"/>
            </a:xfrm>
            <a:prstGeom prst="line">
              <a:avLst/>
            </a:prstGeom>
            <a:ln>
              <a:prstDash val="sysDash"/>
              <a:headEnd type="none" w="med" len="med"/>
              <a:tailEnd type="none" w="med" len="med"/>
            </a:ln>
            <a:extLst/>
          </p:spPr>
          <p:style>
            <a:lnRef idx="3">
              <a:schemeClr val="accent1"/>
            </a:lnRef>
            <a:fillRef idx="0">
              <a:schemeClr val="accent1"/>
            </a:fillRef>
            <a:effectRef idx="2">
              <a:schemeClr val="accent1"/>
            </a:effectRef>
            <a:fontRef idx="minor">
              <a:schemeClr val="tx1"/>
            </a:fontRef>
          </p:style>
        </p:cxnSp>
      </p:grpSp>
      <p:grpSp>
        <p:nvGrpSpPr>
          <p:cNvPr id="110" name="Group 109"/>
          <p:cNvGrpSpPr/>
          <p:nvPr/>
        </p:nvGrpSpPr>
        <p:grpSpPr>
          <a:xfrm>
            <a:off x="2610948" y="2551333"/>
            <a:ext cx="2656174" cy="1767086"/>
            <a:chOff x="2087563" y="2397125"/>
            <a:chExt cx="1339850" cy="955675"/>
          </a:xfrm>
        </p:grpSpPr>
        <p:sp>
          <p:nvSpPr>
            <p:cNvPr id="84" name="AutoShape 3"/>
            <p:cNvSpPr>
              <a:spLocks noChangeAspect="1" noChangeArrowheads="1" noTextEdit="1"/>
            </p:cNvSpPr>
            <p:nvPr/>
          </p:nvSpPr>
          <p:spPr bwMode="auto">
            <a:xfrm>
              <a:off x="2087563" y="2397125"/>
              <a:ext cx="13398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dirty="0">
                <a:solidFill>
                  <a:srgbClr val="4D4D4F"/>
                </a:solidFill>
              </a:endParaRPr>
            </a:p>
          </p:txBody>
        </p:sp>
        <p:sp>
          <p:nvSpPr>
            <p:cNvPr id="99" name="Freeform 19"/>
            <p:cNvSpPr>
              <a:spLocks/>
            </p:cNvSpPr>
            <p:nvPr/>
          </p:nvSpPr>
          <p:spPr bwMode="auto">
            <a:xfrm>
              <a:off x="2309813" y="3163888"/>
              <a:ext cx="465138" cy="155575"/>
            </a:xfrm>
            <a:custGeom>
              <a:avLst/>
              <a:gdLst>
                <a:gd name="T0" fmla="*/ 865 w 868"/>
                <a:gd name="T1" fmla="*/ 137 h 292"/>
                <a:gd name="T2" fmla="*/ 821 w 868"/>
                <a:gd name="T3" fmla="*/ 82 h 292"/>
                <a:gd name="T4" fmla="*/ 725 w 868"/>
                <a:gd name="T5" fmla="*/ 39 h 292"/>
                <a:gd name="T6" fmla="*/ 592 w 868"/>
                <a:gd name="T7" fmla="*/ 11 h 292"/>
                <a:gd name="T8" fmla="*/ 434 w 868"/>
                <a:gd name="T9" fmla="*/ 0 h 292"/>
                <a:gd name="T10" fmla="*/ 276 w 868"/>
                <a:gd name="T11" fmla="*/ 11 h 292"/>
                <a:gd name="T12" fmla="*/ 143 w 868"/>
                <a:gd name="T13" fmla="*/ 39 h 292"/>
                <a:gd name="T14" fmla="*/ 47 w 868"/>
                <a:gd name="T15" fmla="*/ 82 h 292"/>
                <a:gd name="T16" fmla="*/ 3 w 868"/>
                <a:gd name="T17" fmla="*/ 137 h 292"/>
                <a:gd name="T18" fmla="*/ 27 w 868"/>
                <a:gd name="T19" fmla="*/ 195 h 292"/>
                <a:gd name="T20" fmla="*/ 115 w 868"/>
                <a:gd name="T21" fmla="*/ 245 h 292"/>
                <a:gd name="T22" fmla="*/ 256 w 868"/>
                <a:gd name="T23" fmla="*/ 279 h 292"/>
                <a:gd name="T24" fmla="*/ 434 w 868"/>
                <a:gd name="T25" fmla="*/ 292 h 292"/>
                <a:gd name="T26" fmla="*/ 612 w 868"/>
                <a:gd name="T27" fmla="*/ 279 h 292"/>
                <a:gd name="T28" fmla="*/ 753 w 868"/>
                <a:gd name="T29" fmla="*/ 245 h 292"/>
                <a:gd name="T30" fmla="*/ 841 w 868"/>
                <a:gd name="T31" fmla="*/ 195 h 292"/>
                <a:gd name="T32" fmla="*/ 865 w 868"/>
                <a:gd name="T33" fmla="*/ 13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8" h="292">
                  <a:moveTo>
                    <a:pt x="865" y="137"/>
                  </a:moveTo>
                  <a:cubicBezTo>
                    <a:pt x="861" y="117"/>
                    <a:pt x="845" y="98"/>
                    <a:pt x="821" y="82"/>
                  </a:cubicBezTo>
                  <a:cubicBezTo>
                    <a:pt x="797" y="65"/>
                    <a:pt x="764" y="51"/>
                    <a:pt x="725" y="39"/>
                  </a:cubicBezTo>
                  <a:cubicBezTo>
                    <a:pt x="687" y="27"/>
                    <a:pt x="641" y="17"/>
                    <a:pt x="592" y="11"/>
                  </a:cubicBezTo>
                  <a:cubicBezTo>
                    <a:pt x="543" y="4"/>
                    <a:pt x="490" y="0"/>
                    <a:pt x="434" y="0"/>
                  </a:cubicBezTo>
                  <a:cubicBezTo>
                    <a:pt x="378" y="0"/>
                    <a:pt x="325" y="4"/>
                    <a:pt x="276" y="11"/>
                  </a:cubicBezTo>
                  <a:cubicBezTo>
                    <a:pt x="227" y="17"/>
                    <a:pt x="182" y="27"/>
                    <a:pt x="143" y="39"/>
                  </a:cubicBezTo>
                  <a:cubicBezTo>
                    <a:pt x="104" y="51"/>
                    <a:pt x="71" y="65"/>
                    <a:pt x="47" y="82"/>
                  </a:cubicBezTo>
                  <a:cubicBezTo>
                    <a:pt x="23" y="98"/>
                    <a:pt x="7" y="117"/>
                    <a:pt x="3" y="137"/>
                  </a:cubicBezTo>
                  <a:cubicBezTo>
                    <a:pt x="0" y="157"/>
                    <a:pt x="8" y="177"/>
                    <a:pt x="27" y="195"/>
                  </a:cubicBezTo>
                  <a:cubicBezTo>
                    <a:pt x="46" y="213"/>
                    <a:pt x="76" y="230"/>
                    <a:pt x="115" y="245"/>
                  </a:cubicBezTo>
                  <a:cubicBezTo>
                    <a:pt x="154" y="259"/>
                    <a:pt x="202" y="271"/>
                    <a:pt x="256" y="279"/>
                  </a:cubicBezTo>
                  <a:cubicBezTo>
                    <a:pt x="310" y="288"/>
                    <a:pt x="370" y="292"/>
                    <a:pt x="434" y="292"/>
                  </a:cubicBezTo>
                  <a:cubicBezTo>
                    <a:pt x="498" y="292"/>
                    <a:pt x="558" y="288"/>
                    <a:pt x="612" y="279"/>
                  </a:cubicBezTo>
                  <a:cubicBezTo>
                    <a:pt x="666" y="271"/>
                    <a:pt x="714" y="259"/>
                    <a:pt x="753" y="245"/>
                  </a:cubicBezTo>
                  <a:cubicBezTo>
                    <a:pt x="792" y="230"/>
                    <a:pt x="822" y="213"/>
                    <a:pt x="841" y="195"/>
                  </a:cubicBezTo>
                  <a:cubicBezTo>
                    <a:pt x="860" y="177"/>
                    <a:pt x="868" y="157"/>
                    <a:pt x="865" y="137"/>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sp>
          <p:nvSpPr>
            <p:cNvPr id="100" name="Freeform 20"/>
            <p:cNvSpPr>
              <a:spLocks/>
            </p:cNvSpPr>
            <p:nvPr/>
          </p:nvSpPr>
          <p:spPr bwMode="auto">
            <a:xfrm>
              <a:off x="2306638" y="3244850"/>
              <a:ext cx="469900" cy="107950"/>
            </a:xfrm>
            <a:custGeom>
              <a:avLst/>
              <a:gdLst>
                <a:gd name="T0" fmla="*/ 845 w 878"/>
                <a:gd name="T1" fmla="*/ 56 h 201"/>
                <a:gd name="T2" fmla="*/ 753 w 878"/>
                <a:gd name="T3" fmla="*/ 103 h 201"/>
                <a:gd name="T4" fmla="*/ 613 w 878"/>
                <a:gd name="T5" fmla="*/ 136 h 201"/>
                <a:gd name="T6" fmla="*/ 439 w 878"/>
                <a:gd name="T7" fmla="*/ 148 h 201"/>
                <a:gd name="T8" fmla="*/ 265 w 878"/>
                <a:gd name="T9" fmla="*/ 136 h 201"/>
                <a:gd name="T10" fmla="*/ 125 w 878"/>
                <a:gd name="T11" fmla="*/ 103 h 201"/>
                <a:gd name="T12" fmla="*/ 33 w 878"/>
                <a:gd name="T13" fmla="*/ 56 h 201"/>
                <a:gd name="T14" fmla="*/ 0 w 878"/>
                <a:gd name="T15" fmla="*/ 0 h 201"/>
                <a:gd name="T16" fmla="*/ 0 w 878"/>
                <a:gd name="T17" fmla="*/ 25 h 201"/>
                <a:gd name="T18" fmla="*/ 1 w 878"/>
                <a:gd name="T19" fmla="*/ 50 h 201"/>
                <a:gd name="T20" fmla="*/ 34 w 878"/>
                <a:gd name="T21" fmla="*/ 107 h 201"/>
                <a:gd name="T22" fmla="*/ 126 w 878"/>
                <a:gd name="T23" fmla="*/ 155 h 201"/>
                <a:gd name="T24" fmla="*/ 266 w 878"/>
                <a:gd name="T25" fmla="*/ 188 h 201"/>
                <a:gd name="T26" fmla="*/ 439 w 878"/>
                <a:gd name="T27" fmla="*/ 201 h 201"/>
                <a:gd name="T28" fmla="*/ 613 w 878"/>
                <a:gd name="T29" fmla="*/ 188 h 201"/>
                <a:gd name="T30" fmla="*/ 752 w 878"/>
                <a:gd name="T31" fmla="*/ 155 h 201"/>
                <a:gd name="T32" fmla="*/ 844 w 878"/>
                <a:gd name="T33" fmla="*/ 107 h 201"/>
                <a:gd name="T34" fmla="*/ 877 w 878"/>
                <a:gd name="T35" fmla="*/ 50 h 201"/>
                <a:gd name="T36" fmla="*/ 878 w 878"/>
                <a:gd name="T37" fmla="*/ 0 h 201"/>
                <a:gd name="T38" fmla="*/ 845 w 878"/>
                <a:gd name="T39" fmla="*/ 5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78" h="201">
                  <a:moveTo>
                    <a:pt x="845" y="56"/>
                  </a:moveTo>
                  <a:cubicBezTo>
                    <a:pt x="823" y="73"/>
                    <a:pt x="792" y="89"/>
                    <a:pt x="753" y="103"/>
                  </a:cubicBezTo>
                  <a:cubicBezTo>
                    <a:pt x="713" y="117"/>
                    <a:pt x="666" y="128"/>
                    <a:pt x="613" y="136"/>
                  </a:cubicBezTo>
                  <a:cubicBezTo>
                    <a:pt x="560" y="143"/>
                    <a:pt x="501" y="148"/>
                    <a:pt x="439" y="148"/>
                  </a:cubicBezTo>
                  <a:cubicBezTo>
                    <a:pt x="377" y="148"/>
                    <a:pt x="318" y="143"/>
                    <a:pt x="265" y="136"/>
                  </a:cubicBezTo>
                  <a:cubicBezTo>
                    <a:pt x="212" y="128"/>
                    <a:pt x="165" y="117"/>
                    <a:pt x="125" y="103"/>
                  </a:cubicBezTo>
                  <a:cubicBezTo>
                    <a:pt x="86" y="89"/>
                    <a:pt x="55" y="73"/>
                    <a:pt x="33" y="56"/>
                  </a:cubicBezTo>
                  <a:cubicBezTo>
                    <a:pt x="12" y="39"/>
                    <a:pt x="0" y="20"/>
                    <a:pt x="0" y="0"/>
                  </a:cubicBezTo>
                  <a:cubicBezTo>
                    <a:pt x="0" y="9"/>
                    <a:pt x="0" y="17"/>
                    <a:pt x="0" y="25"/>
                  </a:cubicBezTo>
                  <a:cubicBezTo>
                    <a:pt x="1" y="34"/>
                    <a:pt x="1" y="42"/>
                    <a:pt x="1" y="50"/>
                  </a:cubicBezTo>
                  <a:cubicBezTo>
                    <a:pt x="1" y="70"/>
                    <a:pt x="13" y="89"/>
                    <a:pt x="34" y="107"/>
                  </a:cubicBezTo>
                  <a:cubicBezTo>
                    <a:pt x="56" y="125"/>
                    <a:pt x="87" y="141"/>
                    <a:pt x="126" y="155"/>
                  </a:cubicBezTo>
                  <a:cubicBezTo>
                    <a:pt x="165" y="169"/>
                    <a:pt x="213" y="180"/>
                    <a:pt x="266" y="188"/>
                  </a:cubicBezTo>
                  <a:cubicBezTo>
                    <a:pt x="319" y="196"/>
                    <a:pt x="377" y="201"/>
                    <a:pt x="439" y="201"/>
                  </a:cubicBezTo>
                  <a:cubicBezTo>
                    <a:pt x="501" y="201"/>
                    <a:pt x="559" y="196"/>
                    <a:pt x="613" y="188"/>
                  </a:cubicBezTo>
                  <a:cubicBezTo>
                    <a:pt x="665" y="180"/>
                    <a:pt x="713" y="169"/>
                    <a:pt x="752" y="155"/>
                  </a:cubicBezTo>
                  <a:cubicBezTo>
                    <a:pt x="791" y="141"/>
                    <a:pt x="822" y="125"/>
                    <a:pt x="844" y="107"/>
                  </a:cubicBezTo>
                  <a:cubicBezTo>
                    <a:pt x="865" y="89"/>
                    <a:pt x="877" y="70"/>
                    <a:pt x="877" y="50"/>
                  </a:cubicBezTo>
                  <a:cubicBezTo>
                    <a:pt x="878" y="34"/>
                    <a:pt x="878" y="17"/>
                    <a:pt x="878" y="0"/>
                  </a:cubicBezTo>
                  <a:cubicBezTo>
                    <a:pt x="878" y="20"/>
                    <a:pt x="866" y="39"/>
                    <a:pt x="845" y="56"/>
                  </a:cubicBez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sp>
          <p:nvSpPr>
            <p:cNvPr id="101" name="Freeform 21"/>
            <p:cNvSpPr>
              <a:spLocks noEditPoints="1"/>
            </p:cNvSpPr>
            <p:nvPr/>
          </p:nvSpPr>
          <p:spPr bwMode="auto">
            <a:xfrm>
              <a:off x="2306638" y="3163888"/>
              <a:ext cx="469900" cy="160338"/>
            </a:xfrm>
            <a:custGeom>
              <a:avLst/>
              <a:gdLst>
                <a:gd name="T0" fmla="*/ 877 w 878"/>
                <a:gd name="T1" fmla="*/ 141 h 301"/>
                <a:gd name="T2" fmla="*/ 876 w 878"/>
                <a:gd name="T3" fmla="*/ 135 h 301"/>
                <a:gd name="T4" fmla="*/ 870 w 878"/>
                <a:gd name="T5" fmla="*/ 122 h 301"/>
                <a:gd name="T6" fmla="*/ 845 w 878"/>
                <a:gd name="T7" fmla="*/ 93 h 301"/>
                <a:gd name="T8" fmla="*/ 809 w 878"/>
                <a:gd name="T9" fmla="*/ 69 h 301"/>
                <a:gd name="T10" fmla="*/ 777 w 878"/>
                <a:gd name="T11" fmla="*/ 54 h 301"/>
                <a:gd name="T12" fmla="*/ 754 w 878"/>
                <a:gd name="T13" fmla="*/ 45 h 301"/>
                <a:gd name="T14" fmla="*/ 681 w 878"/>
                <a:gd name="T15" fmla="*/ 25 h 301"/>
                <a:gd name="T16" fmla="*/ 628 w 878"/>
                <a:gd name="T17" fmla="*/ 14 h 301"/>
                <a:gd name="T18" fmla="*/ 598 w 878"/>
                <a:gd name="T19" fmla="*/ 10 h 301"/>
                <a:gd name="T20" fmla="*/ 537 w 878"/>
                <a:gd name="T21" fmla="*/ 4 h 301"/>
                <a:gd name="T22" fmla="*/ 505 w 878"/>
                <a:gd name="T23" fmla="*/ 2 h 301"/>
                <a:gd name="T24" fmla="*/ 472 w 878"/>
                <a:gd name="T25" fmla="*/ 0 h 301"/>
                <a:gd name="T26" fmla="*/ 439 w 878"/>
                <a:gd name="T27" fmla="*/ 0 h 301"/>
                <a:gd name="T28" fmla="*/ 373 w 878"/>
                <a:gd name="T29" fmla="*/ 2 h 301"/>
                <a:gd name="T30" fmla="*/ 310 w 878"/>
                <a:gd name="T31" fmla="*/ 6 h 301"/>
                <a:gd name="T32" fmla="*/ 279 w 878"/>
                <a:gd name="T33" fmla="*/ 10 h 301"/>
                <a:gd name="T34" fmla="*/ 250 w 878"/>
                <a:gd name="T35" fmla="*/ 14 h 301"/>
                <a:gd name="T36" fmla="*/ 221 w 878"/>
                <a:gd name="T37" fmla="*/ 20 h 301"/>
                <a:gd name="T38" fmla="*/ 192 w 878"/>
                <a:gd name="T39" fmla="*/ 26 h 301"/>
                <a:gd name="T40" fmla="*/ 145 w 878"/>
                <a:gd name="T41" fmla="*/ 39 h 301"/>
                <a:gd name="T42" fmla="*/ 120 w 878"/>
                <a:gd name="T43" fmla="*/ 47 h 301"/>
                <a:gd name="T44" fmla="*/ 93 w 878"/>
                <a:gd name="T45" fmla="*/ 58 h 301"/>
                <a:gd name="T46" fmla="*/ 63 w 878"/>
                <a:gd name="T47" fmla="*/ 73 h 301"/>
                <a:gd name="T48" fmla="*/ 42 w 878"/>
                <a:gd name="T49" fmla="*/ 86 h 301"/>
                <a:gd name="T50" fmla="*/ 30 w 878"/>
                <a:gd name="T51" fmla="*/ 96 h 301"/>
                <a:gd name="T52" fmla="*/ 8 w 878"/>
                <a:gd name="T53" fmla="*/ 122 h 301"/>
                <a:gd name="T54" fmla="*/ 2 w 878"/>
                <a:gd name="T55" fmla="*/ 135 h 301"/>
                <a:gd name="T56" fmla="*/ 1 w 878"/>
                <a:gd name="T57" fmla="*/ 141 h 301"/>
                <a:gd name="T58" fmla="*/ 0 w 878"/>
                <a:gd name="T59" fmla="*/ 153 h 301"/>
                <a:gd name="T60" fmla="*/ 33 w 878"/>
                <a:gd name="T61" fmla="*/ 209 h 301"/>
                <a:gd name="T62" fmla="*/ 125 w 878"/>
                <a:gd name="T63" fmla="*/ 256 h 301"/>
                <a:gd name="T64" fmla="*/ 265 w 878"/>
                <a:gd name="T65" fmla="*/ 289 h 301"/>
                <a:gd name="T66" fmla="*/ 439 w 878"/>
                <a:gd name="T67" fmla="*/ 301 h 301"/>
                <a:gd name="T68" fmla="*/ 613 w 878"/>
                <a:gd name="T69" fmla="*/ 289 h 301"/>
                <a:gd name="T70" fmla="*/ 753 w 878"/>
                <a:gd name="T71" fmla="*/ 256 h 301"/>
                <a:gd name="T72" fmla="*/ 845 w 878"/>
                <a:gd name="T73" fmla="*/ 209 h 301"/>
                <a:gd name="T74" fmla="*/ 878 w 878"/>
                <a:gd name="T75" fmla="*/ 153 h 301"/>
                <a:gd name="T76" fmla="*/ 877 w 878"/>
                <a:gd name="T77" fmla="*/ 141 h 301"/>
                <a:gd name="T78" fmla="*/ 846 w 878"/>
                <a:gd name="T79" fmla="*/ 195 h 301"/>
                <a:gd name="T80" fmla="*/ 758 w 878"/>
                <a:gd name="T81" fmla="*/ 245 h 301"/>
                <a:gd name="T82" fmla="*/ 617 w 878"/>
                <a:gd name="T83" fmla="*/ 279 h 301"/>
                <a:gd name="T84" fmla="*/ 439 w 878"/>
                <a:gd name="T85" fmla="*/ 292 h 301"/>
                <a:gd name="T86" fmla="*/ 261 w 878"/>
                <a:gd name="T87" fmla="*/ 279 h 301"/>
                <a:gd name="T88" fmla="*/ 120 w 878"/>
                <a:gd name="T89" fmla="*/ 245 h 301"/>
                <a:gd name="T90" fmla="*/ 32 w 878"/>
                <a:gd name="T91" fmla="*/ 195 h 301"/>
                <a:gd name="T92" fmla="*/ 8 w 878"/>
                <a:gd name="T93" fmla="*/ 137 h 301"/>
                <a:gd name="T94" fmla="*/ 52 w 878"/>
                <a:gd name="T95" fmla="*/ 82 h 301"/>
                <a:gd name="T96" fmla="*/ 148 w 878"/>
                <a:gd name="T97" fmla="*/ 39 h 301"/>
                <a:gd name="T98" fmla="*/ 281 w 878"/>
                <a:gd name="T99" fmla="*/ 11 h 301"/>
                <a:gd name="T100" fmla="*/ 439 w 878"/>
                <a:gd name="T101" fmla="*/ 0 h 301"/>
                <a:gd name="T102" fmla="*/ 597 w 878"/>
                <a:gd name="T103" fmla="*/ 11 h 301"/>
                <a:gd name="T104" fmla="*/ 730 w 878"/>
                <a:gd name="T105" fmla="*/ 39 h 301"/>
                <a:gd name="T106" fmla="*/ 826 w 878"/>
                <a:gd name="T107" fmla="*/ 82 h 301"/>
                <a:gd name="T108" fmla="*/ 870 w 878"/>
                <a:gd name="T109" fmla="*/ 137 h 301"/>
                <a:gd name="T110" fmla="*/ 846 w 878"/>
                <a:gd name="T111" fmla="*/ 19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301">
                  <a:moveTo>
                    <a:pt x="877" y="141"/>
                  </a:moveTo>
                  <a:cubicBezTo>
                    <a:pt x="877" y="139"/>
                    <a:pt x="876" y="137"/>
                    <a:pt x="876" y="135"/>
                  </a:cubicBezTo>
                  <a:cubicBezTo>
                    <a:pt x="875" y="131"/>
                    <a:pt x="872" y="126"/>
                    <a:pt x="870" y="122"/>
                  </a:cubicBezTo>
                  <a:cubicBezTo>
                    <a:pt x="863" y="108"/>
                    <a:pt x="851" y="98"/>
                    <a:pt x="845" y="93"/>
                  </a:cubicBezTo>
                  <a:cubicBezTo>
                    <a:pt x="838" y="87"/>
                    <a:pt x="824" y="77"/>
                    <a:pt x="809" y="69"/>
                  </a:cubicBezTo>
                  <a:cubicBezTo>
                    <a:pt x="800" y="64"/>
                    <a:pt x="787" y="59"/>
                    <a:pt x="777" y="54"/>
                  </a:cubicBezTo>
                  <a:cubicBezTo>
                    <a:pt x="770" y="51"/>
                    <a:pt x="761" y="48"/>
                    <a:pt x="754" y="45"/>
                  </a:cubicBezTo>
                  <a:cubicBezTo>
                    <a:pt x="733" y="38"/>
                    <a:pt x="711" y="31"/>
                    <a:pt x="681" y="25"/>
                  </a:cubicBezTo>
                  <a:cubicBezTo>
                    <a:pt x="665" y="21"/>
                    <a:pt x="644" y="17"/>
                    <a:pt x="628" y="14"/>
                  </a:cubicBezTo>
                  <a:cubicBezTo>
                    <a:pt x="619" y="13"/>
                    <a:pt x="607" y="11"/>
                    <a:pt x="598" y="10"/>
                  </a:cubicBezTo>
                  <a:cubicBezTo>
                    <a:pt x="582" y="8"/>
                    <a:pt x="579" y="7"/>
                    <a:pt x="537" y="4"/>
                  </a:cubicBezTo>
                  <a:cubicBezTo>
                    <a:pt x="527" y="3"/>
                    <a:pt x="515" y="2"/>
                    <a:pt x="505" y="2"/>
                  </a:cubicBezTo>
                  <a:cubicBezTo>
                    <a:pt x="495" y="1"/>
                    <a:pt x="482" y="1"/>
                    <a:pt x="472" y="0"/>
                  </a:cubicBezTo>
                  <a:cubicBezTo>
                    <a:pt x="462" y="0"/>
                    <a:pt x="449" y="0"/>
                    <a:pt x="439" y="0"/>
                  </a:cubicBezTo>
                  <a:cubicBezTo>
                    <a:pt x="402" y="0"/>
                    <a:pt x="373" y="2"/>
                    <a:pt x="373" y="2"/>
                  </a:cubicBezTo>
                  <a:cubicBezTo>
                    <a:pt x="354" y="3"/>
                    <a:pt x="329" y="5"/>
                    <a:pt x="310" y="6"/>
                  </a:cubicBezTo>
                  <a:cubicBezTo>
                    <a:pt x="301" y="7"/>
                    <a:pt x="288" y="9"/>
                    <a:pt x="279" y="10"/>
                  </a:cubicBezTo>
                  <a:cubicBezTo>
                    <a:pt x="270" y="11"/>
                    <a:pt x="259" y="13"/>
                    <a:pt x="250" y="14"/>
                  </a:cubicBezTo>
                  <a:cubicBezTo>
                    <a:pt x="242" y="16"/>
                    <a:pt x="230" y="18"/>
                    <a:pt x="221" y="20"/>
                  </a:cubicBezTo>
                  <a:cubicBezTo>
                    <a:pt x="213" y="21"/>
                    <a:pt x="201" y="24"/>
                    <a:pt x="192" y="26"/>
                  </a:cubicBezTo>
                  <a:cubicBezTo>
                    <a:pt x="178" y="29"/>
                    <a:pt x="159" y="34"/>
                    <a:pt x="145" y="39"/>
                  </a:cubicBezTo>
                  <a:cubicBezTo>
                    <a:pt x="137" y="41"/>
                    <a:pt x="127" y="44"/>
                    <a:pt x="120" y="47"/>
                  </a:cubicBezTo>
                  <a:cubicBezTo>
                    <a:pt x="112" y="50"/>
                    <a:pt x="101" y="54"/>
                    <a:pt x="93" y="58"/>
                  </a:cubicBezTo>
                  <a:cubicBezTo>
                    <a:pt x="84" y="62"/>
                    <a:pt x="72" y="68"/>
                    <a:pt x="63" y="73"/>
                  </a:cubicBezTo>
                  <a:cubicBezTo>
                    <a:pt x="56" y="76"/>
                    <a:pt x="48" y="82"/>
                    <a:pt x="42" y="86"/>
                  </a:cubicBezTo>
                  <a:cubicBezTo>
                    <a:pt x="38" y="89"/>
                    <a:pt x="33" y="93"/>
                    <a:pt x="30" y="96"/>
                  </a:cubicBezTo>
                  <a:cubicBezTo>
                    <a:pt x="15" y="109"/>
                    <a:pt x="9" y="120"/>
                    <a:pt x="8" y="122"/>
                  </a:cubicBezTo>
                  <a:cubicBezTo>
                    <a:pt x="6" y="126"/>
                    <a:pt x="3" y="131"/>
                    <a:pt x="2" y="135"/>
                  </a:cubicBezTo>
                  <a:cubicBezTo>
                    <a:pt x="2" y="137"/>
                    <a:pt x="1" y="139"/>
                    <a:pt x="1" y="141"/>
                  </a:cubicBezTo>
                  <a:cubicBezTo>
                    <a:pt x="0" y="145"/>
                    <a:pt x="0" y="150"/>
                    <a:pt x="0" y="153"/>
                  </a:cubicBezTo>
                  <a:cubicBezTo>
                    <a:pt x="0" y="173"/>
                    <a:pt x="12" y="192"/>
                    <a:pt x="33" y="209"/>
                  </a:cubicBezTo>
                  <a:cubicBezTo>
                    <a:pt x="55" y="226"/>
                    <a:pt x="86" y="242"/>
                    <a:pt x="125" y="256"/>
                  </a:cubicBezTo>
                  <a:cubicBezTo>
                    <a:pt x="165" y="270"/>
                    <a:pt x="212" y="281"/>
                    <a:pt x="265" y="289"/>
                  </a:cubicBezTo>
                  <a:cubicBezTo>
                    <a:pt x="318" y="296"/>
                    <a:pt x="377" y="301"/>
                    <a:pt x="439" y="301"/>
                  </a:cubicBezTo>
                  <a:cubicBezTo>
                    <a:pt x="501" y="301"/>
                    <a:pt x="560" y="296"/>
                    <a:pt x="613" y="289"/>
                  </a:cubicBezTo>
                  <a:cubicBezTo>
                    <a:pt x="666" y="281"/>
                    <a:pt x="713" y="270"/>
                    <a:pt x="753" y="256"/>
                  </a:cubicBezTo>
                  <a:cubicBezTo>
                    <a:pt x="792" y="242"/>
                    <a:pt x="823" y="226"/>
                    <a:pt x="845" y="209"/>
                  </a:cubicBezTo>
                  <a:cubicBezTo>
                    <a:pt x="866" y="192"/>
                    <a:pt x="878" y="173"/>
                    <a:pt x="878" y="153"/>
                  </a:cubicBezTo>
                  <a:cubicBezTo>
                    <a:pt x="878" y="150"/>
                    <a:pt x="878" y="145"/>
                    <a:pt x="877" y="141"/>
                  </a:cubicBezTo>
                  <a:close/>
                  <a:moveTo>
                    <a:pt x="846" y="195"/>
                  </a:moveTo>
                  <a:cubicBezTo>
                    <a:pt x="827" y="213"/>
                    <a:pt x="797" y="230"/>
                    <a:pt x="758" y="245"/>
                  </a:cubicBezTo>
                  <a:cubicBezTo>
                    <a:pt x="719" y="259"/>
                    <a:pt x="671" y="271"/>
                    <a:pt x="617" y="279"/>
                  </a:cubicBezTo>
                  <a:cubicBezTo>
                    <a:pt x="563" y="288"/>
                    <a:pt x="503" y="292"/>
                    <a:pt x="439" y="292"/>
                  </a:cubicBezTo>
                  <a:cubicBezTo>
                    <a:pt x="375" y="292"/>
                    <a:pt x="315" y="288"/>
                    <a:pt x="261" y="279"/>
                  </a:cubicBezTo>
                  <a:cubicBezTo>
                    <a:pt x="207" y="271"/>
                    <a:pt x="159" y="259"/>
                    <a:pt x="120" y="245"/>
                  </a:cubicBezTo>
                  <a:cubicBezTo>
                    <a:pt x="81" y="230"/>
                    <a:pt x="51" y="213"/>
                    <a:pt x="32" y="195"/>
                  </a:cubicBezTo>
                  <a:cubicBezTo>
                    <a:pt x="13" y="177"/>
                    <a:pt x="5" y="157"/>
                    <a:pt x="8" y="137"/>
                  </a:cubicBezTo>
                  <a:cubicBezTo>
                    <a:pt x="12" y="117"/>
                    <a:pt x="28" y="98"/>
                    <a:pt x="52" y="82"/>
                  </a:cubicBezTo>
                  <a:cubicBezTo>
                    <a:pt x="76" y="65"/>
                    <a:pt x="109" y="51"/>
                    <a:pt x="148" y="39"/>
                  </a:cubicBezTo>
                  <a:cubicBezTo>
                    <a:pt x="187" y="27"/>
                    <a:pt x="232" y="17"/>
                    <a:pt x="281" y="11"/>
                  </a:cubicBezTo>
                  <a:cubicBezTo>
                    <a:pt x="330" y="4"/>
                    <a:pt x="383" y="0"/>
                    <a:pt x="439" y="0"/>
                  </a:cubicBezTo>
                  <a:cubicBezTo>
                    <a:pt x="495" y="0"/>
                    <a:pt x="548" y="4"/>
                    <a:pt x="597" y="11"/>
                  </a:cubicBezTo>
                  <a:cubicBezTo>
                    <a:pt x="646" y="17"/>
                    <a:pt x="692" y="27"/>
                    <a:pt x="730" y="39"/>
                  </a:cubicBezTo>
                  <a:cubicBezTo>
                    <a:pt x="769" y="51"/>
                    <a:pt x="802" y="65"/>
                    <a:pt x="826" y="82"/>
                  </a:cubicBezTo>
                  <a:cubicBezTo>
                    <a:pt x="850" y="98"/>
                    <a:pt x="866" y="117"/>
                    <a:pt x="870" y="137"/>
                  </a:cubicBezTo>
                  <a:cubicBezTo>
                    <a:pt x="873" y="157"/>
                    <a:pt x="865" y="177"/>
                    <a:pt x="846" y="195"/>
                  </a:cubicBez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sp>
          <p:nvSpPr>
            <p:cNvPr id="102" name="Freeform 22"/>
            <p:cNvSpPr>
              <a:spLocks/>
            </p:cNvSpPr>
            <p:nvPr/>
          </p:nvSpPr>
          <p:spPr bwMode="auto">
            <a:xfrm>
              <a:off x="2176463" y="2433638"/>
              <a:ext cx="785813" cy="52388"/>
            </a:xfrm>
            <a:custGeom>
              <a:avLst/>
              <a:gdLst>
                <a:gd name="T0" fmla="*/ 479 w 495"/>
                <a:gd name="T1" fmla="*/ 0 h 33"/>
                <a:gd name="T2" fmla="*/ 0 w 495"/>
                <a:gd name="T3" fmla="*/ 22 h 33"/>
                <a:gd name="T4" fmla="*/ 22 w 495"/>
                <a:gd name="T5" fmla="*/ 33 h 33"/>
                <a:gd name="T6" fmla="*/ 495 w 495"/>
                <a:gd name="T7" fmla="*/ 12 h 33"/>
                <a:gd name="T8" fmla="*/ 479 w 495"/>
                <a:gd name="T9" fmla="*/ 0 h 33"/>
              </a:gdLst>
              <a:ahLst/>
              <a:cxnLst>
                <a:cxn ang="0">
                  <a:pos x="T0" y="T1"/>
                </a:cxn>
                <a:cxn ang="0">
                  <a:pos x="T2" y="T3"/>
                </a:cxn>
                <a:cxn ang="0">
                  <a:pos x="T4" y="T5"/>
                </a:cxn>
                <a:cxn ang="0">
                  <a:pos x="T6" y="T7"/>
                </a:cxn>
                <a:cxn ang="0">
                  <a:pos x="T8" y="T9"/>
                </a:cxn>
              </a:cxnLst>
              <a:rect l="0" t="0" r="r" b="b"/>
              <a:pathLst>
                <a:path w="495" h="33">
                  <a:moveTo>
                    <a:pt x="479" y="0"/>
                  </a:moveTo>
                  <a:lnTo>
                    <a:pt x="0" y="22"/>
                  </a:lnTo>
                  <a:lnTo>
                    <a:pt x="22" y="33"/>
                  </a:lnTo>
                  <a:lnTo>
                    <a:pt x="495" y="12"/>
                  </a:lnTo>
                  <a:lnTo>
                    <a:pt x="479" y="0"/>
                  </a:lnTo>
                  <a:close/>
                </a:path>
              </a:pathLst>
            </a:custGeom>
            <a:solidFill>
              <a:srgbClr val="0F0F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sp>
          <p:nvSpPr>
            <p:cNvPr id="103" name="Freeform 23"/>
            <p:cNvSpPr>
              <a:spLocks/>
            </p:cNvSpPr>
            <p:nvPr/>
          </p:nvSpPr>
          <p:spPr bwMode="auto">
            <a:xfrm>
              <a:off x="2632076" y="2944813"/>
              <a:ext cx="60325" cy="266700"/>
            </a:xfrm>
            <a:custGeom>
              <a:avLst/>
              <a:gdLst>
                <a:gd name="T0" fmla="*/ 0 w 38"/>
                <a:gd name="T1" fmla="*/ 9 h 168"/>
                <a:gd name="T2" fmla="*/ 20 w 38"/>
                <a:gd name="T3" fmla="*/ 0 h 168"/>
                <a:gd name="T4" fmla="*/ 38 w 38"/>
                <a:gd name="T5" fmla="*/ 157 h 168"/>
                <a:gd name="T6" fmla="*/ 18 w 38"/>
                <a:gd name="T7" fmla="*/ 168 h 168"/>
                <a:gd name="T8" fmla="*/ 0 w 38"/>
                <a:gd name="T9" fmla="*/ 9 h 168"/>
              </a:gdLst>
              <a:ahLst/>
              <a:cxnLst>
                <a:cxn ang="0">
                  <a:pos x="T0" y="T1"/>
                </a:cxn>
                <a:cxn ang="0">
                  <a:pos x="T2" y="T3"/>
                </a:cxn>
                <a:cxn ang="0">
                  <a:pos x="T4" y="T5"/>
                </a:cxn>
                <a:cxn ang="0">
                  <a:pos x="T6" y="T7"/>
                </a:cxn>
                <a:cxn ang="0">
                  <a:pos x="T8" y="T9"/>
                </a:cxn>
              </a:cxnLst>
              <a:rect l="0" t="0" r="r" b="b"/>
              <a:pathLst>
                <a:path w="38" h="168">
                  <a:moveTo>
                    <a:pt x="0" y="9"/>
                  </a:moveTo>
                  <a:lnTo>
                    <a:pt x="20" y="0"/>
                  </a:lnTo>
                  <a:lnTo>
                    <a:pt x="38" y="157"/>
                  </a:lnTo>
                  <a:lnTo>
                    <a:pt x="18" y="168"/>
                  </a:lnTo>
                  <a:lnTo>
                    <a:pt x="0" y="9"/>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sp>
          <p:nvSpPr>
            <p:cNvPr id="104" name="Freeform 24"/>
            <p:cNvSpPr>
              <a:spLocks/>
            </p:cNvSpPr>
            <p:nvPr/>
          </p:nvSpPr>
          <p:spPr bwMode="auto">
            <a:xfrm>
              <a:off x="2413001" y="2959100"/>
              <a:ext cx="247650" cy="252413"/>
            </a:xfrm>
            <a:custGeom>
              <a:avLst/>
              <a:gdLst>
                <a:gd name="T0" fmla="*/ 138 w 156"/>
                <a:gd name="T1" fmla="*/ 0 h 159"/>
                <a:gd name="T2" fmla="*/ 156 w 156"/>
                <a:gd name="T3" fmla="*/ 159 h 159"/>
                <a:gd name="T4" fmla="*/ 20 w 156"/>
                <a:gd name="T5" fmla="*/ 152 h 159"/>
                <a:gd name="T6" fmla="*/ 0 w 156"/>
                <a:gd name="T7" fmla="*/ 0 h 159"/>
                <a:gd name="T8" fmla="*/ 138 w 156"/>
                <a:gd name="T9" fmla="*/ 0 h 159"/>
              </a:gdLst>
              <a:ahLst/>
              <a:cxnLst>
                <a:cxn ang="0">
                  <a:pos x="T0" y="T1"/>
                </a:cxn>
                <a:cxn ang="0">
                  <a:pos x="T2" y="T3"/>
                </a:cxn>
                <a:cxn ang="0">
                  <a:pos x="T4" y="T5"/>
                </a:cxn>
                <a:cxn ang="0">
                  <a:pos x="T6" y="T7"/>
                </a:cxn>
                <a:cxn ang="0">
                  <a:pos x="T8" y="T9"/>
                </a:cxn>
              </a:cxnLst>
              <a:rect l="0" t="0" r="r" b="b"/>
              <a:pathLst>
                <a:path w="156" h="159">
                  <a:moveTo>
                    <a:pt x="138" y="0"/>
                  </a:moveTo>
                  <a:lnTo>
                    <a:pt x="156" y="159"/>
                  </a:lnTo>
                  <a:lnTo>
                    <a:pt x="20" y="152"/>
                  </a:lnTo>
                  <a:lnTo>
                    <a:pt x="0" y="0"/>
                  </a:lnTo>
                  <a:lnTo>
                    <a:pt x="138" y="0"/>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sp>
          <p:nvSpPr>
            <p:cNvPr id="105" name="Freeform 26"/>
            <p:cNvSpPr>
              <a:spLocks/>
            </p:cNvSpPr>
            <p:nvPr/>
          </p:nvSpPr>
          <p:spPr bwMode="auto">
            <a:xfrm>
              <a:off x="2113796" y="2439988"/>
              <a:ext cx="829228" cy="663575"/>
            </a:xfrm>
            <a:custGeom>
              <a:avLst/>
              <a:gdLst>
                <a:gd name="T0" fmla="*/ 0 w 514"/>
                <a:gd name="T1" fmla="*/ 396 h 418"/>
                <a:gd name="T2" fmla="*/ 38 w 514"/>
                <a:gd name="T3" fmla="*/ 22 h 418"/>
                <a:gd name="T4" fmla="*/ 514 w 514"/>
                <a:gd name="T5" fmla="*/ 0 h 418"/>
                <a:gd name="T6" fmla="*/ 488 w 514"/>
                <a:gd name="T7" fmla="*/ 418 h 418"/>
                <a:gd name="T8" fmla="*/ 0 w 514"/>
                <a:gd name="T9" fmla="*/ 396 h 418"/>
              </a:gdLst>
              <a:ahLst/>
              <a:cxnLst>
                <a:cxn ang="0">
                  <a:pos x="T0" y="T1"/>
                </a:cxn>
                <a:cxn ang="0">
                  <a:pos x="T2" y="T3"/>
                </a:cxn>
                <a:cxn ang="0">
                  <a:pos x="T4" y="T5"/>
                </a:cxn>
                <a:cxn ang="0">
                  <a:pos x="T6" y="T7"/>
                </a:cxn>
                <a:cxn ang="0">
                  <a:pos x="T8" y="T9"/>
                </a:cxn>
              </a:cxnLst>
              <a:rect l="0" t="0" r="r" b="b"/>
              <a:pathLst>
                <a:path w="514" h="418">
                  <a:moveTo>
                    <a:pt x="0" y="396"/>
                  </a:moveTo>
                  <a:lnTo>
                    <a:pt x="38" y="22"/>
                  </a:lnTo>
                  <a:lnTo>
                    <a:pt x="514" y="0"/>
                  </a:lnTo>
                  <a:lnTo>
                    <a:pt x="488" y="418"/>
                  </a:lnTo>
                  <a:lnTo>
                    <a:pt x="0" y="39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sp>
          <p:nvSpPr>
            <p:cNvPr id="106" name="Freeform 27"/>
            <p:cNvSpPr>
              <a:spLocks/>
            </p:cNvSpPr>
            <p:nvPr/>
          </p:nvSpPr>
          <p:spPr bwMode="auto">
            <a:xfrm>
              <a:off x="2128838" y="2439988"/>
              <a:ext cx="815975" cy="663575"/>
            </a:xfrm>
            <a:custGeom>
              <a:avLst/>
              <a:gdLst>
                <a:gd name="T0" fmla="*/ 0 w 514"/>
                <a:gd name="T1" fmla="*/ 396 h 418"/>
                <a:gd name="T2" fmla="*/ 38 w 514"/>
                <a:gd name="T3" fmla="*/ 22 h 418"/>
                <a:gd name="T4" fmla="*/ 514 w 514"/>
                <a:gd name="T5" fmla="*/ 0 h 418"/>
                <a:gd name="T6" fmla="*/ 488 w 514"/>
                <a:gd name="T7" fmla="*/ 418 h 418"/>
                <a:gd name="T8" fmla="*/ 0 w 514"/>
                <a:gd name="T9" fmla="*/ 396 h 418"/>
              </a:gdLst>
              <a:ahLst/>
              <a:cxnLst>
                <a:cxn ang="0">
                  <a:pos x="T0" y="T1"/>
                </a:cxn>
                <a:cxn ang="0">
                  <a:pos x="T2" y="T3"/>
                </a:cxn>
                <a:cxn ang="0">
                  <a:pos x="T4" y="T5"/>
                </a:cxn>
                <a:cxn ang="0">
                  <a:pos x="T6" y="T7"/>
                </a:cxn>
                <a:cxn ang="0">
                  <a:pos x="T8" y="T9"/>
                </a:cxn>
              </a:cxnLst>
              <a:rect l="0" t="0" r="r" b="b"/>
              <a:pathLst>
                <a:path w="514" h="418">
                  <a:moveTo>
                    <a:pt x="0" y="396"/>
                  </a:moveTo>
                  <a:lnTo>
                    <a:pt x="38" y="22"/>
                  </a:lnTo>
                  <a:lnTo>
                    <a:pt x="514" y="0"/>
                  </a:lnTo>
                  <a:lnTo>
                    <a:pt x="488" y="418"/>
                  </a:lnTo>
                  <a:lnTo>
                    <a:pt x="0" y="3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sp>
          <p:nvSpPr>
            <p:cNvPr id="107" name="Freeform 28"/>
            <p:cNvSpPr>
              <a:spLocks/>
            </p:cNvSpPr>
            <p:nvPr/>
          </p:nvSpPr>
          <p:spPr bwMode="auto">
            <a:xfrm>
              <a:off x="2103438" y="2401888"/>
              <a:ext cx="893763" cy="744538"/>
            </a:xfrm>
            <a:custGeom>
              <a:avLst/>
              <a:gdLst>
                <a:gd name="T0" fmla="*/ 1666 w 1667"/>
                <a:gd name="T1" fmla="*/ 60 h 1388"/>
                <a:gd name="T2" fmla="*/ 1664 w 1667"/>
                <a:gd name="T3" fmla="*/ 52 h 1388"/>
                <a:gd name="T4" fmla="*/ 1660 w 1667"/>
                <a:gd name="T5" fmla="*/ 46 h 1388"/>
                <a:gd name="T6" fmla="*/ 1655 w 1667"/>
                <a:gd name="T7" fmla="*/ 40 h 1388"/>
                <a:gd name="T8" fmla="*/ 1610 w 1667"/>
                <a:gd name="T9" fmla="*/ 0 h 1388"/>
                <a:gd name="T10" fmla="*/ 1615 w 1667"/>
                <a:gd name="T11" fmla="*/ 6 h 1388"/>
                <a:gd name="T12" fmla="*/ 1619 w 1667"/>
                <a:gd name="T13" fmla="*/ 13 h 1388"/>
                <a:gd name="T14" fmla="*/ 1621 w 1667"/>
                <a:gd name="T15" fmla="*/ 21 h 1388"/>
                <a:gd name="T16" fmla="*/ 1622 w 1667"/>
                <a:gd name="T17" fmla="*/ 30 h 1388"/>
                <a:gd name="T18" fmla="*/ 1543 w 1667"/>
                <a:gd name="T19" fmla="*/ 1334 h 1388"/>
                <a:gd name="T20" fmla="*/ 1539 w 1667"/>
                <a:gd name="T21" fmla="*/ 1351 h 1388"/>
                <a:gd name="T22" fmla="*/ 1529 w 1667"/>
                <a:gd name="T23" fmla="*/ 1364 h 1388"/>
                <a:gd name="T24" fmla="*/ 1515 w 1667"/>
                <a:gd name="T25" fmla="*/ 1373 h 1388"/>
                <a:gd name="T26" fmla="*/ 1499 w 1667"/>
                <a:gd name="T27" fmla="*/ 1376 h 1388"/>
                <a:gd name="T28" fmla="*/ 0 w 1667"/>
                <a:gd name="T29" fmla="*/ 1299 h 1388"/>
                <a:gd name="T30" fmla="*/ 72 w 1667"/>
                <a:gd name="T31" fmla="*/ 1311 h 1388"/>
                <a:gd name="T32" fmla="*/ 1548 w 1667"/>
                <a:gd name="T33" fmla="*/ 1388 h 1388"/>
                <a:gd name="T34" fmla="*/ 1564 w 1667"/>
                <a:gd name="T35" fmla="*/ 1386 h 1388"/>
                <a:gd name="T36" fmla="*/ 1578 w 1667"/>
                <a:gd name="T37" fmla="*/ 1377 h 1388"/>
                <a:gd name="T38" fmla="*/ 1587 w 1667"/>
                <a:gd name="T39" fmla="*/ 1364 h 1388"/>
                <a:gd name="T40" fmla="*/ 1591 w 1667"/>
                <a:gd name="T41" fmla="*/ 1348 h 1388"/>
                <a:gd name="T42" fmla="*/ 1667 w 1667"/>
                <a:gd name="T43" fmla="*/ 69 h 1388"/>
                <a:gd name="T44" fmla="*/ 1666 w 1667"/>
                <a:gd name="T45" fmla="*/ 60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67" h="1388">
                  <a:moveTo>
                    <a:pt x="1666" y="60"/>
                  </a:moveTo>
                  <a:cubicBezTo>
                    <a:pt x="1666" y="58"/>
                    <a:pt x="1665" y="55"/>
                    <a:pt x="1664" y="52"/>
                  </a:cubicBezTo>
                  <a:cubicBezTo>
                    <a:pt x="1663" y="50"/>
                    <a:pt x="1662" y="48"/>
                    <a:pt x="1660" y="46"/>
                  </a:cubicBezTo>
                  <a:cubicBezTo>
                    <a:pt x="1659" y="43"/>
                    <a:pt x="1657" y="41"/>
                    <a:pt x="1655" y="40"/>
                  </a:cubicBezTo>
                  <a:cubicBezTo>
                    <a:pt x="1640" y="27"/>
                    <a:pt x="1625" y="13"/>
                    <a:pt x="1610" y="0"/>
                  </a:cubicBezTo>
                  <a:cubicBezTo>
                    <a:pt x="1612" y="2"/>
                    <a:pt x="1613" y="4"/>
                    <a:pt x="1615" y="6"/>
                  </a:cubicBezTo>
                  <a:cubicBezTo>
                    <a:pt x="1617" y="8"/>
                    <a:pt x="1618" y="10"/>
                    <a:pt x="1619" y="13"/>
                  </a:cubicBezTo>
                  <a:cubicBezTo>
                    <a:pt x="1620" y="15"/>
                    <a:pt x="1621" y="18"/>
                    <a:pt x="1621" y="21"/>
                  </a:cubicBezTo>
                  <a:cubicBezTo>
                    <a:pt x="1622" y="24"/>
                    <a:pt x="1622" y="27"/>
                    <a:pt x="1622" y="30"/>
                  </a:cubicBezTo>
                  <a:cubicBezTo>
                    <a:pt x="1543" y="1334"/>
                    <a:pt x="1543" y="1334"/>
                    <a:pt x="1543" y="1334"/>
                  </a:cubicBezTo>
                  <a:cubicBezTo>
                    <a:pt x="1543" y="1340"/>
                    <a:pt x="1541" y="1346"/>
                    <a:pt x="1539" y="1351"/>
                  </a:cubicBezTo>
                  <a:cubicBezTo>
                    <a:pt x="1536" y="1356"/>
                    <a:pt x="1533" y="1361"/>
                    <a:pt x="1529" y="1364"/>
                  </a:cubicBezTo>
                  <a:cubicBezTo>
                    <a:pt x="1525" y="1368"/>
                    <a:pt x="1520" y="1371"/>
                    <a:pt x="1515" y="1373"/>
                  </a:cubicBezTo>
                  <a:cubicBezTo>
                    <a:pt x="1510" y="1375"/>
                    <a:pt x="1505" y="1376"/>
                    <a:pt x="1499" y="1376"/>
                  </a:cubicBezTo>
                  <a:cubicBezTo>
                    <a:pt x="0" y="1299"/>
                    <a:pt x="0" y="1299"/>
                    <a:pt x="0" y="1299"/>
                  </a:cubicBezTo>
                  <a:cubicBezTo>
                    <a:pt x="72" y="1311"/>
                    <a:pt x="72" y="1311"/>
                    <a:pt x="72" y="1311"/>
                  </a:cubicBezTo>
                  <a:cubicBezTo>
                    <a:pt x="1548" y="1388"/>
                    <a:pt x="1548" y="1388"/>
                    <a:pt x="1548" y="1388"/>
                  </a:cubicBezTo>
                  <a:cubicBezTo>
                    <a:pt x="1554" y="1388"/>
                    <a:pt x="1559" y="1387"/>
                    <a:pt x="1564" y="1386"/>
                  </a:cubicBezTo>
                  <a:cubicBezTo>
                    <a:pt x="1569" y="1384"/>
                    <a:pt x="1574" y="1381"/>
                    <a:pt x="1578" y="1377"/>
                  </a:cubicBezTo>
                  <a:cubicBezTo>
                    <a:pt x="1582" y="1373"/>
                    <a:pt x="1585" y="1369"/>
                    <a:pt x="1587" y="1364"/>
                  </a:cubicBezTo>
                  <a:cubicBezTo>
                    <a:pt x="1589" y="1359"/>
                    <a:pt x="1591" y="1354"/>
                    <a:pt x="1591" y="1348"/>
                  </a:cubicBezTo>
                  <a:cubicBezTo>
                    <a:pt x="1667" y="69"/>
                    <a:pt x="1667" y="69"/>
                    <a:pt x="1667" y="69"/>
                  </a:cubicBezTo>
                  <a:cubicBezTo>
                    <a:pt x="1667" y="66"/>
                    <a:pt x="1667" y="63"/>
                    <a:pt x="1666" y="60"/>
                  </a:cubicBezTo>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sp>
          <p:nvSpPr>
            <p:cNvPr id="108" name="Freeform 29"/>
            <p:cNvSpPr>
              <a:spLocks noEditPoints="1"/>
            </p:cNvSpPr>
            <p:nvPr/>
          </p:nvSpPr>
          <p:spPr bwMode="auto">
            <a:xfrm>
              <a:off x="2087563" y="2397125"/>
              <a:ext cx="884238" cy="742950"/>
            </a:xfrm>
            <a:custGeom>
              <a:avLst/>
              <a:gdLst>
                <a:gd name="T0" fmla="*/ 1648 w 1651"/>
                <a:gd name="T1" fmla="*/ 23 h 1385"/>
                <a:gd name="T2" fmla="*/ 1641 w 1651"/>
                <a:gd name="T3" fmla="*/ 11 h 1385"/>
                <a:gd name="T4" fmla="*/ 1628 w 1651"/>
                <a:gd name="T5" fmla="*/ 3 h 1385"/>
                <a:gd name="T6" fmla="*/ 1613 w 1651"/>
                <a:gd name="T7" fmla="*/ 0 h 1385"/>
                <a:gd name="T8" fmla="*/ 153 w 1651"/>
                <a:gd name="T9" fmla="*/ 75 h 1385"/>
                <a:gd name="T10" fmla="*/ 140 w 1651"/>
                <a:gd name="T11" fmla="*/ 78 h 1385"/>
                <a:gd name="T12" fmla="*/ 130 w 1651"/>
                <a:gd name="T13" fmla="*/ 87 h 1385"/>
                <a:gd name="T14" fmla="*/ 122 w 1651"/>
                <a:gd name="T15" fmla="*/ 98 h 1385"/>
                <a:gd name="T16" fmla="*/ 118 w 1651"/>
                <a:gd name="T17" fmla="*/ 112 h 1385"/>
                <a:gd name="T18" fmla="*/ 0 w 1651"/>
                <a:gd name="T19" fmla="*/ 1268 h 1385"/>
                <a:gd name="T20" fmla="*/ 2 w 1651"/>
                <a:gd name="T21" fmla="*/ 1283 h 1385"/>
                <a:gd name="T22" fmla="*/ 7 w 1651"/>
                <a:gd name="T23" fmla="*/ 1295 h 1385"/>
                <a:gd name="T24" fmla="*/ 17 w 1651"/>
                <a:gd name="T25" fmla="*/ 1304 h 1385"/>
                <a:gd name="T26" fmla="*/ 29 w 1651"/>
                <a:gd name="T27" fmla="*/ 1308 h 1385"/>
                <a:gd name="T28" fmla="*/ 1528 w 1651"/>
                <a:gd name="T29" fmla="*/ 1385 h 1385"/>
                <a:gd name="T30" fmla="*/ 1544 w 1651"/>
                <a:gd name="T31" fmla="*/ 1382 h 1385"/>
                <a:gd name="T32" fmla="*/ 1558 w 1651"/>
                <a:gd name="T33" fmla="*/ 1373 h 1385"/>
                <a:gd name="T34" fmla="*/ 1568 w 1651"/>
                <a:gd name="T35" fmla="*/ 1360 h 1385"/>
                <a:gd name="T36" fmla="*/ 1572 w 1651"/>
                <a:gd name="T37" fmla="*/ 1343 h 1385"/>
                <a:gd name="T38" fmla="*/ 1651 w 1651"/>
                <a:gd name="T39" fmla="*/ 39 h 1385"/>
                <a:gd name="T40" fmla="*/ 1648 w 1651"/>
                <a:gd name="T41" fmla="*/ 23 h 1385"/>
                <a:gd name="T42" fmla="*/ 1508 w 1651"/>
                <a:gd name="T43" fmla="*/ 1314 h 1385"/>
                <a:gd name="T44" fmla="*/ 54 w 1651"/>
                <a:gd name="T45" fmla="*/ 1247 h 1385"/>
                <a:gd name="T46" fmla="*/ 166 w 1651"/>
                <a:gd name="T47" fmla="*/ 132 h 1385"/>
                <a:gd name="T48" fmla="*/ 1585 w 1651"/>
                <a:gd name="T49" fmla="*/ 66 h 1385"/>
                <a:gd name="T50" fmla="*/ 1508 w 1651"/>
                <a:gd name="T51" fmla="*/ 1314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1" h="1385">
                  <a:moveTo>
                    <a:pt x="1648" y="23"/>
                  </a:moveTo>
                  <a:cubicBezTo>
                    <a:pt x="1647" y="18"/>
                    <a:pt x="1644" y="14"/>
                    <a:pt x="1641" y="11"/>
                  </a:cubicBezTo>
                  <a:cubicBezTo>
                    <a:pt x="1637" y="7"/>
                    <a:pt x="1633" y="5"/>
                    <a:pt x="1628" y="3"/>
                  </a:cubicBezTo>
                  <a:cubicBezTo>
                    <a:pt x="1624" y="1"/>
                    <a:pt x="1619" y="0"/>
                    <a:pt x="1613" y="0"/>
                  </a:cubicBezTo>
                  <a:cubicBezTo>
                    <a:pt x="153" y="75"/>
                    <a:pt x="153" y="75"/>
                    <a:pt x="153" y="75"/>
                  </a:cubicBezTo>
                  <a:cubicBezTo>
                    <a:pt x="149" y="75"/>
                    <a:pt x="144" y="76"/>
                    <a:pt x="140" y="78"/>
                  </a:cubicBezTo>
                  <a:cubicBezTo>
                    <a:pt x="136" y="80"/>
                    <a:pt x="133" y="83"/>
                    <a:pt x="130" y="87"/>
                  </a:cubicBezTo>
                  <a:cubicBezTo>
                    <a:pt x="126" y="90"/>
                    <a:pt x="124" y="94"/>
                    <a:pt x="122" y="98"/>
                  </a:cubicBezTo>
                  <a:cubicBezTo>
                    <a:pt x="120" y="103"/>
                    <a:pt x="118" y="107"/>
                    <a:pt x="118" y="112"/>
                  </a:cubicBezTo>
                  <a:cubicBezTo>
                    <a:pt x="0" y="1268"/>
                    <a:pt x="0" y="1268"/>
                    <a:pt x="0" y="1268"/>
                  </a:cubicBezTo>
                  <a:cubicBezTo>
                    <a:pt x="0" y="1273"/>
                    <a:pt x="0" y="1278"/>
                    <a:pt x="2" y="1283"/>
                  </a:cubicBezTo>
                  <a:cubicBezTo>
                    <a:pt x="3" y="1287"/>
                    <a:pt x="5" y="1292"/>
                    <a:pt x="7" y="1295"/>
                  </a:cubicBezTo>
                  <a:cubicBezTo>
                    <a:pt x="10" y="1299"/>
                    <a:pt x="13" y="1302"/>
                    <a:pt x="17" y="1304"/>
                  </a:cubicBezTo>
                  <a:cubicBezTo>
                    <a:pt x="20" y="1306"/>
                    <a:pt x="24" y="1308"/>
                    <a:pt x="29" y="1308"/>
                  </a:cubicBezTo>
                  <a:cubicBezTo>
                    <a:pt x="1528" y="1385"/>
                    <a:pt x="1528" y="1385"/>
                    <a:pt x="1528" y="1385"/>
                  </a:cubicBezTo>
                  <a:cubicBezTo>
                    <a:pt x="1534" y="1385"/>
                    <a:pt x="1539" y="1384"/>
                    <a:pt x="1544" y="1382"/>
                  </a:cubicBezTo>
                  <a:cubicBezTo>
                    <a:pt x="1549" y="1380"/>
                    <a:pt x="1554" y="1377"/>
                    <a:pt x="1558" y="1373"/>
                  </a:cubicBezTo>
                  <a:cubicBezTo>
                    <a:pt x="1562" y="1370"/>
                    <a:pt x="1565" y="1365"/>
                    <a:pt x="1568" y="1360"/>
                  </a:cubicBezTo>
                  <a:cubicBezTo>
                    <a:pt x="1570" y="1355"/>
                    <a:pt x="1572" y="1349"/>
                    <a:pt x="1572" y="1343"/>
                  </a:cubicBezTo>
                  <a:cubicBezTo>
                    <a:pt x="1651" y="39"/>
                    <a:pt x="1651" y="39"/>
                    <a:pt x="1651" y="39"/>
                  </a:cubicBezTo>
                  <a:cubicBezTo>
                    <a:pt x="1651" y="33"/>
                    <a:pt x="1650" y="28"/>
                    <a:pt x="1648" y="23"/>
                  </a:cubicBezTo>
                  <a:moveTo>
                    <a:pt x="1508" y="1314"/>
                  </a:moveTo>
                  <a:cubicBezTo>
                    <a:pt x="54" y="1247"/>
                    <a:pt x="54" y="1247"/>
                    <a:pt x="54" y="1247"/>
                  </a:cubicBezTo>
                  <a:cubicBezTo>
                    <a:pt x="166" y="132"/>
                    <a:pt x="166" y="132"/>
                    <a:pt x="166" y="132"/>
                  </a:cubicBezTo>
                  <a:cubicBezTo>
                    <a:pt x="1585" y="66"/>
                    <a:pt x="1585" y="66"/>
                    <a:pt x="1585" y="66"/>
                  </a:cubicBezTo>
                  <a:cubicBezTo>
                    <a:pt x="1508" y="1314"/>
                    <a:pt x="1508" y="1314"/>
                    <a:pt x="1508" y="1314"/>
                  </a:cubicBezTo>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72183E"/>
                </a:buClr>
              </a:pPr>
              <a:endParaRPr lang="en-US" b="1">
                <a:solidFill>
                  <a:srgbClr val="4D4D4F"/>
                </a:solidFill>
              </a:endParaRPr>
            </a:p>
          </p:txBody>
        </p:sp>
      </p:grpSp>
      <p:pic>
        <p:nvPicPr>
          <p:cNvPr id="1026" name="Picture 2"/>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2812277" y="2858063"/>
            <a:ext cx="1354349" cy="700144"/>
          </a:xfrm>
          <a:prstGeom prst="rect">
            <a:avLst/>
          </a:prstGeom>
          <a:noFill/>
          <a:ln>
            <a:noFill/>
          </a:ln>
          <a:scene3d>
            <a:camera prst="obliqueBottomLef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3" name="Group 22"/>
          <p:cNvGrpSpPr/>
          <p:nvPr/>
        </p:nvGrpSpPr>
        <p:grpSpPr>
          <a:xfrm>
            <a:off x="1257688" y="4279568"/>
            <a:ext cx="2691023" cy="1992219"/>
            <a:chOff x="1147326" y="4311094"/>
            <a:chExt cx="2691023" cy="1992219"/>
          </a:xfrm>
        </p:grpSpPr>
        <p:sp>
          <p:nvSpPr>
            <p:cNvPr id="124" name="TextBox 123"/>
            <p:cNvSpPr txBox="1"/>
            <p:nvPr/>
          </p:nvSpPr>
          <p:spPr bwMode="auto">
            <a:xfrm>
              <a:off x="1147327" y="5933981"/>
              <a:ext cx="2649382" cy="369332"/>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1800" b="1" dirty="0" smtClean="0">
                  <a:solidFill>
                    <a:srgbClr val="4D4D4F"/>
                  </a:solidFill>
                  <a:latin typeface="Calibri"/>
                </a:rPr>
                <a:t>Private Cloud &amp; SDN</a:t>
              </a:r>
            </a:p>
          </p:txBody>
        </p:sp>
        <p:grpSp>
          <p:nvGrpSpPr>
            <p:cNvPr id="2052" name="Group 2051"/>
            <p:cNvGrpSpPr/>
            <p:nvPr/>
          </p:nvGrpSpPr>
          <p:grpSpPr>
            <a:xfrm>
              <a:off x="1147326" y="4311094"/>
              <a:ext cx="2691023" cy="1655460"/>
              <a:chOff x="735352" y="4248030"/>
              <a:chExt cx="2691023" cy="1655460"/>
            </a:xfrm>
          </p:grpSpPr>
          <p:grpSp>
            <p:nvGrpSpPr>
              <p:cNvPr id="162" name="Group 161"/>
              <p:cNvGrpSpPr/>
              <p:nvPr/>
            </p:nvGrpSpPr>
            <p:grpSpPr>
              <a:xfrm>
                <a:off x="735352" y="4248030"/>
                <a:ext cx="2691023" cy="1621844"/>
                <a:chOff x="5600226" y="4233743"/>
                <a:chExt cx="2632797" cy="1550126"/>
              </a:xfrm>
            </p:grpSpPr>
            <p:sp>
              <p:nvSpPr>
                <p:cNvPr id="164" name="Freeform 163"/>
                <p:cNvSpPr>
                  <a:spLocks/>
                </p:cNvSpPr>
                <p:nvPr/>
              </p:nvSpPr>
              <p:spPr bwMode="auto">
                <a:xfrm>
                  <a:off x="5600226" y="4233743"/>
                  <a:ext cx="2632797" cy="1550126"/>
                </a:xfrm>
                <a:custGeom>
                  <a:avLst/>
                  <a:gdLst>
                    <a:gd name="T0" fmla="*/ 1791 w 2053"/>
                    <a:gd name="T1" fmla="*/ 737 h 1261"/>
                    <a:gd name="T2" fmla="*/ 1699 w 2053"/>
                    <a:gd name="T3" fmla="*/ 753 h 1261"/>
                    <a:gd name="T4" fmla="*/ 1705 w 2053"/>
                    <a:gd name="T5" fmla="*/ 702 h 1261"/>
                    <a:gd name="T6" fmla="*/ 1471 w 2053"/>
                    <a:gd name="T7" fmla="*/ 469 h 1261"/>
                    <a:gd name="T8" fmla="*/ 1398 w 2053"/>
                    <a:gd name="T9" fmla="*/ 480 h 1261"/>
                    <a:gd name="T10" fmla="*/ 1087 w 2053"/>
                    <a:gd name="T11" fmla="*/ 333 h 1261"/>
                    <a:gd name="T12" fmla="*/ 1044 w 2053"/>
                    <a:gd name="T13" fmla="*/ 335 h 1261"/>
                    <a:gd name="T14" fmla="*/ 687 w 2053"/>
                    <a:gd name="T15" fmla="*/ 0 h 1261"/>
                    <a:gd name="T16" fmla="*/ 330 w 2053"/>
                    <a:gd name="T17" fmla="*/ 357 h 1261"/>
                    <a:gd name="T18" fmla="*/ 337 w 2053"/>
                    <a:gd name="T19" fmla="*/ 429 h 1261"/>
                    <a:gd name="T20" fmla="*/ 0 w 2053"/>
                    <a:gd name="T21" fmla="*/ 841 h 1261"/>
                    <a:gd name="T22" fmla="*/ 420 w 2053"/>
                    <a:gd name="T23" fmla="*/ 1261 h 1261"/>
                    <a:gd name="T24" fmla="*/ 1791 w 2053"/>
                    <a:gd name="T25" fmla="*/ 1261 h 1261"/>
                    <a:gd name="T26" fmla="*/ 2053 w 2053"/>
                    <a:gd name="T27" fmla="*/ 999 h 1261"/>
                    <a:gd name="T28" fmla="*/ 1791 w 2053"/>
                    <a:gd name="T29" fmla="*/ 737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3" h="1261">
                      <a:moveTo>
                        <a:pt x="1791" y="737"/>
                      </a:moveTo>
                      <a:cubicBezTo>
                        <a:pt x="1759" y="737"/>
                        <a:pt x="1728" y="742"/>
                        <a:pt x="1699" y="753"/>
                      </a:cubicBezTo>
                      <a:cubicBezTo>
                        <a:pt x="1703" y="737"/>
                        <a:pt x="1705" y="720"/>
                        <a:pt x="1705" y="702"/>
                      </a:cubicBezTo>
                      <a:cubicBezTo>
                        <a:pt x="1705" y="573"/>
                        <a:pt x="1600" y="469"/>
                        <a:pt x="1471" y="469"/>
                      </a:cubicBezTo>
                      <a:cubicBezTo>
                        <a:pt x="1445" y="469"/>
                        <a:pt x="1421" y="473"/>
                        <a:pt x="1398" y="480"/>
                      </a:cubicBezTo>
                      <a:cubicBezTo>
                        <a:pt x="1324" y="390"/>
                        <a:pt x="1212" y="333"/>
                        <a:pt x="1087" y="333"/>
                      </a:cubicBezTo>
                      <a:cubicBezTo>
                        <a:pt x="1072" y="333"/>
                        <a:pt x="1058" y="333"/>
                        <a:pt x="1044" y="335"/>
                      </a:cubicBezTo>
                      <a:cubicBezTo>
                        <a:pt x="1032" y="148"/>
                        <a:pt x="877" y="0"/>
                        <a:pt x="687" y="0"/>
                      </a:cubicBezTo>
                      <a:cubicBezTo>
                        <a:pt x="490" y="0"/>
                        <a:pt x="330" y="160"/>
                        <a:pt x="330" y="357"/>
                      </a:cubicBezTo>
                      <a:cubicBezTo>
                        <a:pt x="330" y="382"/>
                        <a:pt x="332" y="406"/>
                        <a:pt x="337" y="429"/>
                      </a:cubicBezTo>
                      <a:cubicBezTo>
                        <a:pt x="145" y="467"/>
                        <a:pt x="0" y="637"/>
                        <a:pt x="0" y="841"/>
                      </a:cubicBezTo>
                      <a:cubicBezTo>
                        <a:pt x="0" y="1073"/>
                        <a:pt x="188" y="1261"/>
                        <a:pt x="420" y="1261"/>
                      </a:cubicBezTo>
                      <a:cubicBezTo>
                        <a:pt x="590" y="1261"/>
                        <a:pt x="1646" y="1261"/>
                        <a:pt x="1791" y="1261"/>
                      </a:cubicBezTo>
                      <a:cubicBezTo>
                        <a:pt x="1936" y="1261"/>
                        <a:pt x="2053" y="1143"/>
                        <a:pt x="2053" y="999"/>
                      </a:cubicBezTo>
                      <a:cubicBezTo>
                        <a:pt x="2053" y="854"/>
                        <a:pt x="1936" y="737"/>
                        <a:pt x="1791" y="737"/>
                      </a:cubicBezTo>
                      <a:close/>
                    </a:path>
                  </a:pathLst>
                </a:custGeom>
                <a:solidFill>
                  <a:srgbClr val="FFFFFF"/>
                </a:solidFill>
                <a:ln w="60325" cap="rnd">
                  <a:solidFill>
                    <a:srgbClr val="000000"/>
                  </a:solidFill>
                  <a:prstDash val="sysDot"/>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buClr>
                      <a:srgbClr val="E45785"/>
                    </a:buClr>
                  </a:pPr>
                  <a:endParaRPr lang="en-US" b="1" dirty="0">
                    <a:solidFill>
                      <a:srgbClr val="4D4D4F"/>
                    </a:solidFill>
                  </a:endParaRPr>
                </a:p>
              </p:txBody>
            </p:sp>
            <p:pic>
              <p:nvPicPr>
                <p:cNvPr id="165" name="Picture 164"/>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904238" y="4889817"/>
                  <a:ext cx="453169" cy="56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 name="Picture 165"/>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406369" y="4889817"/>
                  <a:ext cx="453169" cy="56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7" name="Picture 166"/>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943748" y="4889817"/>
                  <a:ext cx="453169" cy="56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9" name="Picture 9"/>
              <p:cNvPicPr>
                <a:picLocks noChangeAspect="1" noChangeArrowheads="1"/>
              </p:cNvPicPr>
              <p:nvPr/>
            </p:nvPicPr>
            <p:blipFill>
              <a:blip r:embed="rId10" cstate="email">
                <a:extLst>
                  <a:ext uri="{28A0092B-C50C-407E-A947-70E740481C1C}">
                    <a14:useLocalDpi xmlns:a14="http://schemas.microsoft.com/office/drawing/2010/main" val="0"/>
                  </a:ext>
                </a:extLst>
              </a:blip>
              <a:stretch>
                <a:fillRect/>
              </a:stretch>
            </p:blipFill>
            <p:spPr bwMode="auto">
              <a:xfrm>
                <a:off x="1086145" y="5564545"/>
                <a:ext cx="468661" cy="241267"/>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9"/>
              <p:cNvPicPr>
                <a:picLocks noChangeAspect="1"/>
              </p:cNvPicPr>
              <p:nvPr/>
            </p:nvPicPr>
            <p:blipFill>
              <a:blip r:embed="rId11"/>
              <a:stretch>
                <a:fillRect/>
              </a:stretch>
            </p:blipFill>
            <p:spPr>
              <a:xfrm>
                <a:off x="1605574" y="5529342"/>
                <a:ext cx="890028" cy="374148"/>
              </a:xfrm>
              <a:prstGeom prst="rect">
                <a:avLst/>
              </a:prstGeom>
            </p:spPr>
          </p:pic>
        </p:grpSp>
        <p:pic>
          <p:nvPicPr>
            <p:cNvPr id="13" name="Picture 12"/>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2781109" y="5613907"/>
              <a:ext cx="288288" cy="288288"/>
            </a:xfrm>
            <a:prstGeom prst="rect">
              <a:avLst/>
            </a:prstGeom>
          </p:spPr>
        </p:pic>
        <p:pic>
          <p:nvPicPr>
            <p:cNvPr id="14" name="Picture 13"/>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3083726" y="5589331"/>
              <a:ext cx="530071" cy="358328"/>
            </a:xfrm>
            <a:prstGeom prst="rect">
              <a:avLst/>
            </a:prstGeom>
          </p:spPr>
        </p:pic>
      </p:grpSp>
      <p:pic>
        <p:nvPicPr>
          <p:cNvPr id="129" name="Picture 7"/>
          <p:cNvPicPr>
            <a:picLocks noChangeAspect="1" noChangeArrowheads="1"/>
          </p:cNvPicPr>
          <p:nvPr/>
        </p:nvPicPr>
        <p:blipFill>
          <a:blip r:embed="rId14" cstate="email">
            <a:extLst>
              <a:ext uri="{28A0092B-C50C-407E-A947-70E740481C1C}">
                <a14:useLocalDpi xmlns:a14="http://schemas.microsoft.com/office/drawing/2010/main" val="0"/>
              </a:ext>
            </a:extLst>
          </a:blip>
          <a:stretch>
            <a:fillRect/>
          </a:stretch>
        </p:blipFill>
        <p:spPr bwMode="auto">
          <a:xfrm>
            <a:off x="1155694" y="3625057"/>
            <a:ext cx="1378279" cy="982916"/>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1" name="Group 20"/>
          <p:cNvGrpSpPr/>
          <p:nvPr/>
        </p:nvGrpSpPr>
        <p:grpSpPr>
          <a:xfrm>
            <a:off x="8893189" y="4286887"/>
            <a:ext cx="2632797" cy="1984894"/>
            <a:chOff x="8688228" y="4318419"/>
            <a:chExt cx="2632797" cy="1984894"/>
          </a:xfrm>
        </p:grpSpPr>
        <p:grpSp>
          <p:nvGrpSpPr>
            <p:cNvPr id="75" name="Group 74"/>
            <p:cNvGrpSpPr/>
            <p:nvPr/>
          </p:nvGrpSpPr>
          <p:grpSpPr>
            <a:xfrm>
              <a:off x="8688228" y="4318419"/>
              <a:ext cx="2632797" cy="1629240"/>
              <a:chOff x="5600226" y="1044285"/>
              <a:chExt cx="2632797" cy="1629240"/>
            </a:xfrm>
          </p:grpSpPr>
          <p:sp>
            <p:nvSpPr>
              <p:cNvPr id="5" name="Freeform 4"/>
              <p:cNvSpPr>
                <a:spLocks/>
              </p:cNvSpPr>
              <p:nvPr/>
            </p:nvSpPr>
            <p:spPr bwMode="auto">
              <a:xfrm>
                <a:off x="5600226" y="1044285"/>
                <a:ext cx="2632797" cy="1614519"/>
              </a:xfrm>
              <a:custGeom>
                <a:avLst/>
                <a:gdLst>
                  <a:gd name="T0" fmla="*/ 1791 w 2053"/>
                  <a:gd name="T1" fmla="*/ 737 h 1261"/>
                  <a:gd name="T2" fmla="*/ 1699 w 2053"/>
                  <a:gd name="T3" fmla="*/ 753 h 1261"/>
                  <a:gd name="T4" fmla="*/ 1705 w 2053"/>
                  <a:gd name="T5" fmla="*/ 702 h 1261"/>
                  <a:gd name="T6" fmla="*/ 1471 w 2053"/>
                  <a:gd name="T7" fmla="*/ 469 h 1261"/>
                  <a:gd name="T8" fmla="*/ 1398 w 2053"/>
                  <a:gd name="T9" fmla="*/ 480 h 1261"/>
                  <a:gd name="T10" fmla="*/ 1087 w 2053"/>
                  <a:gd name="T11" fmla="*/ 333 h 1261"/>
                  <a:gd name="T12" fmla="*/ 1044 w 2053"/>
                  <a:gd name="T13" fmla="*/ 335 h 1261"/>
                  <a:gd name="T14" fmla="*/ 687 w 2053"/>
                  <a:gd name="T15" fmla="*/ 0 h 1261"/>
                  <a:gd name="T16" fmla="*/ 330 w 2053"/>
                  <a:gd name="T17" fmla="*/ 357 h 1261"/>
                  <a:gd name="T18" fmla="*/ 337 w 2053"/>
                  <a:gd name="T19" fmla="*/ 429 h 1261"/>
                  <a:gd name="T20" fmla="*/ 0 w 2053"/>
                  <a:gd name="T21" fmla="*/ 841 h 1261"/>
                  <a:gd name="T22" fmla="*/ 420 w 2053"/>
                  <a:gd name="T23" fmla="*/ 1261 h 1261"/>
                  <a:gd name="T24" fmla="*/ 1791 w 2053"/>
                  <a:gd name="T25" fmla="*/ 1261 h 1261"/>
                  <a:gd name="T26" fmla="*/ 2053 w 2053"/>
                  <a:gd name="T27" fmla="*/ 999 h 1261"/>
                  <a:gd name="T28" fmla="*/ 1791 w 2053"/>
                  <a:gd name="T29" fmla="*/ 737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3" h="1261">
                    <a:moveTo>
                      <a:pt x="1791" y="737"/>
                    </a:moveTo>
                    <a:cubicBezTo>
                      <a:pt x="1759" y="737"/>
                      <a:pt x="1728" y="742"/>
                      <a:pt x="1699" y="753"/>
                    </a:cubicBezTo>
                    <a:cubicBezTo>
                      <a:pt x="1703" y="737"/>
                      <a:pt x="1705" y="720"/>
                      <a:pt x="1705" y="702"/>
                    </a:cubicBezTo>
                    <a:cubicBezTo>
                      <a:pt x="1705" y="573"/>
                      <a:pt x="1600" y="469"/>
                      <a:pt x="1471" y="469"/>
                    </a:cubicBezTo>
                    <a:cubicBezTo>
                      <a:pt x="1445" y="469"/>
                      <a:pt x="1421" y="473"/>
                      <a:pt x="1398" y="480"/>
                    </a:cubicBezTo>
                    <a:cubicBezTo>
                      <a:pt x="1324" y="390"/>
                      <a:pt x="1212" y="333"/>
                      <a:pt x="1087" y="333"/>
                    </a:cubicBezTo>
                    <a:cubicBezTo>
                      <a:pt x="1072" y="333"/>
                      <a:pt x="1058" y="333"/>
                      <a:pt x="1044" y="335"/>
                    </a:cubicBezTo>
                    <a:cubicBezTo>
                      <a:pt x="1032" y="148"/>
                      <a:pt x="877" y="0"/>
                      <a:pt x="687" y="0"/>
                    </a:cubicBezTo>
                    <a:cubicBezTo>
                      <a:pt x="490" y="0"/>
                      <a:pt x="330" y="160"/>
                      <a:pt x="330" y="357"/>
                    </a:cubicBezTo>
                    <a:cubicBezTo>
                      <a:pt x="330" y="382"/>
                      <a:pt x="332" y="406"/>
                      <a:pt x="337" y="429"/>
                    </a:cubicBezTo>
                    <a:cubicBezTo>
                      <a:pt x="145" y="467"/>
                      <a:pt x="0" y="637"/>
                      <a:pt x="0" y="841"/>
                    </a:cubicBezTo>
                    <a:cubicBezTo>
                      <a:pt x="0" y="1073"/>
                      <a:pt x="188" y="1261"/>
                      <a:pt x="420" y="1261"/>
                    </a:cubicBezTo>
                    <a:cubicBezTo>
                      <a:pt x="590" y="1261"/>
                      <a:pt x="1646" y="1261"/>
                      <a:pt x="1791" y="1261"/>
                    </a:cubicBezTo>
                    <a:cubicBezTo>
                      <a:pt x="1936" y="1261"/>
                      <a:pt x="2053" y="1143"/>
                      <a:pt x="2053" y="999"/>
                    </a:cubicBezTo>
                    <a:cubicBezTo>
                      <a:pt x="2053" y="854"/>
                      <a:pt x="1936" y="737"/>
                      <a:pt x="1791" y="737"/>
                    </a:cubicBezTo>
                    <a:close/>
                  </a:path>
                </a:pathLst>
              </a:custGeom>
              <a:solidFill>
                <a:srgbClr val="FFFFFF"/>
              </a:solidFill>
              <a:ln w="60325" cap="rnd">
                <a:solidFill>
                  <a:srgbClr val="000000"/>
                </a:solidFill>
                <a:prstDash val="sysDot"/>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buClr>
                    <a:srgbClr val="E45785"/>
                  </a:buClr>
                </a:pPr>
                <a:endParaRPr lang="en-US" b="1" dirty="0">
                  <a:solidFill>
                    <a:srgbClr val="4D4D4F"/>
                  </a:solidFill>
                </a:endParaRPr>
              </a:p>
            </p:txBody>
          </p:sp>
          <p:grpSp>
            <p:nvGrpSpPr>
              <p:cNvPr id="70" name="Group 69"/>
              <p:cNvGrpSpPr/>
              <p:nvPr/>
            </p:nvGrpSpPr>
            <p:grpSpPr>
              <a:xfrm>
                <a:off x="5689475" y="1178348"/>
                <a:ext cx="2267972" cy="1495177"/>
                <a:chOff x="8391511" y="1724488"/>
                <a:chExt cx="2750238" cy="1973658"/>
              </a:xfrm>
            </p:grpSpPr>
            <p:pic>
              <p:nvPicPr>
                <p:cNvPr id="63" name="Picture 2" descr="Image result for Office365"/>
                <p:cNvPicPr>
                  <a:picLocks noChangeAspect="1" noChangeArrowheads="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28155" y="1724488"/>
                  <a:ext cx="716106" cy="71610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mage result for salesforce"/>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a:off x="8391511" y="2569845"/>
                  <a:ext cx="1006750" cy="63201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Image result for servicenow icon"/>
                <p:cNvPicPr>
                  <a:picLocks noChangeAspect="1" noChangeArrowheads="1"/>
                </p:cNvPicPr>
                <p:nvPr/>
              </p:nvPicPr>
              <p:blipFill>
                <a:blip r:embed="rId17"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36625" y="3251225"/>
                  <a:ext cx="1102116" cy="36737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Image result for workday"/>
                <p:cNvPicPr>
                  <a:picLocks noChangeAspect="1" noChangeArrowheads="1"/>
                </p:cNvPicPr>
                <p:nvPr/>
              </p:nvPicPr>
              <p:blipFill>
                <a:blip r:embed="rId18" cstate="email">
                  <a:extLst>
                    <a:ext uri="{28A0092B-C50C-407E-A947-70E740481C1C}">
                      <a14:useLocalDpi xmlns:a14="http://schemas.microsoft.com/office/drawing/2010/main" val="0"/>
                    </a:ext>
                  </a:extLst>
                </a:blip>
                <a:srcRect/>
                <a:stretch>
                  <a:fillRect/>
                </a:stretch>
              </p:blipFill>
              <p:spPr bwMode="auto">
                <a:xfrm>
                  <a:off x="9896133" y="2997487"/>
                  <a:ext cx="1245616" cy="70065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box logo"/>
                <p:cNvPicPr>
                  <a:picLocks noChangeAspect="1" noChangeArrowheads="1"/>
                </p:cNvPicPr>
                <p:nvPr/>
              </p:nvPicPr>
              <p:blipFill>
                <a:blip r:embed="rId19" cstate="email">
                  <a:clrChange>
                    <a:clrFrom>
                      <a:srgbClr val="FCFEFC"/>
                    </a:clrFrom>
                    <a:clrTo>
                      <a:srgbClr val="FCFEFC">
                        <a:alpha val="0"/>
                      </a:srgbClr>
                    </a:clrTo>
                  </a:clrChange>
                  <a:extLst>
                    <a:ext uri="{28A0092B-C50C-407E-A947-70E740481C1C}">
                      <a14:useLocalDpi xmlns:a14="http://schemas.microsoft.com/office/drawing/2010/main" val="0"/>
                    </a:ext>
                  </a:extLst>
                </a:blip>
                <a:srcRect/>
                <a:stretch>
                  <a:fillRect/>
                </a:stretch>
              </p:blipFill>
              <p:spPr bwMode="auto">
                <a:xfrm>
                  <a:off x="9976122" y="2294486"/>
                  <a:ext cx="909624" cy="90962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rotWithShape="1">
                <a:blip r:embed="rId20">
                  <a:clrChange>
                    <a:clrFrom>
                      <a:srgbClr val="FFFFFF"/>
                    </a:clrFrom>
                    <a:clrTo>
                      <a:srgbClr val="FFFFFF">
                        <a:alpha val="0"/>
                      </a:srgbClr>
                    </a:clrTo>
                  </a:clrChange>
                </a:blip>
                <a:srcRect l="5003" t="11961" r="52564" b="1077"/>
                <a:stretch/>
              </p:blipFill>
              <p:spPr>
                <a:xfrm>
                  <a:off x="9416067" y="2497577"/>
                  <a:ext cx="480066" cy="586471"/>
                </a:xfrm>
                <a:prstGeom prst="rect">
                  <a:avLst/>
                </a:prstGeom>
              </p:spPr>
            </p:pic>
          </p:grpSp>
        </p:grpSp>
        <p:sp>
          <p:nvSpPr>
            <p:cNvPr id="157" name="TextBox 156"/>
            <p:cNvSpPr txBox="1"/>
            <p:nvPr/>
          </p:nvSpPr>
          <p:spPr bwMode="auto">
            <a:xfrm>
              <a:off x="8688228" y="5933981"/>
              <a:ext cx="2632797" cy="369332"/>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1800" b="1" dirty="0" smtClean="0">
                  <a:solidFill>
                    <a:srgbClr val="4D4D4F"/>
                  </a:solidFill>
                  <a:latin typeface="Calibri"/>
                </a:rPr>
                <a:t>SAAS</a:t>
              </a:r>
            </a:p>
          </p:txBody>
        </p:sp>
      </p:grpSp>
      <p:pic>
        <p:nvPicPr>
          <p:cNvPr id="98" name="Picture 7"/>
          <p:cNvPicPr>
            <a:picLocks noChangeAspect="1" noChangeArrowheads="1"/>
          </p:cNvPicPr>
          <p:nvPr/>
        </p:nvPicPr>
        <p:blipFill>
          <a:blip r:embed="rId14" cstate="email">
            <a:extLst>
              <a:ext uri="{28A0092B-C50C-407E-A947-70E740481C1C}">
                <a14:useLocalDpi xmlns:a14="http://schemas.microsoft.com/office/drawing/2010/main" val="0"/>
              </a:ext>
            </a:extLst>
          </a:blip>
          <a:stretch>
            <a:fillRect/>
          </a:stretch>
        </p:blipFill>
        <p:spPr bwMode="auto">
          <a:xfrm>
            <a:off x="8783495" y="3625057"/>
            <a:ext cx="1378279" cy="982916"/>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0" name="Group 29"/>
          <p:cNvGrpSpPr/>
          <p:nvPr/>
        </p:nvGrpSpPr>
        <p:grpSpPr>
          <a:xfrm>
            <a:off x="5114112" y="4279568"/>
            <a:ext cx="2691023" cy="1992219"/>
            <a:chOff x="5114109" y="4279562"/>
            <a:chExt cx="2691023" cy="1992219"/>
          </a:xfrm>
        </p:grpSpPr>
        <p:pic>
          <p:nvPicPr>
            <p:cNvPr id="9" name="Picture 8"/>
            <p:cNvPicPr>
              <a:picLocks noChangeAspect="1"/>
            </p:cNvPicPr>
            <p:nvPr/>
          </p:nvPicPr>
          <p:blipFill>
            <a:blip r:embed="rId21" cstate="email">
              <a:extLst>
                <a:ext uri="{28A0092B-C50C-407E-A947-70E740481C1C}">
                  <a14:useLocalDpi xmlns:a14="http://schemas.microsoft.com/office/drawing/2010/main" val="0"/>
                </a:ext>
              </a:extLst>
            </a:blip>
            <a:stretch>
              <a:fillRect/>
            </a:stretch>
          </p:blipFill>
          <p:spPr>
            <a:xfrm>
              <a:off x="6391878" y="5524440"/>
              <a:ext cx="506859" cy="354841"/>
            </a:xfrm>
            <a:prstGeom prst="rect">
              <a:avLst/>
            </a:prstGeom>
          </p:spPr>
        </p:pic>
        <p:pic>
          <p:nvPicPr>
            <p:cNvPr id="10" name="Picture 9"/>
            <p:cNvPicPr>
              <a:picLocks noChangeAspect="1"/>
            </p:cNvPicPr>
            <p:nvPr/>
          </p:nvPicPr>
          <p:blipFill>
            <a:blip r:embed="rId22" cstate="email">
              <a:extLst>
                <a:ext uri="{28A0092B-C50C-407E-A947-70E740481C1C}">
                  <a14:useLocalDpi xmlns:a14="http://schemas.microsoft.com/office/drawing/2010/main" val="0"/>
                </a:ext>
              </a:extLst>
            </a:blip>
            <a:stretch>
              <a:fillRect/>
            </a:stretch>
          </p:blipFill>
          <p:spPr>
            <a:xfrm>
              <a:off x="6819538" y="5585549"/>
              <a:ext cx="579109" cy="237848"/>
            </a:xfrm>
            <a:prstGeom prst="rect">
              <a:avLst/>
            </a:prstGeom>
          </p:spPr>
        </p:pic>
        <p:pic>
          <p:nvPicPr>
            <p:cNvPr id="12" name="Picture 11"/>
            <p:cNvPicPr>
              <a:picLocks noChangeAspect="1"/>
            </p:cNvPicPr>
            <p:nvPr/>
          </p:nvPicPr>
          <p:blipFill>
            <a:blip r:embed="rId23" cstate="email">
              <a:extLst>
                <a:ext uri="{28A0092B-C50C-407E-A947-70E740481C1C}">
                  <a14:useLocalDpi xmlns:a14="http://schemas.microsoft.com/office/drawing/2010/main" val="0"/>
                </a:ext>
              </a:extLst>
            </a:blip>
            <a:stretch>
              <a:fillRect/>
            </a:stretch>
          </p:blipFill>
          <p:spPr>
            <a:xfrm>
              <a:off x="6883128" y="5261263"/>
              <a:ext cx="451928" cy="319061"/>
            </a:xfrm>
            <a:prstGeom prst="rect">
              <a:avLst/>
            </a:prstGeom>
          </p:spPr>
        </p:pic>
        <p:grpSp>
          <p:nvGrpSpPr>
            <p:cNvPr id="22" name="Group 21"/>
            <p:cNvGrpSpPr/>
            <p:nvPr/>
          </p:nvGrpSpPr>
          <p:grpSpPr>
            <a:xfrm>
              <a:off x="5114109" y="4279562"/>
              <a:ext cx="2691023" cy="1992219"/>
              <a:chOff x="4909151" y="4311094"/>
              <a:chExt cx="2691023" cy="1992219"/>
            </a:xfrm>
          </p:grpSpPr>
          <p:sp>
            <p:nvSpPr>
              <p:cNvPr id="141" name="TextBox 140"/>
              <p:cNvSpPr txBox="1"/>
              <p:nvPr/>
            </p:nvSpPr>
            <p:spPr bwMode="auto">
              <a:xfrm>
                <a:off x="4909151" y="5933981"/>
                <a:ext cx="2691023" cy="369332"/>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lgn="ctr">
                  <a:spcBef>
                    <a:spcPts val="0"/>
                  </a:spcBef>
                  <a:buClr>
                    <a:srgbClr val="72183E"/>
                  </a:buClr>
                </a:pPr>
                <a:r>
                  <a:rPr lang="en-US" sz="1800" b="1" dirty="0" smtClean="0">
                    <a:solidFill>
                      <a:srgbClr val="4D4D4F"/>
                    </a:solidFill>
                    <a:latin typeface="Calibri"/>
                  </a:rPr>
                  <a:t>Public IAAS</a:t>
                </a:r>
              </a:p>
            </p:txBody>
          </p:sp>
          <p:grpSp>
            <p:nvGrpSpPr>
              <p:cNvPr id="2051" name="Group 2050"/>
              <p:cNvGrpSpPr/>
              <p:nvPr/>
            </p:nvGrpSpPr>
            <p:grpSpPr>
              <a:xfrm>
                <a:off x="4909151" y="4311094"/>
                <a:ext cx="2691023" cy="1621844"/>
                <a:chOff x="4831211" y="4495928"/>
                <a:chExt cx="2632797" cy="1550126"/>
              </a:xfrm>
            </p:grpSpPr>
            <p:grpSp>
              <p:nvGrpSpPr>
                <p:cNvPr id="112" name="Group 111"/>
                <p:cNvGrpSpPr/>
                <p:nvPr/>
              </p:nvGrpSpPr>
              <p:grpSpPr>
                <a:xfrm>
                  <a:off x="4831211" y="4495928"/>
                  <a:ext cx="2632797" cy="1550126"/>
                  <a:chOff x="5138630" y="4829331"/>
                  <a:chExt cx="2632797" cy="1550126"/>
                </a:xfrm>
              </p:grpSpPr>
              <p:grpSp>
                <p:nvGrpSpPr>
                  <p:cNvPr id="42" name="Group 41"/>
                  <p:cNvGrpSpPr/>
                  <p:nvPr/>
                </p:nvGrpSpPr>
                <p:grpSpPr>
                  <a:xfrm>
                    <a:off x="5138630" y="4829331"/>
                    <a:ext cx="2632797" cy="1550126"/>
                    <a:chOff x="5600226" y="4282311"/>
                    <a:chExt cx="2632797" cy="1550126"/>
                  </a:xfrm>
                </p:grpSpPr>
                <p:sp>
                  <p:nvSpPr>
                    <p:cNvPr id="43" name="Freeform 42"/>
                    <p:cNvSpPr>
                      <a:spLocks/>
                    </p:cNvSpPr>
                    <p:nvPr/>
                  </p:nvSpPr>
                  <p:spPr bwMode="auto">
                    <a:xfrm>
                      <a:off x="5600226" y="4282311"/>
                      <a:ext cx="2632797" cy="1550126"/>
                    </a:xfrm>
                    <a:custGeom>
                      <a:avLst/>
                      <a:gdLst>
                        <a:gd name="T0" fmla="*/ 1791 w 2053"/>
                        <a:gd name="T1" fmla="*/ 737 h 1261"/>
                        <a:gd name="T2" fmla="*/ 1699 w 2053"/>
                        <a:gd name="T3" fmla="*/ 753 h 1261"/>
                        <a:gd name="T4" fmla="*/ 1705 w 2053"/>
                        <a:gd name="T5" fmla="*/ 702 h 1261"/>
                        <a:gd name="T6" fmla="*/ 1471 w 2053"/>
                        <a:gd name="T7" fmla="*/ 469 h 1261"/>
                        <a:gd name="T8" fmla="*/ 1398 w 2053"/>
                        <a:gd name="T9" fmla="*/ 480 h 1261"/>
                        <a:gd name="T10" fmla="*/ 1087 w 2053"/>
                        <a:gd name="T11" fmla="*/ 333 h 1261"/>
                        <a:gd name="T12" fmla="*/ 1044 w 2053"/>
                        <a:gd name="T13" fmla="*/ 335 h 1261"/>
                        <a:gd name="T14" fmla="*/ 687 w 2053"/>
                        <a:gd name="T15" fmla="*/ 0 h 1261"/>
                        <a:gd name="T16" fmla="*/ 330 w 2053"/>
                        <a:gd name="T17" fmla="*/ 357 h 1261"/>
                        <a:gd name="T18" fmla="*/ 337 w 2053"/>
                        <a:gd name="T19" fmla="*/ 429 h 1261"/>
                        <a:gd name="T20" fmla="*/ 0 w 2053"/>
                        <a:gd name="T21" fmla="*/ 841 h 1261"/>
                        <a:gd name="T22" fmla="*/ 420 w 2053"/>
                        <a:gd name="T23" fmla="*/ 1261 h 1261"/>
                        <a:gd name="T24" fmla="*/ 1791 w 2053"/>
                        <a:gd name="T25" fmla="*/ 1261 h 1261"/>
                        <a:gd name="T26" fmla="*/ 2053 w 2053"/>
                        <a:gd name="T27" fmla="*/ 999 h 1261"/>
                        <a:gd name="T28" fmla="*/ 1791 w 2053"/>
                        <a:gd name="T29" fmla="*/ 737 h 1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3" h="1261">
                          <a:moveTo>
                            <a:pt x="1791" y="737"/>
                          </a:moveTo>
                          <a:cubicBezTo>
                            <a:pt x="1759" y="737"/>
                            <a:pt x="1728" y="742"/>
                            <a:pt x="1699" y="753"/>
                          </a:cubicBezTo>
                          <a:cubicBezTo>
                            <a:pt x="1703" y="737"/>
                            <a:pt x="1705" y="720"/>
                            <a:pt x="1705" y="702"/>
                          </a:cubicBezTo>
                          <a:cubicBezTo>
                            <a:pt x="1705" y="573"/>
                            <a:pt x="1600" y="469"/>
                            <a:pt x="1471" y="469"/>
                          </a:cubicBezTo>
                          <a:cubicBezTo>
                            <a:pt x="1445" y="469"/>
                            <a:pt x="1421" y="473"/>
                            <a:pt x="1398" y="480"/>
                          </a:cubicBezTo>
                          <a:cubicBezTo>
                            <a:pt x="1324" y="390"/>
                            <a:pt x="1212" y="333"/>
                            <a:pt x="1087" y="333"/>
                          </a:cubicBezTo>
                          <a:cubicBezTo>
                            <a:pt x="1072" y="333"/>
                            <a:pt x="1058" y="333"/>
                            <a:pt x="1044" y="335"/>
                          </a:cubicBezTo>
                          <a:cubicBezTo>
                            <a:pt x="1032" y="148"/>
                            <a:pt x="877" y="0"/>
                            <a:pt x="687" y="0"/>
                          </a:cubicBezTo>
                          <a:cubicBezTo>
                            <a:pt x="490" y="0"/>
                            <a:pt x="330" y="160"/>
                            <a:pt x="330" y="357"/>
                          </a:cubicBezTo>
                          <a:cubicBezTo>
                            <a:pt x="330" y="382"/>
                            <a:pt x="332" y="406"/>
                            <a:pt x="337" y="429"/>
                          </a:cubicBezTo>
                          <a:cubicBezTo>
                            <a:pt x="145" y="467"/>
                            <a:pt x="0" y="637"/>
                            <a:pt x="0" y="841"/>
                          </a:cubicBezTo>
                          <a:cubicBezTo>
                            <a:pt x="0" y="1073"/>
                            <a:pt x="188" y="1261"/>
                            <a:pt x="420" y="1261"/>
                          </a:cubicBezTo>
                          <a:cubicBezTo>
                            <a:pt x="590" y="1261"/>
                            <a:pt x="1646" y="1261"/>
                            <a:pt x="1791" y="1261"/>
                          </a:cubicBezTo>
                          <a:cubicBezTo>
                            <a:pt x="1936" y="1261"/>
                            <a:pt x="2053" y="1143"/>
                            <a:pt x="2053" y="999"/>
                          </a:cubicBezTo>
                          <a:cubicBezTo>
                            <a:pt x="2053" y="854"/>
                            <a:pt x="1936" y="737"/>
                            <a:pt x="1791" y="737"/>
                          </a:cubicBezTo>
                          <a:close/>
                        </a:path>
                      </a:pathLst>
                    </a:custGeom>
                    <a:solidFill>
                      <a:srgbClr val="FFFFFF"/>
                    </a:solidFill>
                    <a:ln w="60325" cap="rnd">
                      <a:solidFill>
                        <a:srgbClr val="000000"/>
                      </a:solidFill>
                      <a:prstDash val="sysDot"/>
                      <a:round/>
                      <a:headEnd/>
                      <a:tailEnd/>
                    </a:ln>
                  </p:spPr>
                  <p:txBody>
                    <a:bodyPr vert="horz" wrap="square" lIns="91440" tIns="45720" rIns="91440" bIns="45720" numCol="1" anchor="t" anchorCtr="0" compatLnSpc="1">
                      <a:prstTxWarp prst="textNoShape">
                        <a:avLst/>
                      </a:prstTxWarp>
                    </a:bodyPr>
                    <a:lstStyle>
                      <a:defPPr>
                        <a:defRPr lang="en-US"/>
                      </a:defPPr>
                      <a:lvl1pPr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buClr>
                          <a:srgbClr val="E45785"/>
                        </a:buClr>
                      </a:pPr>
                      <a:endParaRPr lang="en-US" b="1" dirty="0">
                        <a:solidFill>
                          <a:srgbClr val="4D4D4F"/>
                        </a:solidFill>
                      </a:endParaRPr>
                    </a:p>
                  </p:txBody>
                </p:sp>
                <p:pic>
                  <p:nvPicPr>
                    <p:cNvPr id="44" name="Picture 43"/>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5904238" y="4889817"/>
                      <a:ext cx="453169" cy="56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44"/>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406369" y="4889817"/>
                      <a:ext cx="453169" cy="56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45"/>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6943748" y="4889817"/>
                      <a:ext cx="453169" cy="56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8" name="Picture 6"/>
                  <p:cNvPicPr>
                    <a:picLocks noChangeAspect="1" noChangeArrowheads="1"/>
                  </p:cNvPicPr>
                  <p:nvPr/>
                </p:nvPicPr>
                <p:blipFill>
                  <a:blip r:embed="rId24" cstate="email">
                    <a:extLst>
                      <a:ext uri="{28A0092B-C50C-407E-A947-70E740481C1C}">
                        <a14:useLocalDpi xmlns:a14="http://schemas.microsoft.com/office/drawing/2010/main" val="0"/>
                      </a:ext>
                    </a:extLst>
                  </a:blip>
                  <a:stretch>
                    <a:fillRect/>
                  </a:stretch>
                </p:blipFill>
                <p:spPr bwMode="auto">
                  <a:xfrm>
                    <a:off x="5859362" y="6072397"/>
                    <a:ext cx="767142" cy="1724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6" name="Picture 8"/>
                <p:cNvPicPr>
                  <a:picLocks noChangeAspect="1" noChangeArrowheads="1"/>
                </p:cNvPicPr>
                <p:nvPr/>
              </p:nvPicPr>
              <p:blipFill>
                <a:blip r:embed="rId25" cstate="email">
                  <a:extLst>
                    <a:ext uri="{28A0092B-C50C-407E-A947-70E740481C1C}">
                      <a14:useLocalDpi xmlns:a14="http://schemas.microsoft.com/office/drawing/2010/main" val="0"/>
                    </a:ext>
                  </a:extLst>
                </a:blip>
                <a:stretch>
                  <a:fillRect/>
                </a:stretch>
              </p:blipFill>
              <p:spPr bwMode="auto">
                <a:xfrm>
                  <a:off x="5115585" y="5720581"/>
                  <a:ext cx="357846" cy="209228"/>
                </a:xfrm>
                <a:prstGeom prst="rect">
                  <a:avLst/>
                </a:prstGeom>
                <a:noFill/>
                <a:scene3d>
                  <a:camera prst="isometricBottomDown">
                    <a:rot lat="0" lon="0" rev="0"/>
                  </a:camera>
                  <a:lightRig rig="threePt" dir="t"/>
                </a:scene3d>
                <a:extLst>
                  <a:ext uri="{909E8E84-426E-40DD-AFC4-6F175D3DCCD1}">
                    <a14:hiddenFill xmlns:a14="http://schemas.microsoft.com/office/drawing/2010/main">
                      <a:solidFill>
                        <a:srgbClr val="FFFFFF"/>
                      </a:solidFill>
                    </a14:hiddenFill>
                  </a:ext>
                </a:extLst>
              </p:spPr>
            </p:pic>
          </p:grpSp>
        </p:grpSp>
        <p:pic>
          <p:nvPicPr>
            <p:cNvPr id="25" name="Picture 24"/>
            <p:cNvPicPr>
              <a:picLocks noChangeAspect="1"/>
            </p:cNvPicPr>
            <p:nvPr/>
          </p:nvPicPr>
          <p:blipFill>
            <a:blip r:embed="rId26" cstate="email">
              <a:extLst>
                <a:ext uri="{28A0092B-C50C-407E-A947-70E740481C1C}">
                  <a14:useLocalDpi xmlns:a14="http://schemas.microsoft.com/office/drawing/2010/main" val="0"/>
                </a:ext>
              </a:extLst>
            </a:blip>
            <a:stretch>
              <a:fillRect/>
            </a:stretch>
          </p:blipFill>
          <p:spPr>
            <a:xfrm>
              <a:off x="6570981" y="5507021"/>
              <a:ext cx="497113" cy="348019"/>
            </a:xfrm>
            <a:prstGeom prst="rect">
              <a:avLst/>
            </a:prstGeom>
          </p:spPr>
        </p:pic>
        <p:pic>
          <p:nvPicPr>
            <p:cNvPr id="26" name="Picture 25"/>
            <p:cNvPicPr>
              <a:picLocks noChangeAspect="1"/>
            </p:cNvPicPr>
            <p:nvPr/>
          </p:nvPicPr>
          <p:blipFill>
            <a:blip r:embed="rId27" cstate="email">
              <a:extLst>
                <a:ext uri="{28A0092B-C50C-407E-A947-70E740481C1C}">
                  <a14:useLocalDpi xmlns:a14="http://schemas.microsoft.com/office/drawing/2010/main" val="0"/>
                </a:ext>
              </a:extLst>
            </a:blip>
            <a:stretch>
              <a:fillRect/>
            </a:stretch>
          </p:blipFill>
          <p:spPr>
            <a:xfrm>
              <a:off x="7147226" y="5355884"/>
              <a:ext cx="502842" cy="206524"/>
            </a:xfrm>
            <a:prstGeom prst="rect">
              <a:avLst/>
            </a:prstGeom>
          </p:spPr>
        </p:pic>
        <p:pic>
          <p:nvPicPr>
            <p:cNvPr id="29" name="Picture 28"/>
            <p:cNvPicPr>
              <a:picLocks noChangeAspect="1"/>
            </p:cNvPicPr>
            <p:nvPr/>
          </p:nvPicPr>
          <p:blipFill>
            <a:blip r:embed="rId28" cstate="email">
              <a:extLst>
                <a:ext uri="{28A0092B-C50C-407E-A947-70E740481C1C}">
                  <a14:useLocalDpi xmlns:a14="http://schemas.microsoft.com/office/drawing/2010/main" val="0"/>
                </a:ext>
              </a:extLst>
            </a:blip>
            <a:stretch>
              <a:fillRect/>
            </a:stretch>
          </p:blipFill>
          <p:spPr>
            <a:xfrm>
              <a:off x="7022508" y="5557799"/>
              <a:ext cx="752277" cy="213641"/>
            </a:xfrm>
            <a:prstGeom prst="rect">
              <a:avLst/>
            </a:prstGeom>
          </p:spPr>
        </p:pic>
      </p:grpSp>
      <p:pic>
        <p:nvPicPr>
          <p:cNvPr id="97" name="Picture 7"/>
          <p:cNvPicPr>
            <a:picLocks noChangeAspect="1" noChangeArrowheads="1"/>
          </p:cNvPicPr>
          <p:nvPr/>
        </p:nvPicPr>
        <p:blipFill>
          <a:blip r:embed="rId14" cstate="email">
            <a:extLst>
              <a:ext uri="{28A0092B-C50C-407E-A947-70E740481C1C}">
                <a14:useLocalDpi xmlns:a14="http://schemas.microsoft.com/office/drawing/2010/main" val="0"/>
              </a:ext>
            </a:extLst>
          </a:blip>
          <a:stretch>
            <a:fillRect/>
          </a:stretch>
        </p:blipFill>
        <p:spPr bwMode="auto">
          <a:xfrm>
            <a:off x="5009913" y="3625057"/>
            <a:ext cx="1378279" cy="982916"/>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6158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 calcmode="lin" valueType="num">
                                      <p:cBhvr>
                                        <p:cTn id="7" dur="1000" fill="hold"/>
                                        <p:tgtEl>
                                          <p:spTgt spid="129"/>
                                        </p:tgtEl>
                                        <p:attrNameLst>
                                          <p:attrName>ppt_w</p:attrName>
                                        </p:attrNameLst>
                                      </p:cBhvr>
                                      <p:tavLst>
                                        <p:tav tm="0">
                                          <p:val>
                                            <p:fltVal val="0"/>
                                          </p:val>
                                        </p:tav>
                                        <p:tav tm="100000">
                                          <p:val>
                                            <p:strVal val="#ppt_w"/>
                                          </p:val>
                                        </p:tav>
                                      </p:tavLst>
                                    </p:anim>
                                    <p:anim calcmode="lin" valueType="num">
                                      <p:cBhvr>
                                        <p:cTn id="8" dur="1000" fill="hold"/>
                                        <p:tgtEl>
                                          <p:spTgt spid="129"/>
                                        </p:tgtEl>
                                        <p:attrNameLst>
                                          <p:attrName>ppt_h</p:attrName>
                                        </p:attrNameLst>
                                      </p:cBhvr>
                                      <p:tavLst>
                                        <p:tav tm="0">
                                          <p:val>
                                            <p:fltVal val="0"/>
                                          </p:val>
                                        </p:tav>
                                        <p:tav tm="100000">
                                          <p:val>
                                            <p:strVal val="#ppt_h"/>
                                          </p:val>
                                        </p:tav>
                                      </p:tavLst>
                                    </p:anim>
                                    <p:animEffect transition="in" filter="fade">
                                      <p:cBhvr>
                                        <p:cTn id="9" dur="1000"/>
                                        <p:tgtEl>
                                          <p:spTgt spid="129"/>
                                        </p:tgtEl>
                                      </p:cBhvr>
                                    </p:animEffect>
                                  </p:childTnLst>
                                </p:cTn>
                              </p:par>
                              <p:par>
                                <p:cTn id="10" presetID="53" presetClass="entr" presetSubtype="16" fill="hold" nodeType="withEffect">
                                  <p:stCondLst>
                                    <p:cond delay="0"/>
                                  </p:stCondLst>
                                  <p:childTnLst>
                                    <p:set>
                                      <p:cBhvr>
                                        <p:cTn id="11" dur="1" fill="hold">
                                          <p:stCondLst>
                                            <p:cond delay="0"/>
                                          </p:stCondLst>
                                        </p:cTn>
                                        <p:tgtEl>
                                          <p:spTgt spid="97"/>
                                        </p:tgtEl>
                                        <p:attrNameLst>
                                          <p:attrName>style.visibility</p:attrName>
                                        </p:attrNameLst>
                                      </p:cBhvr>
                                      <p:to>
                                        <p:strVal val="visible"/>
                                      </p:to>
                                    </p:set>
                                    <p:anim calcmode="lin" valueType="num">
                                      <p:cBhvr>
                                        <p:cTn id="12" dur="1000" fill="hold"/>
                                        <p:tgtEl>
                                          <p:spTgt spid="97"/>
                                        </p:tgtEl>
                                        <p:attrNameLst>
                                          <p:attrName>ppt_w</p:attrName>
                                        </p:attrNameLst>
                                      </p:cBhvr>
                                      <p:tavLst>
                                        <p:tav tm="0">
                                          <p:val>
                                            <p:fltVal val="0"/>
                                          </p:val>
                                        </p:tav>
                                        <p:tav tm="100000">
                                          <p:val>
                                            <p:strVal val="#ppt_w"/>
                                          </p:val>
                                        </p:tav>
                                      </p:tavLst>
                                    </p:anim>
                                    <p:anim calcmode="lin" valueType="num">
                                      <p:cBhvr>
                                        <p:cTn id="13" dur="1000" fill="hold"/>
                                        <p:tgtEl>
                                          <p:spTgt spid="97"/>
                                        </p:tgtEl>
                                        <p:attrNameLst>
                                          <p:attrName>ppt_h</p:attrName>
                                        </p:attrNameLst>
                                      </p:cBhvr>
                                      <p:tavLst>
                                        <p:tav tm="0">
                                          <p:val>
                                            <p:fltVal val="0"/>
                                          </p:val>
                                        </p:tav>
                                        <p:tav tm="100000">
                                          <p:val>
                                            <p:strVal val="#ppt_h"/>
                                          </p:val>
                                        </p:tav>
                                      </p:tavLst>
                                    </p:anim>
                                    <p:animEffect transition="in" filter="fade">
                                      <p:cBhvr>
                                        <p:cTn id="14" dur="1000"/>
                                        <p:tgtEl>
                                          <p:spTgt spid="97"/>
                                        </p:tgtEl>
                                      </p:cBhvr>
                                    </p:animEffect>
                                  </p:childTnLst>
                                </p:cTn>
                              </p:par>
                              <p:par>
                                <p:cTn id="15" presetID="53" presetClass="entr" presetSubtype="16"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anim calcmode="lin" valueType="num">
                                      <p:cBhvr>
                                        <p:cTn id="17" dur="1000" fill="hold"/>
                                        <p:tgtEl>
                                          <p:spTgt spid="98"/>
                                        </p:tgtEl>
                                        <p:attrNameLst>
                                          <p:attrName>ppt_w</p:attrName>
                                        </p:attrNameLst>
                                      </p:cBhvr>
                                      <p:tavLst>
                                        <p:tav tm="0">
                                          <p:val>
                                            <p:fltVal val="0"/>
                                          </p:val>
                                        </p:tav>
                                        <p:tav tm="100000">
                                          <p:val>
                                            <p:strVal val="#ppt_w"/>
                                          </p:val>
                                        </p:tav>
                                      </p:tavLst>
                                    </p:anim>
                                    <p:anim calcmode="lin" valueType="num">
                                      <p:cBhvr>
                                        <p:cTn id="18" dur="1000" fill="hold"/>
                                        <p:tgtEl>
                                          <p:spTgt spid="98"/>
                                        </p:tgtEl>
                                        <p:attrNameLst>
                                          <p:attrName>ppt_h</p:attrName>
                                        </p:attrNameLst>
                                      </p:cBhvr>
                                      <p:tavLst>
                                        <p:tav tm="0">
                                          <p:val>
                                            <p:fltVal val="0"/>
                                          </p:val>
                                        </p:tav>
                                        <p:tav tm="100000">
                                          <p:val>
                                            <p:strVal val="#ppt_h"/>
                                          </p:val>
                                        </p:tav>
                                      </p:tavLst>
                                    </p:anim>
                                    <p:animEffect transition="in" filter="fade">
                                      <p:cBhvr>
                                        <p:cTn id="19" dur="1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buClr>
                <a:srgbClr val="E45785"/>
              </a:buClr>
            </a:pPr>
            <a:r>
              <a:rPr lang="en-US">
                <a:solidFill>
                  <a:srgbClr val="4D4D4F">
                    <a:lumMod val="50000"/>
                  </a:srgbClr>
                </a:solidFill>
              </a:rPr>
              <a:t>[Protected] Non-confidential content
 [Protected] Non-confidential content​</a:t>
            </a:r>
            <a:endParaRPr lang="en-US" dirty="0">
              <a:solidFill>
                <a:srgbClr val="4D4D4F">
                  <a:lumMod val="50000"/>
                </a:srgbClr>
              </a:solidFill>
            </a:endParaRPr>
          </a:p>
        </p:txBody>
      </p:sp>
      <p:sp>
        <p:nvSpPr>
          <p:cNvPr id="6" name="Title 5"/>
          <p:cNvSpPr>
            <a:spLocks noGrp="1"/>
          </p:cNvSpPr>
          <p:nvPr>
            <p:ph type="title" idx="4294967295"/>
          </p:nvPr>
        </p:nvSpPr>
        <p:spPr>
          <a:xfrm>
            <a:off x="0" y="198438"/>
            <a:ext cx="11237913" cy="914400"/>
          </a:xfrm>
        </p:spPr>
        <p:txBody>
          <a:bodyPr/>
          <a:lstStyle/>
          <a:p>
            <a:r>
              <a:rPr lang="sv-SE" dirty="0"/>
              <a:t>80/20 regeln - Paretoprincipen</a:t>
            </a:r>
          </a:p>
        </p:txBody>
      </p:sp>
      <p:pic>
        <p:nvPicPr>
          <p:cNvPr id="1026" name="Picture 2" descr="blogg8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6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53400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ark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0" y="0"/>
            <a:ext cx="12188825" cy="6856413"/>
          </a:xfrm>
          <a:prstGeom prst="rect">
            <a:avLst/>
          </a:prstGeom>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12188825" cy="6884020"/>
          </a:xfrm>
          <a:prstGeom prst="rect">
            <a:avLst/>
          </a:prstGeom>
        </p:spPr>
      </p:pic>
      <p:sp>
        <p:nvSpPr>
          <p:cNvPr id="6" name="TextBox 5"/>
          <p:cNvSpPr txBox="1"/>
          <p:nvPr/>
        </p:nvSpPr>
        <p:spPr bwMode="auto">
          <a:xfrm>
            <a:off x="3836020" y="2163337"/>
            <a:ext cx="914400"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buClr>
                <a:srgbClr val="E45785"/>
              </a:buClr>
            </a:pPr>
            <a:endParaRPr lang="en-US" sz="2400" kern="0" dirty="0" smtClean="0">
              <a:solidFill>
                <a:srgbClr val="4D4D4F"/>
              </a:solidFill>
              <a:latin typeface="Arial"/>
            </a:endParaRPr>
          </a:p>
        </p:txBody>
      </p:sp>
      <p:sp>
        <p:nvSpPr>
          <p:cNvPr id="7" name="TextBox 6"/>
          <p:cNvSpPr txBox="1"/>
          <p:nvPr/>
        </p:nvSpPr>
        <p:spPr bwMode="auto">
          <a:xfrm>
            <a:off x="3016645" y="3300028"/>
            <a:ext cx="3847171"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lnSpc>
                <a:spcPts val="7200"/>
              </a:lnSpc>
              <a:spcBef>
                <a:spcPts val="0"/>
              </a:spcBef>
              <a:buClr>
                <a:srgbClr val="E45785"/>
              </a:buClr>
            </a:pPr>
            <a:r>
              <a:rPr lang="en-US" sz="16600" kern="0" dirty="0" smtClean="0">
                <a:solidFill>
                  <a:srgbClr val="FFFFFF"/>
                </a:solidFill>
                <a:latin typeface="Calibri" panose="020F0502020204030204" pitchFamily="34" charset="0"/>
                <a:cs typeface="Calibri" panose="020F0502020204030204" pitchFamily="34" charset="0"/>
              </a:rPr>
              <a:t>DEMO  </a:t>
            </a:r>
            <a:endParaRPr lang="en-US" sz="23900" kern="0" dirty="0">
              <a:solidFill>
                <a:srgbClr val="FFFFFF"/>
              </a:solidFill>
              <a:latin typeface="Calibri" panose="020F0502020204030204" pitchFamily="34" charset="0"/>
              <a:cs typeface="Calibri" panose="020F0502020204030204" pitchFamily="34" charset="0"/>
            </a:endParaRPr>
          </a:p>
        </p:txBody>
      </p:sp>
      <p:sp>
        <p:nvSpPr>
          <p:cNvPr id="8" name="Footer Placeholder 2"/>
          <p:cNvSpPr>
            <a:spLocks noGrp="1"/>
          </p:cNvSpPr>
          <p:nvPr>
            <p:ph type="ftr" sz="quarter" idx="3"/>
          </p:nvPr>
        </p:nvSpPr>
        <p:spPr>
          <a:xfrm>
            <a:off x="4199964" y="6556248"/>
            <a:ext cx="3799400" cy="301752"/>
          </a:xfrm>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9"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30</a:t>
            </a:fld>
            <a:endParaRPr lang="en-US" sz="1100" kern="0" dirty="0">
              <a:solidFill>
                <a:srgbClr val="E45785"/>
              </a:solidFill>
            </a:endParaRPr>
          </a:p>
        </p:txBody>
      </p:sp>
      <p:sp>
        <p:nvSpPr>
          <p:cNvPr id="10"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5" name="Date Placeholder 4"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Tree>
    <p:extLst>
      <p:ext uri="{BB962C8B-B14F-4D97-AF65-F5344CB8AC3E}">
        <p14:creationId xmlns:p14="http://schemas.microsoft.com/office/powerpoint/2010/main" val="3406217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04581"/>
            <a:ext cx="6901542"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latin typeface="Arial"/>
            </a:endParaRPr>
          </a:p>
        </p:txBody>
      </p:sp>
      <p:sp>
        <p:nvSpPr>
          <p:cNvPr id="3" name="Footer Placeholder 2"/>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8" name="TextBox 7"/>
          <p:cNvSpPr txBox="1"/>
          <p:nvPr/>
        </p:nvSpPr>
        <p:spPr bwMode="auto">
          <a:xfrm>
            <a:off x="479776" y="204581"/>
            <a:ext cx="5276131"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FFFFFF"/>
                </a:solidFill>
                <a:latin typeface="Calibri" panose="020F0502020204030204"/>
              </a:rPr>
              <a:t>STEP #4:  </a:t>
            </a:r>
            <a:r>
              <a:rPr lang="en-US" sz="2800" b="1" dirty="0" smtClean="0">
                <a:solidFill>
                  <a:srgbClr val="E45785"/>
                </a:solidFill>
                <a:latin typeface="Calibri" panose="020F0502020204030204"/>
              </a:rPr>
              <a:t>AUTOMATE YOUR SECURITY </a:t>
            </a:r>
            <a:endParaRPr lang="en-US" sz="2800" b="1" dirty="0">
              <a:latin typeface="Calibri" panose="020F0502020204030204"/>
            </a:endParaRPr>
          </a:p>
        </p:txBody>
      </p:sp>
      <p:sp>
        <p:nvSpPr>
          <p:cNvPr id="35" name="Content Placeholder 5"/>
          <p:cNvSpPr txBox="1">
            <a:spLocks/>
          </p:cNvSpPr>
          <p:nvPr/>
        </p:nvSpPr>
        <p:spPr bwMode="auto">
          <a:xfrm>
            <a:off x="625219" y="1747805"/>
            <a:ext cx="6082374" cy="1083818"/>
          </a:xfrm>
          <a:prstGeom prst="rect">
            <a:avLst/>
          </a:prstGeom>
          <a:noFill/>
          <a:ln>
            <a:noFill/>
          </a:ln>
          <a:effectLst/>
          <a:extLst/>
        </p:spPr>
        <p:txBody>
          <a:bodyPr vert="horz" wrap="square" lIns="121851" tIns="60925" rIns="121851" bIns="60925" numCol="1" rtlCol="0" anchor="t" anchorCtr="0" compatLnSpc="1">
            <a:prstTxWarp prst="textNoShape">
              <a:avLst/>
            </a:prstTxWarp>
            <a:noAutofit/>
          </a:bodyPr>
          <a:lstStyle>
            <a:defPPr>
              <a:defRPr lang="en-US"/>
            </a:defPPr>
            <a:lvl1pPr marL="0" indent="0" algn="ctr">
              <a:lnSpc>
                <a:spcPts val="2200"/>
              </a:lnSpc>
              <a:buFont typeface="Arial" panose="020B0604020202020204" pitchFamily="34" charset="0"/>
              <a:buNone/>
              <a:defRPr sz="2400" kern="0">
                <a:latin typeface="Calibri" panose="020F0502020204030204" pitchFamily="34" charset="0"/>
                <a:cs typeface="Calibri" panose="020F0502020204030204" pitchFamily="34" charset="0"/>
              </a:defRPr>
            </a:lvl1pPr>
          </a:lstStyle>
          <a:p>
            <a:pPr algn="l">
              <a:lnSpc>
                <a:spcPct val="90000"/>
              </a:lnSpc>
              <a:spcBef>
                <a:spcPts val="1800"/>
              </a:spcBef>
              <a:spcAft>
                <a:spcPts val="0"/>
              </a:spcAft>
              <a:buClr>
                <a:srgbClr val="E45785"/>
              </a:buClr>
              <a:buSzPct val="115000"/>
            </a:pPr>
            <a:r>
              <a:rPr lang="en-US" sz="3600" dirty="0"/>
              <a:t>Security </a:t>
            </a:r>
            <a:r>
              <a:rPr lang="en-US" sz="3600" dirty="0" smtClean="0"/>
              <a:t>must </a:t>
            </a:r>
            <a:r>
              <a:rPr lang="en-US" sz="3600" dirty="0"/>
              <a:t>be </a:t>
            </a:r>
            <a:r>
              <a:rPr lang="en-US" sz="3600" dirty="0" smtClean="0"/>
              <a:t>as elastic </a:t>
            </a:r>
            <a:br>
              <a:rPr lang="en-US" sz="3600" dirty="0" smtClean="0"/>
            </a:br>
            <a:r>
              <a:rPr lang="en-US" sz="3600" dirty="0" smtClean="0"/>
              <a:t>and dynamic </a:t>
            </a:r>
            <a:r>
              <a:rPr lang="en-US" sz="3600" dirty="0"/>
              <a:t>as your </a:t>
            </a:r>
            <a:r>
              <a:rPr lang="en-US" sz="3600" dirty="0" smtClean="0"/>
              <a:t>cloud</a:t>
            </a:r>
          </a:p>
          <a:p>
            <a:pPr marL="342900" indent="-342900" algn="l">
              <a:lnSpc>
                <a:spcPct val="90000"/>
              </a:lnSpc>
              <a:spcBef>
                <a:spcPts val="1800"/>
              </a:spcBef>
              <a:spcAft>
                <a:spcPts val="0"/>
              </a:spcAft>
              <a:buClr>
                <a:srgbClr val="E45785"/>
              </a:buClr>
              <a:buSzPct val="115000"/>
              <a:buFont typeface="Arial" panose="020B0604020202020204" pitchFamily="34" charset="0"/>
              <a:buChar char="•"/>
            </a:pPr>
            <a:r>
              <a:rPr lang="en-US" sz="3600" b="1" dirty="0" smtClean="0">
                <a:solidFill>
                  <a:schemeClr val="accent1"/>
                </a:solidFill>
              </a:rPr>
              <a:t>Auto-provisioned </a:t>
            </a:r>
          </a:p>
          <a:p>
            <a:pPr marL="342900" indent="-342900" algn="l">
              <a:lnSpc>
                <a:spcPct val="90000"/>
              </a:lnSpc>
              <a:spcBef>
                <a:spcPts val="1800"/>
              </a:spcBef>
              <a:spcAft>
                <a:spcPts val="0"/>
              </a:spcAft>
              <a:buClr>
                <a:srgbClr val="E45785"/>
              </a:buClr>
              <a:buSzPct val="115000"/>
              <a:buFont typeface="Arial" panose="020B0604020202020204" pitchFamily="34" charset="0"/>
              <a:buChar char="•"/>
            </a:pPr>
            <a:r>
              <a:rPr lang="en-US" sz="3600" b="1" dirty="0" smtClean="0">
                <a:solidFill>
                  <a:schemeClr val="accent1"/>
                </a:solidFill>
              </a:rPr>
              <a:t>Auto-scaled</a:t>
            </a:r>
          </a:p>
          <a:p>
            <a:pPr marL="342900" indent="-342900" algn="l">
              <a:lnSpc>
                <a:spcPct val="90000"/>
              </a:lnSpc>
              <a:spcBef>
                <a:spcPts val="1800"/>
              </a:spcBef>
              <a:spcAft>
                <a:spcPts val="0"/>
              </a:spcAft>
              <a:buClr>
                <a:srgbClr val="E45785"/>
              </a:buClr>
              <a:buSzPct val="115000"/>
              <a:buFont typeface="Arial" panose="020B0604020202020204" pitchFamily="34" charset="0"/>
              <a:buChar char="•"/>
            </a:pPr>
            <a:r>
              <a:rPr lang="en-US" sz="3600" b="1" dirty="0" smtClean="0">
                <a:solidFill>
                  <a:schemeClr val="accent1"/>
                </a:solidFill>
              </a:rPr>
              <a:t>Adaptive to changes </a:t>
            </a:r>
          </a:p>
          <a:p>
            <a:pPr algn="l">
              <a:lnSpc>
                <a:spcPct val="90000"/>
              </a:lnSpc>
              <a:spcBef>
                <a:spcPts val="1800"/>
              </a:spcBef>
              <a:spcAft>
                <a:spcPts val="0"/>
              </a:spcAft>
              <a:buClr>
                <a:srgbClr val="E45785"/>
              </a:buClr>
              <a:buSzPct val="115000"/>
            </a:pPr>
            <a:endParaRPr lang="en-US" sz="3600" dirty="0"/>
          </a:p>
          <a:p>
            <a:pPr algn="l">
              <a:lnSpc>
                <a:spcPct val="90000"/>
              </a:lnSpc>
              <a:spcBef>
                <a:spcPts val="1800"/>
              </a:spcBef>
              <a:spcAft>
                <a:spcPts val="0"/>
              </a:spcAft>
              <a:buClr>
                <a:srgbClr val="E45785"/>
              </a:buClr>
              <a:buSzPct val="115000"/>
            </a:pPr>
            <a:r>
              <a:rPr lang="en-US" sz="3600" dirty="0">
                <a:solidFill>
                  <a:srgbClr val="4D4D4F"/>
                </a:solidFill>
              </a:rPr>
              <a:t/>
            </a:r>
            <a:br>
              <a:rPr lang="en-US" sz="3600" dirty="0">
                <a:solidFill>
                  <a:srgbClr val="4D4D4F"/>
                </a:solidFill>
              </a:rPr>
            </a:br>
            <a:endParaRPr lang="en-US" sz="3600" dirty="0" smtClean="0">
              <a:solidFill>
                <a:srgbClr val="4D4D4F"/>
              </a:solidFill>
            </a:endParaRPr>
          </a:p>
          <a:p>
            <a:pPr marL="171450" indent="-171450" algn="l">
              <a:lnSpc>
                <a:spcPct val="90000"/>
              </a:lnSpc>
              <a:spcBef>
                <a:spcPts val="1800"/>
              </a:spcBef>
              <a:spcAft>
                <a:spcPts val="0"/>
              </a:spcAft>
              <a:buClr>
                <a:srgbClr val="E45785"/>
              </a:buClr>
              <a:buSzPct val="115000"/>
              <a:buFont typeface="Arial" panose="020B0604020202020204" pitchFamily="34" charset="0"/>
              <a:buChar char="•"/>
            </a:pPr>
            <a:endParaRPr lang="en-US" sz="3600" dirty="0" smtClean="0">
              <a:solidFill>
                <a:srgbClr val="4D4D4F"/>
              </a:solidFill>
            </a:endParaRPr>
          </a:p>
          <a:p>
            <a:pPr marL="342900" indent="-342900" algn="l">
              <a:lnSpc>
                <a:spcPct val="90000"/>
              </a:lnSpc>
              <a:spcBef>
                <a:spcPts val="1800"/>
              </a:spcBef>
              <a:spcAft>
                <a:spcPts val="0"/>
              </a:spcAft>
              <a:buClr>
                <a:srgbClr val="E45785"/>
              </a:buClr>
              <a:buSzPct val="115000"/>
              <a:buFont typeface="Arial" panose="020B0604020202020204" pitchFamily="34" charset="0"/>
              <a:buChar char="•"/>
            </a:pPr>
            <a:endParaRPr lang="en-US" sz="3600" dirty="0">
              <a:solidFill>
                <a:srgbClr val="4D4D4F"/>
              </a:solidFill>
            </a:endParaRPr>
          </a:p>
          <a:p>
            <a:pPr marL="342900" indent="-342900" algn="l">
              <a:lnSpc>
                <a:spcPct val="90000"/>
              </a:lnSpc>
              <a:spcBef>
                <a:spcPts val="1800"/>
              </a:spcBef>
              <a:spcAft>
                <a:spcPts val="0"/>
              </a:spcAft>
              <a:buClr>
                <a:srgbClr val="E45785"/>
              </a:buClr>
              <a:buSzPct val="115000"/>
              <a:buFont typeface="Arial" panose="020B0604020202020204" pitchFamily="34" charset="0"/>
              <a:buChar char="•"/>
            </a:pPr>
            <a:endParaRPr lang="en-US" sz="3600" dirty="0">
              <a:solidFill>
                <a:srgbClr val="4D4D4F"/>
              </a:solidFill>
            </a:endParaRPr>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99697" y="1629068"/>
            <a:ext cx="1294210" cy="732771"/>
          </a:xfrm>
          <a:prstGeom prst="rect">
            <a:avLst/>
          </a:prstGeo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70414" y="2923717"/>
            <a:ext cx="1073073" cy="607565"/>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93907" y="2562154"/>
            <a:ext cx="949955" cy="561878"/>
          </a:xfrm>
          <a:prstGeom prst="rect">
            <a:avLst/>
          </a:prstGeom>
        </p:spPr>
      </p:pic>
      <p:sp>
        <p:nvSpPr>
          <p:cNvPr id="7" name="Date Placeholder 6" hidden="1"/>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628477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fill="hold" nodeType="afterEffect">
                                  <p:stCondLst>
                                    <p:cond delay="0"/>
                                  </p:stCondLst>
                                  <p:childTnLst>
                                    <p:animMotion origin="layout" path="M 0.02864 2.65896E-6 C 0.02161 -0.07029 0.04687 -0.13734 0.08528 -0.14914 C 0.12343 -0.16162 0.16002 -0.11422 0.16718 -0.04393 C 0.17421 0.02659 0.14908 0.09341 0.1108 0.10543 C 0.07252 0.11769 0.0358 0.07052 0.02864 2.65896E-6 Z " pathEditMode="relative" rAng="15593635" ptsTypes="fffff">
                                      <p:cBhvr>
                                        <p:cTn id="6" dur="2000" fill="hold"/>
                                        <p:tgtEl>
                                          <p:spTgt spid="5"/>
                                        </p:tgtEl>
                                        <p:attrNameLst>
                                          <p:attrName>ppt_x</p:attrName>
                                          <p:attrName>ppt_y</p:attrName>
                                        </p:attrNameLst>
                                      </p:cBhvr>
                                      <p:rCtr x="6927" y="-2197"/>
                                    </p:animMotion>
                                  </p:childTnLst>
                                </p:cTn>
                              </p:par>
                              <p:par>
                                <p:cTn id="7" presetID="1" presetClass="path" presetSubtype="0" repeatCount="indefinite" fill="hold" nodeType="withEffect">
                                  <p:stCondLst>
                                    <p:cond delay="0"/>
                                  </p:stCondLst>
                                  <p:childTnLst>
                                    <p:animMotion origin="layout" path="M 0.02968 0.02797 C 0.06796 0.02797 0.09934 0.08416 0.09934 0.15445 C 0.09934 0.22404 0.06796 0.28092 0.02968 0.28092 C -0.00899 0.28092 -0.03998 0.22404 -0.03998 0.15445 C -0.03998 0.08416 -0.00899 0.02797 0.02968 0.02797 Z " pathEditMode="relative" rAng="0" ptsTypes="fffff">
                                      <p:cBhvr>
                                        <p:cTn id="8" dur="2000" fill="hold"/>
                                        <p:tgtEl>
                                          <p:spTgt spid="4"/>
                                        </p:tgtEl>
                                        <p:attrNameLst>
                                          <p:attrName>ppt_x</p:attrName>
                                          <p:attrName>ppt_y</p:attrName>
                                        </p:attrNameLst>
                                      </p:cBhvr>
                                      <p:rCtr x="0" y="12647"/>
                                    </p:animMotion>
                                  </p:childTnLst>
                                </p:cTn>
                              </p:par>
                              <p:par>
                                <p:cTn id="9" presetID="1" presetClass="path" presetSubtype="0" repeatCount="indefinite" fill="hold" nodeType="withEffect">
                                  <p:stCondLst>
                                    <p:cond delay="0"/>
                                  </p:stCondLst>
                                  <p:childTnLst>
                                    <p:animMotion origin="layout" path="M 0.00585 0.00417 C 0.01458 0.07076 -0.00951 0.13758 -0.04753 0.15191 C -0.08568 0.16694 -0.12292 0.12486 -0.13112 0.05827 C -0.13972 -0.00901 -0.1155 -0.07491 -0.07774 -0.08994 C -0.03985 -0.10474 -0.00248 -0.06265 0.00585 0.00417 Z " pathEditMode="relative" rAng="4650355" ptsTypes="fffff">
                                      <p:cBhvr>
                                        <p:cTn id="10" dur="2000" fill="hold"/>
                                        <p:tgtEl>
                                          <p:spTgt spid="6"/>
                                        </p:tgtEl>
                                        <p:attrNameLst>
                                          <p:attrName>ppt_x</p:attrName>
                                          <p:attrName>ppt_y</p:attrName>
                                        </p:attrNameLst>
                                      </p:cBhvr>
                                      <p:rCtr x="-6836" y="27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9238593" cy="6858000"/>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Light" charset="0"/>
              <a:ea typeface="Calibri Light" charset="0"/>
              <a:cs typeface="Calibri Light" charset="0"/>
            </a:endParaRPr>
          </a:p>
        </p:txBody>
      </p:sp>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07605" y="0"/>
            <a:ext cx="5136004" cy="6858000"/>
          </a:xfrm>
          <a:prstGeom prst="rect">
            <a:avLst/>
          </a:prstGeom>
        </p:spPr>
      </p:pic>
      <p:sp>
        <p:nvSpPr>
          <p:cNvPr id="6" name="Rectangle 5"/>
          <p:cNvSpPr/>
          <p:nvPr/>
        </p:nvSpPr>
        <p:spPr bwMode="auto">
          <a:xfrm flipH="1">
            <a:off x="-173421" y="0"/>
            <a:ext cx="12362244" cy="6858000"/>
          </a:xfrm>
          <a:prstGeom prst="rect">
            <a:avLst/>
          </a:prstGeom>
          <a:gradFill flip="none" rotWithShape="1">
            <a:gsLst>
              <a:gs pos="60000">
                <a:srgbClr val="000000"/>
              </a:gs>
              <a:gs pos="66000">
                <a:schemeClr val="bg1">
                  <a:alpha val="0"/>
                </a:schemeClr>
              </a:gs>
            </a:gsLst>
            <a:lin ang="0" scaled="1"/>
            <a:tileRect/>
          </a:gra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smtClean="0">
              <a:solidFill>
                <a:srgbClr val="4D4D4F"/>
              </a:solidFill>
              <a:latin typeface="Calibri"/>
            </a:endParaRPr>
          </a:p>
        </p:txBody>
      </p:sp>
      <p:sp>
        <p:nvSpPr>
          <p:cNvPr id="2" name="Title 1"/>
          <p:cNvSpPr>
            <a:spLocks noGrp="1"/>
          </p:cNvSpPr>
          <p:nvPr>
            <p:ph type="title"/>
          </p:nvPr>
        </p:nvSpPr>
        <p:spPr>
          <a:xfrm>
            <a:off x="5199797" y="466802"/>
            <a:ext cx="6924789" cy="1330470"/>
          </a:xfrm>
        </p:spPr>
        <p:txBody>
          <a:bodyPr>
            <a:noAutofit/>
          </a:bodyPr>
          <a:lstStyle/>
          <a:p>
            <a:r>
              <a:rPr lang="en-US" sz="4800" b="1" cap="all" dirty="0" smtClean="0">
                <a:solidFill>
                  <a:schemeClr val="bg1"/>
                </a:solidFill>
                <a:effectLst>
                  <a:outerShdw blurRad="38100" dist="38100" dir="2700000" algn="tl">
                    <a:srgbClr val="000000">
                      <a:alpha val="43137"/>
                    </a:srgbClr>
                  </a:outerShdw>
                </a:effectLst>
              </a:rPr>
              <a:t>Traditional Approach </a:t>
            </a:r>
            <a:r>
              <a:rPr lang="en-US" sz="4800" b="1" cap="all" dirty="0" smtClean="0">
                <a:solidFill>
                  <a:schemeClr val="accent2"/>
                </a:solidFill>
                <a:effectLst>
                  <a:outerShdw blurRad="38100" dist="38100" dir="2700000" algn="tl">
                    <a:srgbClr val="000000">
                      <a:alpha val="43137"/>
                    </a:srgbClr>
                  </a:outerShdw>
                </a:effectLst>
              </a:rPr>
              <a:t>Not Designed for Cloud</a:t>
            </a:r>
            <a:endParaRPr lang="en-US" sz="4800" b="1" cap="all" dirty="0">
              <a:solidFill>
                <a:schemeClr val="accent2"/>
              </a:solidFill>
              <a:effectLst>
                <a:outerShdw blurRad="38100" dist="38100" dir="2700000" algn="tl">
                  <a:srgbClr val="000000">
                    <a:alpha val="43137"/>
                  </a:srgbClr>
                </a:outerShdw>
              </a:effectLst>
            </a:endParaRPr>
          </a:p>
        </p:txBody>
      </p:sp>
      <p:sp>
        <p:nvSpPr>
          <p:cNvPr id="3" name="Footer Placeholder 2" hidden="1"/>
          <p:cNvSpPr>
            <a:spLocks noGrp="1"/>
          </p:cNvSpPr>
          <p:nvPr>
            <p:ph type="ftr" sz="quarter" idx="10"/>
          </p:nvPr>
        </p:nvSpPr>
        <p:spPr/>
        <p:txBody>
          <a:bodyPr/>
          <a:lstStyle/>
          <a:p>
            <a:pPr>
              <a:buClr>
                <a:srgbClr val="72183E"/>
              </a:buClr>
            </a:pPr>
            <a:r>
              <a:rPr lang="en-US" dirty="0" smtClean="0">
                <a:solidFill>
                  <a:srgbClr val="777777"/>
                </a:solidFill>
              </a:rPr>
              <a:t> [Internal Use] for Check Point employees​</a:t>
            </a:r>
            <a:endParaRPr lang="en-US" dirty="0">
              <a:solidFill>
                <a:srgbClr val="777777"/>
              </a:solidFill>
            </a:endParaRPr>
          </a:p>
        </p:txBody>
      </p:sp>
      <p:sp>
        <p:nvSpPr>
          <p:cNvPr id="4" name="Content Placeholder 3"/>
          <p:cNvSpPr>
            <a:spLocks noGrp="1"/>
          </p:cNvSpPr>
          <p:nvPr>
            <p:ph sz="quarter" idx="11"/>
          </p:nvPr>
        </p:nvSpPr>
        <p:spPr>
          <a:xfrm>
            <a:off x="5199797" y="2207172"/>
            <a:ext cx="6406173" cy="4280167"/>
          </a:xfrm>
        </p:spPr>
        <p:txBody>
          <a:bodyPr>
            <a:normAutofit/>
          </a:bodyPr>
          <a:lstStyle/>
          <a:p>
            <a:r>
              <a:rPr lang="en-US" sz="3200" dirty="0" smtClean="0">
                <a:solidFill>
                  <a:schemeClr val="bg1"/>
                </a:solidFill>
              </a:rPr>
              <a:t>Static controls</a:t>
            </a:r>
          </a:p>
          <a:p>
            <a:r>
              <a:rPr lang="en-US" sz="3200" dirty="0" smtClean="0">
                <a:solidFill>
                  <a:schemeClr val="bg1"/>
                </a:solidFill>
              </a:rPr>
              <a:t>Manually intensive</a:t>
            </a:r>
          </a:p>
          <a:p>
            <a:r>
              <a:rPr lang="en-US" sz="3200" dirty="0" smtClean="0">
                <a:solidFill>
                  <a:schemeClr val="bg1"/>
                </a:solidFill>
              </a:rPr>
              <a:t>Silo’d disciplines</a:t>
            </a:r>
          </a:p>
          <a:p>
            <a:pPr lvl="1"/>
            <a:r>
              <a:rPr lang="en-US" sz="2800" dirty="0" smtClean="0">
                <a:solidFill>
                  <a:schemeClr val="bg1"/>
                </a:solidFill>
              </a:rPr>
              <a:t>Lack of knowledge / expertise among DevOps</a:t>
            </a:r>
          </a:p>
          <a:p>
            <a:pPr lvl="1"/>
            <a:r>
              <a:rPr lang="en-US" sz="2800" dirty="0" smtClean="0">
                <a:solidFill>
                  <a:schemeClr val="bg1"/>
                </a:solidFill>
              </a:rPr>
              <a:t>Lack of cloud knowledge/experience from IT security teams</a:t>
            </a:r>
          </a:p>
          <a:p>
            <a:endParaRPr lang="en-US" sz="3200" dirty="0" smtClean="0">
              <a:solidFill>
                <a:schemeClr val="bg1"/>
              </a:solidFill>
            </a:endParaRPr>
          </a:p>
        </p:txBody>
      </p:sp>
      <p:sp>
        <p:nvSpPr>
          <p:cNvPr id="5" name="Date Placeholder 4" hidden="1"/>
          <p:cNvSpPr>
            <a:spLocks noGrp="1"/>
          </p:cNvSpPr>
          <p:nvPr>
            <p:ph type="dt" sz="quarter" idx="12"/>
          </p:nvPr>
        </p:nvSpPr>
        <p:spPr/>
        <p:txBody>
          <a:bodyPr/>
          <a:lstStyle/>
          <a:p>
            <a:pPr>
              <a:buClr>
                <a:srgbClr val="72183E"/>
              </a:buClr>
            </a:pPr>
            <a:endParaRPr lang="en-US" dirty="0">
              <a:solidFill>
                <a:srgbClr val="4D4D4F">
                  <a:tint val="75000"/>
                </a:srgbClr>
              </a:solidFill>
            </a:endParaRPr>
          </a:p>
        </p:txBody>
      </p:sp>
    </p:spTree>
    <p:extLst>
      <p:ext uri="{BB962C8B-B14F-4D97-AF65-F5344CB8AC3E}">
        <p14:creationId xmlns:p14="http://schemas.microsoft.com/office/powerpoint/2010/main" val="178280736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g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5529" y="1699403"/>
            <a:ext cx="8783298" cy="5158599"/>
          </a:xfrm>
          <a:prstGeom prst="rect">
            <a:avLst/>
          </a:prstGeom>
        </p:spPr>
      </p:pic>
      <p:sp>
        <p:nvSpPr>
          <p:cNvPr id="4" name="Rectangle 3"/>
          <p:cNvSpPr/>
          <p:nvPr/>
        </p:nvSpPr>
        <p:spPr bwMode="auto">
          <a:xfrm>
            <a:off x="0" y="1699401"/>
            <a:ext cx="11640531" cy="5168560"/>
          </a:xfrm>
          <a:prstGeom prst="rect">
            <a:avLst/>
          </a:prstGeom>
          <a:gradFill flip="none" rotWithShape="1">
            <a:gsLst>
              <a:gs pos="37000">
                <a:srgbClr val="282828"/>
              </a:gs>
              <a:gs pos="64000">
                <a:schemeClr val="bg1">
                  <a:lumMod val="25000"/>
                  <a:lumOff val="75000"/>
                  <a:alpha val="28000"/>
                </a:schemeClr>
              </a:gs>
              <a:gs pos="89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a:lnSpc>
                <a:spcPct val="90000"/>
              </a:lnSpc>
              <a:spcBef>
                <a:spcPct val="0"/>
              </a:spcBef>
              <a:buClrTx/>
              <a:buSzTx/>
            </a:pPr>
            <a:endParaRPr lang="en-US" sz="2400" dirty="0" err="1">
              <a:gradFill>
                <a:gsLst>
                  <a:gs pos="0">
                    <a:srgbClr val="FFFFFF"/>
                  </a:gs>
                  <a:gs pos="100000">
                    <a:srgbClr val="FFFFFF"/>
                  </a:gs>
                </a:gsLst>
                <a:lin ang="5400000" scaled="0"/>
              </a:gradFill>
              <a:latin typeface="Segoe UI Light (Headings)"/>
              <a:ea typeface="Segoe UI" pitchFamily="34" charset="0"/>
              <a:cs typeface="Segoe UI" pitchFamily="34" charset="0"/>
            </a:endParaRPr>
          </a:p>
        </p:txBody>
      </p:sp>
      <p:grpSp>
        <p:nvGrpSpPr>
          <p:cNvPr id="12" name="Group 11"/>
          <p:cNvGrpSpPr/>
          <p:nvPr/>
        </p:nvGrpSpPr>
        <p:grpSpPr>
          <a:xfrm rot="16200000">
            <a:off x="5501709" y="-4439677"/>
            <a:ext cx="1095791" cy="12477598"/>
            <a:chOff x="4395875" y="3712191"/>
            <a:chExt cx="1625045" cy="1343901"/>
          </a:xfrm>
        </p:grpSpPr>
        <p:sp>
          <p:nvSpPr>
            <p:cNvPr id="13" name="Rectangle 12"/>
            <p:cNvSpPr/>
            <p:nvPr/>
          </p:nvSpPr>
          <p:spPr bwMode="auto">
            <a:xfrm>
              <a:off x="4395889" y="3713925"/>
              <a:ext cx="1625031" cy="1342167"/>
            </a:xfrm>
            <a:prstGeom prst="rect">
              <a:avLst/>
            </a:prstGeom>
            <a:solidFill>
              <a:srgbClr val="E45785">
                <a:alpha val="2000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96208">
                <a:lnSpc>
                  <a:spcPct val="80000"/>
                </a:lnSpc>
                <a:spcBef>
                  <a:spcPts val="1176"/>
                </a:spcBef>
                <a:spcAft>
                  <a:spcPts val="0"/>
                </a:spcAft>
                <a:buClr>
                  <a:srgbClr val="E45785"/>
                </a:buClr>
                <a:buSzPct val="115000"/>
                <a:defRPr/>
              </a:pPr>
              <a:endParaRPr lang="en-US" sz="2400" kern="0" dirty="0">
                <a:solidFill>
                  <a:srgbClr val="4D4D4F"/>
                </a:solidFill>
                <a:latin typeface="Segoe UI Light (Headings)"/>
              </a:endParaRPr>
            </a:p>
          </p:txBody>
        </p:sp>
        <p:sp>
          <p:nvSpPr>
            <p:cNvPr id="14" name="Rectangle 13"/>
            <p:cNvSpPr/>
            <p:nvPr/>
          </p:nvSpPr>
          <p:spPr bwMode="auto">
            <a:xfrm>
              <a:off x="4395884" y="3713925"/>
              <a:ext cx="1426578" cy="1342167"/>
            </a:xfrm>
            <a:prstGeom prst="rect">
              <a:avLst/>
            </a:prstGeom>
            <a:solidFill>
              <a:srgbClr val="E45785">
                <a:alpha val="30196"/>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96208">
                <a:lnSpc>
                  <a:spcPct val="80000"/>
                </a:lnSpc>
                <a:spcBef>
                  <a:spcPts val="1176"/>
                </a:spcBef>
                <a:spcAft>
                  <a:spcPts val="0"/>
                </a:spcAft>
                <a:buClr>
                  <a:srgbClr val="E45785"/>
                </a:buClr>
                <a:buSzPct val="115000"/>
                <a:defRPr/>
              </a:pPr>
              <a:endParaRPr lang="en-US" sz="2400" kern="0" dirty="0">
                <a:solidFill>
                  <a:srgbClr val="4D4D4F"/>
                </a:solidFill>
                <a:latin typeface="Segoe UI Light (Headings)"/>
              </a:endParaRPr>
            </a:p>
          </p:txBody>
        </p:sp>
        <p:sp>
          <p:nvSpPr>
            <p:cNvPr id="15" name="Rectangle 14"/>
            <p:cNvSpPr/>
            <p:nvPr/>
          </p:nvSpPr>
          <p:spPr bwMode="auto">
            <a:xfrm>
              <a:off x="4395882" y="3713925"/>
              <a:ext cx="1207506" cy="1342167"/>
            </a:xfrm>
            <a:prstGeom prst="rect">
              <a:avLst/>
            </a:prstGeom>
            <a:solidFill>
              <a:srgbClr val="E45785">
                <a:alpha val="60000"/>
              </a:srgbClr>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896208">
                <a:lnSpc>
                  <a:spcPct val="80000"/>
                </a:lnSpc>
                <a:spcBef>
                  <a:spcPts val="1176"/>
                </a:spcBef>
                <a:spcAft>
                  <a:spcPts val="0"/>
                </a:spcAft>
                <a:buClr>
                  <a:srgbClr val="E45785"/>
                </a:buClr>
                <a:buSzPct val="115000"/>
                <a:defRPr/>
              </a:pPr>
              <a:endParaRPr lang="en-US" sz="2400" kern="0" dirty="0">
                <a:solidFill>
                  <a:srgbClr val="4D4D4F"/>
                </a:solidFill>
                <a:latin typeface="Segoe UI Light (Headings)"/>
              </a:endParaRPr>
            </a:p>
          </p:txBody>
        </p:sp>
        <p:sp>
          <p:nvSpPr>
            <p:cNvPr id="16" name="Text Placeholder 8"/>
            <p:cNvSpPr txBox="1">
              <a:spLocks/>
            </p:cNvSpPr>
            <p:nvPr/>
          </p:nvSpPr>
          <p:spPr bwMode="auto">
            <a:xfrm>
              <a:off x="4395875" y="3712191"/>
              <a:ext cx="982951" cy="1343901"/>
            </a:xfrm>
            <a:prstGeom prst="rect">
              <a:avLst/>
            </a:prstGeom>
            <a:solidFill>
              <a:srgbClr val="E4578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0" tIns="45720" rIns="91440" bIns="45720" numCol="1" anchor="ctr" anchorCtr="0" compatLnSpc="1">
              <a:prstTxWarp prst="textNoShape">
                <a:avLst/>
              </a:prstTxWarp>
              <a:normAutofit/>
            </a:bodyPr>
            <a:lstStyle>
              <a:lvl1pPr marL="0" indent="0" algn="ctr" rtl="0" eaLnBrk="1" fontAlgn="base" hangingPunct="1">
                <a:lnSpc>
                  <a:spcPct val="90000"/>
                </a:lnSpc>
                <a:spcBef>
                  <a:spcPts val="2400"/>
                </a:spcBef>
                <a:spcAft>
                  <a:spcPct val="0"/>
                </a:spcAft>
                <a:buClr>
                  <a:schemeClr val="accent1"/>
                </a:buClr>
                <a:buSzPct val="100000"/>
                <a:buFontTx/>
                <a:buNone/>
                <a:defRPr sz="5400" baseline="0">
                  <a:solidFill>
                    <a:schemeClr val="accent1"/>
                  </a:solidFill>
                  <a:latin typeface="+mj-lt"/>
                  <a:ea typeface="+mn-ea"/>
                  <a:cs typeface="Arial" pitchFamily="34" charset="0"/>
                </a:defRPr>
              </a:lvl1pPr>
              <a:lvl2pPr marL="514350" indent="-228600" algn="l" rtl="0" eaLnBrk="1" fontAlgn="base" hangingPunct="1">
                <a:lnSpc>
                  <a:spcPct val="90000"/>
                </a:lnSpc>
                <a:spcBef>
                  <a:spcPts val="600"/>
                </a:spcBef>
                <a:spcAft>
                  <a:spcPct val="0"/>
                </a:spcAft>
                <a:buClr>
                  <a:schemeClr val="accent1"/>
                </a:buClr>
                <a:buSzPct val="100000"/>
                <a:buFont typeface="Helvetica" pitchFamily="34" charset="0"/>
                <a:buChar char="–"/>
                <a:defRPr sz="2200">
                  <a:solidFill>
                    <a:schemeClr val="tx1"/>
                  </a:solidFill>
                  <a:latin typeface="+mn-lt"/>
                </a:defRPr>
              </a:lvl2pPr>
              <a:lvl3pPr marL="800100" indent="-228600" algn="l" rtl="0" eaLnBrk="1" fontAlgn="base" hangingPunct="1">
                <a:lnSpc>
                  <a:spcPct val="90000"/>
                </a:lnSpc>
                <a:spcBef>
                  <a:spcPts val="600"/>
                </a:spcBef>
                <a:spcAft>
                  <a:spcPct val="0"/>
                </a:spcAft>
                <a:buClr>
                  <a:schemeClr val="accent1"/>
                </a:buClr>
                <a:buSzPct val="100000"/>
                <a:buFont typeface="Helvetica" pitchFamily="34" charset="0"/>
                <a:buChar char="–"/>
                <a:defRPr sz="2000">
                  <a:solidFill>
                    <a:schemeClr val="tx1"/>
                  </a:solidFill>
                  <a:latin typeface="+mn-lt"/>
                </a:defRPr>
              </a:lvl3pPr>
              <a:lvl4pPr marL="1028700" indent="-228600" algn="l" rtl="0" eaLnBrk="1" fontAlgn="base" hangingPunct="1">
                <a:lnSpc>
                  <a:spcPct val="90000"/>
                </a:lnSpc>
                <a:spcBef>
                  <a:spcPts val="600"/>
                </a:spcBef>
                <a:spcAft>
                  <a:spcPct val="0"/>
                </a:spcAft>
                <a:buClr>
                  <a:schemeClr val="accent1"/>
                </a:buClr>
                <a:buSzPct val="100000"/>
                <a:buFont typeface="Helvetica" pitchFamily="34" charset="0"/>
                <a:buChar char="–"/>
                <a:defRPr sz="1800">
                  <a:solidFill>
                    <a:schemeClr val="tx1"/>
                  </a:solidFill>
                  <a:latin typeface="+mn-lt"/>
                </a:defRPr>
              </a:lvl4pPr>
              <a:lvl5pPr marL="1257300" indent="-228600" algn="l" rtl="0" eaLnBrk="1" fontAlgn="base" hangingPunct="1">
                <a:lnSpc>
                  <a:spcPct val="90000"/>
                </a:lnSpc>
                <a:spcBef>
                  <a:spcPts val="600"/>
                </a:spcBef>
                <a:spcAft>
                  <a:spcPct val="0"/>
                </a:spcAft>
                <a:buClr>
                  <a:schemeClr val="accent1"/>
                </a:buClr>
                <a:buFont typeface="Helvetica" pitchFamily="34" charset="0"/>
                <a:buChar char="–"/>
                <a:defRPr sz="1600" baseline="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1600">
                  <a:solidFill>
                    <a:schemeClr val="tx1"/>
                  </a:solidFill>
                  <a:latin typeface="+mn-lt"/>
                </a:defRPr>
              </a:lvl9pPr>
            </a:lstStyle>
            <a:p>
              <a:pPr algn="l" defTabSz="896208">
                <a:spcBef>
                  <a:spcPts val="588"/>
                </a:spcBef>
                <a:buClr>
                  <a:srgbClr val="DB3977"/>
                </a:buClr>
                <a:defRPr/>
              </a:pPr>
              <a:endParaRPr lang="en-US" sz="2400" kern="0" dirty="0">
                <a:solidFill>
                  <a:srgbClr val="FFFFFF"/>
                </a:solidFill>
                <a:latin typeface="Segoe UI Light (Headings)"/>
              </a:endParaRPr>
            </a:p>
          </p:txBody>
        </p:sp>
      </p:grpSp>
      <p:sp>
        <p:nvSpPr>
          <p:cNvPr id="17" name="Title 1"/>
          <p:cNvSpPr txBox="1">
            <a:spLocks/>
          </p:cNvSpPr>
          <p:nvPr/>
        </p:nvSpPr>
        <p:spPr>
          <a:xfrm>
            <a:off x="269171" y="289512"/>
            <a:ext cx="11652805" cy="899665"/>
          </a:xfrm>
          <a:prstGeom prst="rect">
            <a:avLst/>
          </a:prstGeom>
        </p:spPr>
        <p:txBody>
          <a:bodyPr lIns="89621" tIns="44811" rIns="89621" bIns="44811"/>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buClrTx/>
              <a:buSzTx/>
            </a:pPr>
            <a:r>
              <a:rPr sz="3400" b="1">
                <a:solidFill>
                  <a:srgbClr val="E45785"/>
                </a:solidFill>
              </a:rPr>
              <a:t>Security Automation &amp; Orchestration </a:t>
            </a:r>
          </a:p>
        </p:txBody>
      </p:sp>
      <p:sp>
        <p:nvSpPr>
          <p:cNvPr id="11" name="Rectangle 10"/>
          <p:cNvSpPr/>
          <p:nvPr/>
        </p:nvSpPr>
        <p:spPr>
          <a:xfrm>
            <a:off x="191550" y="1764814"/>
            <a:ext cx="5693441" cy="513007"/>
          </a:xfrm>
          <a:prstGeom prst="rect">
            <a:avLst/>
          </a:prstGeom>
        </p:spPr>
        <p:txBody>
          <a:bodyPr wrap="square" lIns="89621" tIns="44811" rIns="89621" bIns="44811">
            <a:spAutoFit/>
          </a:bodyPr>
          <a:lstStyle/>
          <a:p>
            <a:pPr defTabSz="914185" fontAlgn="auto">
              <a:spcBef>
                <a:spcPts val="0"/>
              </a:spcBef>
              <a:spcAft>
                <a:spcPts val="0"/>
              </a:spcAft>
              <a:buClrTx/>
              <a:buSzTx/>
            </a:pPr>
            <a:r>
              <a:rPr lang="en-US" sz="2700" dirty="0">
                <a:solidFill>
                  <a:srgbClr val="FFFFFF"/>
                </a:solidFill>
                <a:latin typeface="Segoe UI Semilight"/>
              </a:rPr>
              <a:t>Security at the speed of DevOps</a:t>
            </a:r>
          </a:p>
        </p:txBody>
      </p:sp>
      <p:grpSp>
        <p:nvGrpSpPr>
          <p:cNvPr id="46" name="Group 45"/>
          <p:cNvGrpSpPr/>
          <p:nvPr/>
        </p:nvGrpSpPr>
        <p:grpSpPr>
          <a:xfrm>
            <a:off x="641856" y="2389051"/>
            <a:ext cx="6071096" cy="2403809"/>
            <a:chOff x="654897" y="2436609"/>
            <a:chExt cx="6194447" cy="2451663"/>
          </a:xfrm>
        </p:grpSpPr>
        <p:grpSp>
          <p:nvGrpSpPr>
            <p:cNvPr id="25" name="Group 24"/>
            <p:cNvGrpSpPr/>
            <p:nvPr/>
          </p:nvGrpSpPr>
          <p:grpSpPr>
            <a:xfrm>
              <a:off x="654897" y="2436609"/>
              <a:ext cx="666222" cy="1927269"/>
              <a:chOff x="1771574" y="1980862"/>
              <a:chExt cx="666222" cy="1927269"/>
            </a:xfrm>
          </p:grpSpPr>
          <p:grpSp>
            <p:nvGrpSpPr>
              <p:cNvPr id="30" name="Group 29"/>
              <p:cNvGrpSpPr/>
              <p:nvPr/>
            </p:nvGrpSpPr>
            <p:grpSpPr>
              <a:xfrm>
                <a:off x="1771574" y="1980862"/>
                <a:ext cx="547598" cy="1849354"/>
                <a:chOff x="1549399" y="1008440"/>
                <a:chExt cx="858522" cy="4914840"/>
              </a:xfrm>
            </p:grpSpPr>
            <p:cxnSp>
              <p:nvCxnSpPr>
                <p:cNvPr id="31" name="Straight Connector 30"/>
                <p:cNvCxnSpPr/>
                <p:nvPr/>
              </p:nvCxnSpPr>
              <p:spPr>
                <a:xfrm>
                  <a:off x="1604676" y="1008440"/>
                  <a:ext cx="0" cy="4914840"/>
                </a:xfrm>
                <a:prstGeom prst="line">
                  <a:avLst/>
                </a:prstGeom>
                <a:ln w="15875">
                  <a:solidFill>
                    <a:srgbClr val="FF6699"/>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1549399" y="5923280"/>
                  <a:ext cx="858522" cy="0"/>
                </a:xfrm>
                <a:prstGeom prst="line">
                  <a:avLst/>
                </a:prstGeom>
                <a:ln w="15875">
                  <a:solidFill>
                    <a:srgbClr val="FF6699"/>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p:cNvSpPr/>
              <p:nvPr/>
            </p:nvSpPr>
            <p:spPr bwMode="auto">
              <a:xfrm>
                <a:off x="2275236" y="3752301"/>
                <a:ext cx="162560" cy="155830"/>
              </a:xfrm>
              <a:prstGeom prst="ellipse">
                <a:avLst/>
              </a:prstGeom>
              <a:noFill/>
              <a:ln w="15875">
                <a:solidFill>
                  <a:srgbClr val="FF669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0">
                  <a:lnSpc>
                    <a:spcPct val="90000"/>
                  </a:lnSpc>
                  <a:spcBef>
                    <a:spcPct val="0"/>
                  </a:spcBef>
                  <a:buClrTx/>
                  <a:buSzTx/>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 name="TextBox 41"/>
            <p:cNvSpPr txBox="1"/>
            <p:nvPr/>
          </p:nvSpPr>
          <p:spPr bwMode="auto">
            <a:xfrm>
              <a:off x="1483075" y="4063004"/>
              <a:ext cx="5366269" cy="825268"/>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defTabSz="896208">
                <a:buClr>
                  <a:srgbClr val="72183E"/>
                </a:buClr>
              </a:pPr>
              <a:r>
                <a:rPr lang="en-US" sz="2000" kern="0" dirty="0">
                  <a:solidFill>
                    <a:srgbClr val="FFFFFF"/>
                  </a:solidFill>
                  <a:latin typeface="Calibri"/>
                </a:rPr>
                <a:t>Adapt policy to application changes </a:t>
              </a:r>
            </a:p>
          </p:txBody>
        </p:sp>
      </p:grpSp>
      <p:grpSp>
        <p:nvGrpSpPr>
          <p:cNvPr id="47" name="Group 46"/>
          <p:cNvGrpSpPr/>
          <p:nvPr/>
        </p:nvGrpSpPr>
        <p:grpSpPr>
          <a:xfrm>
            <a:off x="453386" y="2389051"/>
            <a:ext cx="6260157" cy="3014700"/>
            <a:chOff x="462598" y="2436609"/>
            <a:chExt cx="6387350" cy="3074715"/>
          </a:xfrm>
        </p:grpSpPr>
        <p:grpSp>
          <p:nvGrpSpPr>
            <p:cNvPr id="36" name="Group 35"/>
            <p:cNvGrpSpPr/>
            <p:nvPr/>
          </p:nvGrpSpPr>
          <p:grpSpPr>
            <a:xfrm>
              <a:off x="462598" y="2436609"/>
              <a:ext cx="969677" cy="2562747"/>
              <a:chOff x="1549399" y="2329016"/>
              <a:chExt cx="969677" cy="2562747"/>
            </a:xfrm>
          </p:grpSpPr>
          <p:grpSp>
            <p:nvGrpSpPr>
              <p:cNvPr id="26" name="Group 25"/>
              <p:cNvGrpSpPr/>
              <p:nvPr/>
            </p:nvGrpSpPr>
            <p:grpSpPr>
              <a:xfrm>
                <a:off x="1549399" y="2329016"/>
                <a:ext cx="807116" cy="2484832"/>
                <a:chOff x="1419069" y="2097531"/>
                <a:chExt cx="988851" cy="3825749"/>
              </a:xfrm>
            </p:grpSpPr>
            <p:cxnSp>
              <p:nvCxnSpPr>
                <p:cNvPr id="27" name="Straight Connector 26"/>
                <p:cNvCxnSpPr/>
                <p:nvPr/>
              </p:nvCxnSpPr>
              <p:spPr>
                <a:xfrm>
                  <a:off x="1419069" y="2097531"/>
                  <a:ext cx="0" cy="3825749"/>
                </a:xfrm>
                <a:prstGeom prst="line">
                  <a:avLst/>
                </a:prstGeom>
                <a:ln w="15875">
                  <a:solidFill>
                    <a:srgbClr val="FF6699"/>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1419069" y="5923280"/>
                  <a:ext cx="988851" cy="0"/>
                </a:xfrm>
                <a:prstGeom prst="line">
                  <a:avLst/>
                </a:prstGeom>
                <a:ln w="15875">
                  <a:solidFill>
                    <a:srgbClr val="FF6699"/>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Oval 33"/>
              <p:cNvSpPr/>
              <p:nvPr/>
            </p:nvSpPr>
            <p:spPr bwMode="auto">
              <a:xfrm>
                <a:off x="2356516" y="4735933"/>
                <a:ext cx="162560" cy="155830"/>
              </a:xfrm>
              <a:prstGeom prst="ellipse">
                <a:avLst/>
              </a:prstGeom>
              <a:noFill/>
              <a:ln w="15875">
                <a:solidFill>
                  <a:srgbClr val="FF669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0">
                  <a:lnSpc>
                    <a:spcPct val="90000"/>
                  </a:lnSpc>
                  <a:spcBef>
                    <a:spcPct val="0"/>
                  </a:spcBef>
                  <a:buClrTx/>
                  <a:buSzTx/>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3" name="TextBox 42"/>
            <p:cNvSpPr txBox="1"/>
            <p:nvPr/>
          </p:nvSpPr>
          <p:spPr bwMode="auto">
            <a:xfrm>
              <a:off x="1483679" y="4686056"/>
              <a:ext cx="5366269" cy="825268"/>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defTabSz="896208">
                <a:buClr>
                  <a:srgbClr val="72183E"/>
                </a:buClr>
              </a:pPr>
              <a:r>
                <a:rPr lang="en-US" sz="2000" kern="0" dirty="0">
                  <a:solidFill>
                    <a:srgbClr val="FFFFFF"/>
                  </a:solidFill>
                  <a:latin typeface="Calibri"/>
                </a:rPr>
                <a:t>Auto-scale security with  Pay-as-you-Go</a:t>
              </a:r>
            </a:p>
          </p:txBody>
        </p:sp>
      </p:grpSp>
      <p:grpSp>
        <p:nvGrpSpPr>
          <p:cNvPr id="48" name="Group 47"/>
          <p:cNvGrpSpPr/>
          <p:nvPr/>
        </p:nvGrpSpPr>
        <p:grpSpPr>
          <a:xfrm>
            <a:off x="256426" y="2389048"/>
            <a:ext cx="6457118" cy="3562414"/>
            <a:chOff x="261636" y="2436608"/>
            <a:chExt cx="6588312" cy="3633332"/>
          </a:xfrm>
        </p:grpSpPr>
        <p:grpSp>
          <p:nvGrpSpPr>
            <p:cNvPr id="24" name="Group 23"/>
            <p:cNvGrpSpPr/>
            <p:nvPr/>
          </p:nvGrpSpPr>
          <p:grpSpPr>
            <a:xfrm>
              <a:off x="261636" y="2436608"/>
              <a:ext cx="1209040" cy="3089922"/>
              <a:chOff x="1361440" y="2781199"/>
              <a:chExt cx="1209040" cy="3223361"/>
            </a:xfrm>
          </p:grpSpPr>
          <p:cxnSp>
            <p:nvCxnSpPr>
              <p:cNvPr id="19" name="Straight Connector 18"/>
              <p:cNvCxnSpPr/>
              <p:nvPr/>
            </p:nvCxnSpPr>
            <p:spPr>
              <a:xfrm>
                <a:off x="1361440" y="2781199"/>
                <a:ext cx="0" cy="3142081"/>
              </a:xfrm>
              <a:prstGeom prst="line">
                <a:avLst/>
              </a:prstGeom>
              <a:ln w="15875">
                <a:solidFill>
                  <a:srgbClr val="FF6699"/>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361440" y="5923280"/>
                <a:ext cx="1046480" cy="0"/>
              </a:xfrm>
              <a:prstGeom prst="line">
                <a:avLst/>
              </a:prstGeom>
              <a:ln w="15875">
                <a:solidFill>
                  <a:srgbClr val="FF6699"/>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Oval 21"/>
              <p:cNvSpPr/>
              <p:nvPr/>
            </p:nvSpPr>
            <p:spPr bwMode="auto">
              <a:xfrm>
                <a:off x="2407920" y="5842000"/>
                <a:ext cx="162560" cy="162560"/>
              </a:xfrm>
              <a:prstGeom prst="ellipse">
                <a:avLst/>
              </a:prstGeom>
              <a:noFill/>
              <a:ln w="15875">
                <a:solidFill>
                  <a:srgbClr val="FF6699"/>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0">
                  <a:lnSpc>
                    <a:spcPct val="90000"/>
                  </a:lnSpc>
                  <a:spcBef>
                    <a:spcPct val="0"/>
                  </a:spcBef>
                  <a:buClrTx/>
                  <a:buSzTx/>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TextBox 43"/>
            <p:cNvSpPr txBox="1"/>
            <p:nvPr/>
          </p:nvSpPr>
          <p:spPr bwMode="auto">
            <a:xfrm>
              <a:off x="1483679" y="5244672"/>
              <a:ext cx="5366269" cy="825268"/>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defTabSz="896208">
                <a:buClr>
                  <a:srgbClr val="72183E"/>
                </a:buClr>
              </a:pPr>
              <a:r>
                <a:rPr lang="en-US" sz="2000" kern="0" dirty="0">
                  <a:solidFill>
                    <a:srgbClr val="FFFFFF"/>
                  </a:solidFill>
                  <a:latin typeface="Calibri"/>
                </a:rPr>
                <a:t>Auto-provisioning  via templates and APIs</a:t>
              </a:r>
            </a:p>
          </p:txBody>
        </p:sp>
      </p:grpSp>
    </p:spTree>
    <p:extLst>
      <p:ext uri="{BB962C8B-B14F-4D97-AF65-F5344CB8AC3E}">
        <p14:creationId xmlns:p14="http://schemas.microsoft.com/office/powerpoint/2010/main" val="1431183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99" fill="hold"/>
                                        <p:tgtEl>
                                          <p:spTgt spid="2"/>
                                        </p:tgtEl>
                                      </p:cBhvr>
                                    </p:cmd>
                                  </p:childTnLst>
                                </p:cTn>
                              </p:par>
                              <p:par>
                                <p:cTn id="7" presetID="22" presetClass="entr" presetSubtype="8" fill="hold"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left)">
                                      <p:cBhvr>
                                        <p:cTn id="9" dur="500"/>
                                        <p:tgtEl>
                                          <p:spTgt spid="46"/>
                                        </p:tgtEl>
                                      </p:cBhvr>
                                    </p:animEffect>
                                  </p:childTnLst>
                                </p:cTn>
                              </p:par>
                              <p:par>
                                <p:cTn id="10" presetID="22" presetClass="entr" presetSubtype="8"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par>
                                <p:cTn id="13" presetID="22" presetClass="entr" presetSubtype="8"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21" name="Rectangle 20"/>
          <p:cNvSpPr/>
          <p:nvPr/>
        </p:nvSpPr>
        <p:spPr bwMode="auto">
          <a:xfrm>
            <a:off x="-1" y="204581"/>
            <a:ext cx="6952343"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latin typeface="Arial"/>
            </a:endParaRPr>
          </a:p>
        </p:txBody>
      </p:sp>
      <p:sp>
        <p:nvSpPr>
          <p:cNvPr id="23" name="TextBox 22"/>
          <p:cNvSpPr txBox="1"/>
          <p:nvPr/>
        </p:nvSpPr>
        <p:spPr bwMode="auto">
          <a:xfrm>
            <a:off x="479776" y="204581"/>
            <a:ext cx="6275354"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FFFFFF"/>
                </a:solidFill>
              </a:rPr>
              <a:t>CLOUD SECURITY MUST BE </a:t>
            </a:r>
            <a:r>
              <a:rPr lang="en-US" sz="2800" b="1" dirty="0" smtClean="0">
                <a:solidFill>
                  <a:srgbClr val="E45785"/>
                </a:solidFill>
              </a:rPr>
              <a:t>ADAPTIVE </a:t>
            </a:r>
            <a:r>
              <a:rPr lang="en-US" sz="2800" b="1" dirty="0" smtClean="0">
                <a:solidFill>
                  <a:srgbClr val="FFFFFF"/>
                </a:solidFill>
              </a:rPr>
              <a:t> </a:t>
            </a:r>
            <a:endParaRPr lang="en-US" sz="2800" b="1" dirty="0">
              <a:solidFill>
                <a:srgbClr val="FFFFFF"/>
              </a:solidFill>
            </a:endParaRPr>
          </a:p>
        </p:txBody>
      </p:sp>
      <p:graphicFrame>
        <p:nvGraphicFramePr>
          <p:cNvPr id="24" name="Table 23"/>
          <p:cNvGraphicFramePr>
            <a:graphicFrameLocks noGrp="1"/>
          </p:cNvGraphicFramePr>
          <p:nvPr>
            <p:extLst>
              <p:ext uri="{D42A27DB-BD31-4B8C-83A1-F6EECF244321}">
                <p14:modId xmlns:p14="http://schemas.microsoft.com/office/powerpoint/2010/main" val="910713328"/>
              </p:ext>
            </p:extLst>
          </p:nvPr>
        </p:nvGraphicFramePr>
        <p:xfrm>
          <a:off x="232228" y="1750060"/>
          <a:ext cx="11625942" cy="2926080"/>
        </p:xfrm>
        <a:graphic>
          <a:graphicData uri="http://schemas.openxmlformats.org/drawingml/2006/table">
            <a:tbl>
              <a:tblPr firstRow="1" bandRow="1">
                <a:tableStyleId>{5C22544A-7EE6-4342-B048-85BDC9FD1C3A}</a:tableStyleId>
              </a:tblPr>
              <a:tblGrid>
                <a:gridCol w="3875314"/>
                <a:gridCol w="3875314"/>
                <a:gridCol w="3875314"/>
              </a:tblGrid>
              <a:tr h="370840">
                <a:tc>
                  <a:txBody>
                    <a:bodyPr/>
                    <a:lstStyle/>
                    <a:p>
                      <a:endParaRPr lang="en-US" sz="2400" dirty="0"/>
                    </a:p>
                  </a:txBody>
                  <a:tcPr>
                    <a:lnL w="12700" cmpd="sng">
                      <a:noFill/>
                    </a:lnL>
                    <a:lnT w="12700" cmpd="sng">
                      <a:noFill/>
                    </a:lnT>
                    <a:noFill/>
                  </a:tcPr>
                </a:tc>
                <a:tc>
                  <a:txBody>
                    <a:bodyPr/>
                    <a:lstStyle/>
                    <a:p>
                      <a:pPr algn="ctr"/>
                      <a:r>
                        <a:rPr lang="en-US" sz="2400" dirty="0" smtClean="0"/>
                        <a:t>Legacy Security</a:t>
                      </a:r>
                      <a:endParaRPr lang="en-US" sz="2400" dirty="0"/>
                    </a:p>
                  </a:txBody>
                  <a:tcPr/>
                </a:tc>
                <a:tc>
                  <a:txBody>
                    <a:bodyPr/>
                    <a:lstStyle/>
                    <a:p>
                      <a:pPr algn="ctr"/>
                      <a:r>
                        <a:rPr lang="en-US" sz="2400" dirty="0" smtClean="0"/>
                        <a:t>Cloud Security</a:t>
                      </a:r>
                      <a:endParaRPr lang="en-US" sz="2400" dirty="0"/>
                    </a:p>
                  </a:txBody>
                  <a:tcPr/>
                </a:tc>
              </a:tr>
              <a:tr h="370840">
                <a:tc>
                  <a:txBody>
                    <a:bodyPr/>
                    <a:lstStyle/>
                    <a:p>
                      <a:r>
                        <a:rPr lang="en-US" sz="2400" b="1" dirty="0" smtClean="0">
                          <a:solidFill>
                            <a:schemeClr val="accent1"/>
                          </a:solidFill>
                        </a:rPr>
                        <a:t>Adding new application</a:t>
                      </a:r>
                      <a:endParaRPr lang="en-US" sz="2400" b="1" dirty="0">
                        <a:solidFill>
                          <a:schemeClr val="accent1"/>
                        </a:solidFill>
                      </a:endParaRPr>
                    </a:p>
                  </a:txBody>
                  <a:tcPr>
                    <a:lnL w="12700" cmpd="sng">
                      <a:noFill/>
                    </a:lnL>
                    <a:lnR w="12700" cmpd="sng">
                      <a:noFill/>
                    </a:lnR>
                    <a:lnB w="6350" cap="flat" cmpd="sng" algn="ctr">
                      <a:solidFill>
                        <a:schemeClr val="tx2"/>
                      </a:solidFill>
                      <a:prstDash val="solid"/>
                      <a:round/>
                      <a:headEnd type="none" w="med" len="med"/>
                      <a:tailEnd type="none" w="med" len="med"/>
                    </a:lnB>
                    <a:solidFill>
                      <a:schemeClr val="bg1">
                        <a:lumMod val="75000"/>
                      </a:schemeClr>
                    </a:solidFill>
                  </a:tcPr>
                </a:tc>
                <a:tc>
                  <a:txBody>
                    <a:bodyPr/>
                    <a:lstStyle/>
                    <a:p>
                      <a:r>
                        <a:rPr lang="en-US" sz="2400" dirty="0" smtClean="0">
                          <a:solidFill>
                            <a:schemeClr val="tx1"/>
                          </a:solidFill>
                        </a:rPr>
                        <a:t>Add rule is a </a:t>
                      </a:r>
                      <a:br>
                        <a:rPr lang="en-US" sz="2400" dirty="0" smtClean="0">
                          <a:solidFill>
                            <a:schemeClr val="tx1"/>
                          </a:solidFill>
                        </a:rPr>
                      </a:br>
                      <a:r>
                        <a:rPr lang="en-US" sz="2400" b="1" dirty="0" smtClean="0">
                          <a:solidFill>
                            <a:srgbClr val="FF0000"/>
                          </a:solidFill>
                        </a:rPr>
                        <a:t>SHOWSTOPPER</a:t>
                      </a:r>
                      <a:endParaRPr lang="en-US" sz="2400" b="1" dirty="0">
                        <a:solidFill>
                          <a:srgbClr val="FF0000"/>
                        </a:solidFill>
                      </a:endParaRPr>
                    </a:p>
                  </a:txBody>
                  <a:tcPr>
                    <a:lnL w="12700" cmpd="sng">
                      <a:noFill/>
                    </a:lnL>
                    <a:lnR w="12700" cmpd="sng">
                      <a:noFill/>
                    </a:lnR>
                    <a:lnB w="6350" cap="flat" cmpd="sng" algn="ctr">
                      <a:solidFill>
                        <a:schemeClr val="tx2"/>
                      </a:solidFill>
                      <a:prstDash val="solid"/>
                      <a:round/>
                      <a:headEnd type="none" w="med" len="med"/>
                      <a:tailEnd type="none" w="med" len="med"/>
                    </a:lnB>
                    <a:solidFill>
                      <a:schemeClr val="bg1">
                        <a:lumMod val="75000"/>
                      </a:schemeClr>
                    </a:solidFill>
                  </a:tcPr>
                </a:tc>
                <a:tc>
                  <a:txBody>
                    <a:bodyPr/>
                    <a:lstStyle/>
                    <a:p>
                      <a:r>
                        <a:rPr lang="en-US" sz="2400" dirty="0" smtClean="0">
                          <a:solidFill>
                            <a:schemeClr val="tx1"/>
                          </a:solidFill>
                        </a:rPr>
                        <a:t>Adaptive policy is an </a:t>
                      </a:r>
                      <a:r>
                        <a:rPr lang="en-US" sz="2400" b="1" dirty="0" smtClean="0">
                          <a:solidFill>
                            <a:srgbClr val="00B050"/>
                          </a:solidFill>
                        </a:rPr>
                        <a:t>ENABLER</a:t>
                      </a:r>
                      <a:endParaRPr lang="en-US" sz="2400" b="1" dirty="0">
                        <a:solidFill>
                          <a:srgbClr val="00B050"/>
                        </a:solidFill>
                      </a:endParaRPr>
                    </a:p>
                  </a:txBody>
                  <a:tcPr>
                    <a:lnL w="12700" cmpd="sng">
                      <a:noFill/>
                    </a:lnL>
                    <a:lnB w="6350" cap="flat" cmpd="sng" algn="ctr">
                      <a:solidFill>
                        <a:schemeClr val="tx2"/>
                      </a:solidFill>
                      <a:prstDash val="solid"/>
                      <a:round/>
                      <a:headEnd type="none" w="med" len="med"/>
                      <a:tailEnd type="none" w="med" len="med"/>
                    </a:lnB>
                    <a:solidFill>
                      <a:schemeClr val="bg1">
                        <a:lumMod val="75000"/>
                      </a:schemeClr>
                    </a:solidFill>
                  </a:tcPr>
                </a:tc>
              </a:tr>
              <a:tr h="370840">
                <a:tc>
                  <a:txBody>
                    <a:bodyPr/>
                    <a:lstStyle/>
                    <a:p>
                      <a:r>
                        <a:rPr lang="en-US" sz="2400" b="1" dirty="0" smtClean="0">
                          <a:solidFill>
                            <a:schemeClr val="accent1"/>
                          </a:solidFill>
                        </a:rPr>
                        <a:t>Security</a:t>
                      </a:r>
                      <a:r>
                        <a:rPr lang="en-US" sz="2400" b="1" baseline="0" dirty="0" smtClean="0">
                          <a:solidFill>
                            <a:schemeClr val="accent1"/>
                          </a:solidFill>
                        </a:rPr>
                        <a:t> inside the cloud</a:t>
                      </a:r>
                      <a:endParaRPr lang="en-US" sz="2400" b="1" dirty="0">
                        <a:solidFill>
                          <a:schemeClr val="accent1"/>
                        </a:solidFill>
                      </a:endParaRP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r>
                        <a:rPr lang="en-US" sz="2400" dirty="0" smtClean="0">
                          <a:solidFill>
                            <a:schemeClr val="tx1"/>
                          </a:solidFill>
                        </a:rPr>
                        <a:t>Network</a:t>
                      </a:r>
                      <a:r>
                        <a:rPr lang="en-US" sz="2400" baseline="0" dirty="0" smtClean="0">
                          <a:solidFill>
                            <a:schemeClr val="tx1"/>
                          </a:solidFill>
                        </a:rPr>
                        <a:t> change is </a:t>
                      </a:r>
                      <a:br>
                        <a:rPr lang="en-US" sz="2400" baseline="0" dirty="0" smtClean="0">
                          <a:solidFill>
                            <a:schemeClr val="tx1"/>
                          </a:solidFill>
                        </a:rPr>
                      </a:br>
                      <a:r>
                        <a:rPr lang="en-US" sz="2400" b="1" baseline="0" dirty="0" smtClean="0">
                          <a:solidFill>
                            <a:srgbClr val="FF0000"/>
                          </a:solidFill>
                        </a:rPr>
                        <a:t>COMPLEX</a:t>
                      </a:r>
                      <a:endParaRPr lang="en-US" sz="2400" b="1" dirty="0">
                        <a:solidFill>
                          <a:srgbClr val="FF0000"/>
                        </a:solidFill>
                      </a:endParaRPr>
                    </a:p>
                  </a:txBody>
                  <a:tcPr>
                    <a:lnL w="12700" cmpd="sng">
                      <a:noFill/>
                    </a:lnL>
                    <a:lnR w="12700" cmpd="sng">
                      <a:noFill/>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c>
                  <a:txBody>
                    <a:bodyPr/>
                    <a:lstStyle/>
                    <a:p>
                      <a:r>
                        <a:rPr lang="en-US" sz="2400" dirty="0" smtClean="0">
                          <a:solidFill>
                            <a:schemeClr val="tx1"/>
                          </a:solidFill>
                        </a:rPr>
                        <a:t>SDN integration is</a:t>
                      </a:r>
                      <a:br>
                        <a:rPr lang="en-US" sz="2400" dirty="0" smtClean="0">
                          <a:solidFill>
                            <a:schemeClr val="tx1"/>
                          </a:solidFill>
                        </a:rPr>
                      </a:br>
                      <a:r>
                        <a:rPr lang="en-US" sz="2400" b="1" dirty="0" smtClean="0">
                          <a:solidFill>
                            <a:srgbClr val="00B050"/>
                          </a:solidFill>
                        </a:rPr>
                        <a:t>AUTOMATIC</a:t>
                      </a:r>
                      <a:endParaRPr lang="en-US" sz="2400" b="1" dirty="0">
                        <a:solidFill>
                          <a:srgbClr val="00B050"/>
                        </a:solidFill>
                      </a:endParaRPr>
                    </a:p>
                  </a:txBody>
                  <a:tcPr>
                    <a:lnL w="12700" cmpd="sng">
                      <a:noFill/>
                    </a:lnL>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bg1"/>
                    </a:solidFill>
                  </a:tcPr>
                </a:tc>
              </a:tr>
              <a:tr h="370840">
                <a:tc>
                  <a:txBody>
                    <a:bodyPr/>
                    <a:lstStyle/>
                    <a:p>
                      <a:r>
                        <a:rPr lang="en-US" sz="2400" b="1" dirty="0" smtClean="0">
                          <a:solidFill>
                            <a:schemeClr val="accent1"/>
                          </a:solidFill>
                        </a:rPr>
                        <a:t>Application</a:t>
                      </a:r>
                      <a:r>
                        <a:rPr lang="en-US" sz="2400" b="1" baseline="0" dirty="0" smtClean="0">
                          <a:solidFill>
                            <a:schemeClr val="accent1"/>
                          </a:solidFill>
                        </a:rPr>
                        <a:t> growth</a:t>
                      </a:r>
                      <a:endParaRPr lang="en-US" sz="2400" b="1" dirty="0">
                        <a:solidFill>
                          <a:schemeClr val="accent1"/>
                        </a:solidFill>
                      </a:endParaRPr>
                    </a:p>
                  </a:txBody>
                  <a:tcPr>
                    <a:lnL w="12700" cmpd="sng">
                      <a:noFill/>
                    </a:lnL>
                    <a:lnR w="12700" cmpd="sng">
                      <a:noFill/>
                    </a:lnR>
                    <a:lnT w="6350" cap="flat" cmpd="sng" algn="ctr">
                      <a:solidFill>
                        <a:schemeClr val="tx2"/>
                      </a:solidFill>
                      <a:prstDash val="solid"/>
                      <a:round/>
                      <a:headEnd type="none" w="med" len="med"/>
                      <a:tailEnd type="none" w="med" len="med"/>
                    </a:lnT>
                    <a:solidFill>
                      <a:schemeClr val="bg1">
                        <a:lumMod val="75000"/>
                      </a:schemeClr>
                    </a:solidFill>
                  </a:tcPr>
                </a:tc>
                <a:tc>
                  <a:txBody>
                    <a:bodyPr/>
                    <a:lstStyle/>
                    <a:p>
                      <a:r>
                        <a:rPr lang="en-US" sz="2400" dirty="0" smtClean="0">
                          <a:solidFill>
                            <a:schemeClr val="tx1"/>
                          </a:solidFill>
                        </a:rPr>
                        <a:t>Replacing</a:t>
                      </a:r>
                      <a:r>
                        <a:rPr lang="en-US" sz="2400" baseline="0" dirty="0" smtClean="0">
                          <a:solidFill>
                            <a:schemeClr val="tx1"/>
                          </a:solidFill>
                        </a:rPr>
                        <a:t> appliances is </a:t>
                      </a:r>
                      <a:r>
                        <a:rPr lang="en-US" sz="2400" b="1" baseline="0" dirty="0" smtClean="0">
                          <a:solidFill>
                            <a:srgbClr val="FF0000"/>
                          </a:solidFill>
                        </a:rPr>
                        <a:t>EXPENSIVE</a:t>
                      </a:r>
                      <a:endParaRPr lang="en-US" sz="2400" b="1" dirty="0">
                        <a:solidFill>
                          <a:srgbClr val="FF0000"/>
                        </a:solidFill>
                      </a:endParaRPr>
                    </a:p>
                  </a:txBody>
                  <a:tcPr>
                    <a:lnL w="12700" cmpd="sng">
                      <a:noFill/>
                    </a:lnL>
                    <a:lnR w="12700" cmpd="sng">
                      <a:noFill/>
                    </a:lnR>
                    <a:lnT w="6350" cap="flat" cmpd="sng" algn="ctr">
                      <a:solidFill>
                        <a:schemeClr val="tx2"/>
                      </a:solidFill>
                      <a:prstDash val="solid"/>
                      <a:round/>
                      <a:headEnd type="none" w="med" len="med"/>
                      <a:tailEnd type="none" w="med" len="med"/>
                    </a:lnT>
                    <a:solidFill>
                      <a:schemeClr val="bg1">
                        <a:lumMod val="75000"/>
                      </a:schemeClr>
                    </a:solidFill>
                  </a:tcPr>
                </a:tc>
                <a:tc>
                  <a:txBody>
                    <a:bodyPr/>
                    <a:lstStyle/>
                    <a:p>
                      <a:r>
                        <a:rPr lang="en-US" sz="2400" dirty="0" smtClean="0">
                          <a:solidFill>
                            <a:schemeClr val="tx1"/>
                          </a:solidFill>
                        </a:rPr>
                        <a:t>Auto-Scale</a:t>
                      </a:r>
                      <a:r>
                        <a:rPr lang="en-US" sz="2400" baseline="0" dirty="0" smtClean="0">
                          <a:solidFill>
                            <a:schemeClr val="tx1"/>
                          </a:solidFill>
                        </a:rPr>
                        <a:t> is</a:t>
                      </a:r>
                      <a:br>
                        <a:rPr lang="en-US" sz="2400" baseline="0" dirty="0" smtClean="0">
                          <a:solidFill>
                            <a:schemeClr val="tx1"/>
                          </a:solidFill>
                        </a:rPr>
                      </a:br>
                      <a:r>
                        <a:rPr lang="en-US" sz="2400" b="1" baseline="0" dirty="0" smtClean="0">
                          <a:solidFill>
                            <a:srgbClr val="00B050"/>
                          </a:solidFill>
                        </a:rPr>
                        <a:t>EFFORTLESS</a:t>
                      </a:r>
                      <a:endParaRPr lang="en-US" sz="2400" b="1" dirty="0">
                        <a:solidFill>
                          <a:srgbClr val="00B050"/>
                        </a:solidFill>
                      </a:endParaRPr>
                    </a:p>
                  </a:txBody>
                  <a:tcPr>
                    <a:lnL w="12700" cmpd="sng">
                      <a:noFill/>
                    </a:lnL>
                    <a:lnT w="6350" cap="flat" cmpd="sng" algn="ctr">
                      <a:solidFill>
                        <a:schemeClr val="tx2"/>
                      </a:solidFill>
                      <a:prstDash val="solid"/>
                      <a:round/>
                      <a:headEnd type="none" w="med" len="med"/>
                      <a:tailEnd type="none" w="med" len="med"/>
                    </a:lnT>
                    <a:solidFill>
                      <a:schemeClr val="bg1">
                        <a:lumMod val="75000"/>
                      </a:schemeClr>
                    </a:solidFill>
                  </a:tcPr>
                </a:tc>
              </a:tr>
            </a:tbl>
          </a:graphicData>
        </a:graphic>
      </p:graphicFrame>
      <p:sp>
        <p:nvSpPr>
          <p:cNvPr id="2" name="Date Placeholder 1"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Tree>
    <p:extLst>
      <p:ext uri="{BB962C8B-B14F-4D97-AF65-F5344CB8AC3E}">
        <p14:creationId xmlns:p14="http://schemas.microsoft.com/office/powerpoint/2010/main" val="302282261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le 48"/>
          <p:cNvGraphicFramePr>
            <a:graphicFrameLocks noGrp="1"/>
          </p:cNvGraphicFramePr>
          <p:nvPr>
            <p:extLst>
              <p:ext uri="{D42A27DB-BD31-4B8C-83A1-F6EECF244321}">
                <p14:modId xmlns:p14="http://schemas.microsoft.com/office/powerpoint/2010/main" val="873971388"/>
              </p:ext>
            </p:extLst>
          </p:nvPr>
        </p:nvGraphicFramePr>
        <p:xfrm>
          <a:off x="5863982" y="2202884"/>
          <a:ext cx="5494203" cy="1956932"/>
        </p:xfrm>
        <a:graphic>
          <a:graphicData uri="http://schemas.openxmlformats.org/drawingml/2006/table">
            <a:tbl>
              <a:tblPr firstRow="1" bandRow="1">
                <a:tableStyleId>{5940675A-B579-460E-94D1-54222C63F5DA}</a:tableStyleId>
              </a:tblPr>
              <a:tblGrid>
                <a:gridCol w="642886"/>
                <a:gridCol w="1391338"/>
                <a:gridCol w="1678934"/>
                <a:gridCol w="917196"/>
                <a:gridCol w="863849"/>
              </a:tblGrid>
              <a:tr h="287215">
                <a:tc gridSpan="5">
                  <a:txBody>
                    <a:bodyPr/>
                    <a:lstStyle/>
                    <a:p>
                      <a:r>
                        <a:rPr lang="en-US" sz="1400" b="1" dirty="0" smtClean="0">
                          <a:solidFill>
                            <a:schemeClr val="accent2"/>
                          </a:solidFill>
                        </a:rPr>
                        <a:t>Check Point Access Policy </a:t>
                      </a:r>
                      <a:endParaRPr lang="en-US" sz="1400" b="1" dirty="0">
                        <a:solidFill>
                          <a:schemeClr val="accent2"/>
                        </a:solidFill>
                      </a:endParaRPr>
                    </a:p>
                  </a:txBody>
                  <a:tcPr marL="73184" marR="73184" marT="29731" marB="29731" anchor="ctr">
                    <a:solidFill>
                      <a:schemeClr val="bg2"/>
                    </a:solidFill>
                  </a:tcPr>
                </a:tc>
                <a:tc hMerge="1">
                  <a:txBody>
                    <a:bodyPr/>
                    <a:lstStyle/>
                    <a:p>
                      <a:endParaRPr lang="en-US" sz="1800" b="1" dirty="0">
                        <a:solidFill>
                          <a:schemeClr val="accent2"/>
                        </a:solidFill>
                      </a:endParaRPr>
                    </a:p>
                  </a:txBody>
                  <a:tcPr marL="84406" marR="84406" marT="34290" marB="34290" anchor="ctr">
                    <a:solidFill>
                      <a:schemeClr val="bg2"/>
                    </a:solidFill>
                  </a:tcPr>
                </a:tc>
                <a:tc hMerge="1">
                  <a:txBody>
                    <a:bodyPr/>
                    <a:lstStyle/>
                    <a:p>
                      <a:endParaRPr lang="en-US" sz="1800" dirty="0">
                        <a:solidFill>
                          <a:schemeClr val="bg2">
                            <a:lumMod val="25000"/>
                          </a:schemeClr>
                        </a:solidFill>
                      </a:endParaRPr>
                    </a:p>
                  </a:txBody>
                  <a:tcPr marL="84406" marR="84406" marT="34290" marB="34290" anchor="ctr">
                    <a:solidFill>
                      <a:schemeClr val="bg1"/>
                    </a:solidFill>
                  </a:tcPr>
                </a:tc>
                <a:tc hMerge="1">
                  <a:txBody>
                    <a:bodyPr/>
                    <a:lstStyle/>
                    <a:p>
                      <a:endParaRPr lang="en-US" sz="1800" b="1" dirty="0">
                        <a:solidFill>
                          <a:schemeClr val="bg2">
                            <a:lumMod val="25000"/>
                          </a:schemeClr>
                        </a:solidFill>
                      </a:endParaRPr>
                    </a:p>
                  </a:txBody>
                  <a:tcPr marL="84406" marR="84406" marT="34290" marB="34290" anchor="ctr">
                    <a:solidFill>
                      <a:schemeClr val="bg1"/>
                    </a:solidFill>
                  </a:tcPr>
                </a:tc>
                <a:tc hMerge="1">
                  <a:txBody>
                    <a:bodyPr/>
                    <a:lstStyle/>
                    <a:p>
                      <a:endParaRPr lang="en-US" sz="1800" b="1" kern="1200" dirty="0">
                        <a:solidFill>
                          <a:schemeClr val="bg2">
                            <a:lumMod val="25000"/>
                          </a:schemeClr>
                        </a:solidFill>
                        <a:latin typeface="Helvetica"/>
                        <a:ea typeface=""/>
                        <a:cs typeface=""/>
                      </a:endParaRPr>
                    </a:p>
                  </a:txBody>
                  <a:tcPr marL="84406" marR="84406" marT="34290" marB="34290" anchor="ctr">
                    <a:solidFill>
                      <a:schemeClr val="bg1"/>
                    </a:solidFill>
                  </a:tcPr>
                </a:tc>
              </a:tr>
              <a:tr h="239083">
                <a:tc>
                  <a:txBody>
                    <a:bodyPr/>
                    <a:lstStyle/>
                    <a:p>
                      <a:r>
                        <a:rPr lang="en-US" sz="1100" b="1" dirty="0" smtClean="0">
                          <a:solidFill>
                            <a:schemeClr val="bg2">
                              <a:lumMod val="25000"/>
                            </a:schemeClr>
                          </a:solidFill>
                        </a:rPr>
                        <a:t>Rule</a:t>
                      </a:r>
                      <a:endParaRPr lang="en-US" sz="1100" b="1" dirty="0">
                        <a:solidFill>
                          <a:schemeClr val="bg2">
                            <a:lumMod val="25000"/>
                          </a:schemeClr>
                        </a:solidFill>
                      </a:endParaRPr>
                    </a:p>
                  </a:txBody>
                  <a:tcPr marL="73184" marR="73184" marT="29731" marB="29731" anchor="ctr">
                    <a:solidFill>
                      <a:schemeClr val="bg2"/>
                    </a:solidFill>
                  </a:tcPr>
                </a:tc>
                <a:tc>
                  <a:txBody>
                    <a:bodyPr/>
                    <a:lstStyle>
                      <a:lvl1pPr marL="0" algn="l" defTabSz="914400" rtl="0" eaLnBrk="1" latinLnBrk="0" hangingPunct="1">
                        <a:defRPr sz="1800" b="1" kern="1200">
                          <a:solidFill>
                            <a:schemeClr val="lt1"/>
                          </a:solidFill>
                          <a:latin typeface="Helvetica"/>
                          <a:ea typeface=""/>
                          <a:cs typeface=""/>
                        </a:defRPr>
                      </a:lvl1pPr>
                      <a:lvl2pPr marL="457200" algn="l" defTabSz="914400" rtl="0" eaLnBrk="1" latinLnBrk="0" hangingPunct="1">
                        <a:defRPr sz="1800" b="1" kern="1200">
                          <a:solidFill>
                            <a:schemeClr val="lt1"/>
                          </a:solidFill>
                          <a:latin typeface="Helvetica"/>
                          <a:ea typeface=""/>
                          <a:cs typeface=""/>
                        </a:defRPr>
                      </a:lvl2pPr>
                      <a:lvl3pPr marL="914400" algn="l" defTabSz="914400" rtl="0" eaLnBrk="1" latinLnBrk="0" hangingPunct="1">
                        <a:defRPr sz="1800" b="1" kern="1200">
                          <a:solidFill>
                            <a:schemeClr val="lt1"/>
                          </a:solidFill>
                          <a:latin typeface="Helvetica"/>
                          <a:ea typeface=""/>
                          <a:cs typeface=""/>
                        </a:defRPr>
                      </a:lvl3pPr>
                      <a:lvl4pPr marL="1371600" algn="l" defTabSz="914400" rtl="0" eaLnBrk="1" latinLnBrk="0" hangingPunct="1">
                        <a:defRPr sz="1800" b="1" kern="1200">
                          <a:solidFill>
                            <a:schemeClr val="lt1"/>
                          </a:solidFill>
                          <a:latin typeface="Helvetica"/>
                          <a:ea typeface=""/>
                          <a:cs typeface=""/>
                        </a:defRPr>
                      </a:lvl4pPr>
                      <a:lvl5pPr marL="1828800" algn="l" defTabSz="914400" rtl="0" eaLnBrk="1" latinLnBrk="0" hangingPunct="1">
                        <a:defRPr sz="1800" b="1" kern="1200">
                          <a:solidFill>
                            <a:schemeClr val="lt1"/>
                          </a:solidFill>
                          <a:latin typeface="Helvetica"/>
                          <a:ea typeface=""/>
                          <a:cs typeface=""/>
                        </a:defRPr>
                      </a:lvl5pPr>
                      <a:lvl6pPr marL="2286000" algn="l" defTabSz="914400" rtl="0" eaLnBrk="1" latinLnBrk="0" hangingPunct="1">
                        <a:defRPr sz="1800" b="1" kern="1200">
                          <a:solidFill>
                            <a:schemeClr val="lt1"/>
                          </a:solidFill>
                          <a:latin typeface="Helvetica"/>
                          <a:ea typeface=""/>
                          <a:cs typeface=""/>
                        </a:defRPr>
                      </a:lvl6pPr>
                      <a:lvl7pPr marL="2743200" algn="l" defTabSz="914400" rtl="0" eaLnBrk="1" latinLnBrk="0" hangingPunct="1">
                        <a:defRPr sz="1800" b="1" kern="1200">
                          <a:solidFill>
                            <a:schemeClr val="lt1"/>
                          </a:solidFill>
                          <a:latin typeface="Helvetica"/>
                          <a:ea typeface=""/>
                          <a:cs typeface=""/>
                        </a:defRPr>
                      </a:lvl7pPr>
                      <a:lvl8pPr marL="3200400" algn="l" defTabSz="914400" rtl="0" eaLnBrk="1" latinLnBrk="0" hangingPunct="1">
                        <a:defRPr sz="1800" b="1" kern="1200">
                          <a:solidFill>
                            <a:schemeClr val="lt1"/>
                          </a:solidFill>
                          <a:latin typeface="Helvetica"/>
                          <a:ea typeface=""/>
                          <a:cs typeface=""/>
                        </a:defRPr>
                      </a:lvl8pPr>
                      <a:lvl9pPr marL="3657600" algn="l" defTabSz="914400" rtl="0" eaLnBrk="1" latinLnBrk="0" hangingPunct="1">
                        <a:defRPr sz="1800" b="1" kern="1200">
                          <a:solidFill>
                            <a:schemeClr val="lt1"/>
                          </a:solidFill>
                          <a:latin typeface="Helvetica"/>
                          <a:ea typeface=""/>
                          <a:cs typeface=""/>
                        </a:defRPr>
                      </a:lvl9pPr>
                    </a:lstStyle>
                    <a:p>
                      <a:r>
                        <a:rPr lang="en-US" sz="1100" dirty="0" smtClean="0">
                          <a:solidFill>
                            <a:schemeClr val="bg2">
                              <a:lumMod val="25000"/>
                            </a:schemeClr>
                          </a:solidFill>
                        </a:rPr>
                        <a:t>From</a:t>
                      </a:r>
                      <a:endParaRPr lang="en-US" sz="1100" dirty="0">
                        <a:solidFill>
                          <a:schemeClr val="bg2">
                            <a:lumMod val="25000"/>
                          </a:schemeClr>
                        </a:solidFill>
                      </a:endParaRPr>
                    </a:p>
                  </a:txBody>
                  <a:tcPr marL="73184" marR="73184" marT="29731" marB="29731" anchor="ctr">
                    <a:solidFill>
                      <a:schemeClr val="bg2"/>
                    </a:solidFill>
                  </a:tcPr>
                </a:tc>
                <a:tc>
                  <a:txBody>
                    <a:bodyPr/>
                    <a:lstStyle>
                      <a:lvl1pPr marL="0" algn="l" defTabSz="914400" rtl="0" eaLnBrk="1" latinLnBrk="0" hangingPunct="1">
                        <a:defRPr sz="1800" b="1" kern="1200">
                          <a:solidFill>
                            <a:schemeClr val="lt1"/>
                          </a:solidFill>
                          <a:latin typeface="Helvetica"/>
                          <a:ea typeface=""/>
                          <a:cs typeface=""/>
                        </a:defRPr>
                      </a:lvl1pPr>
                      <a:lvl2pPr marL="457200" algn="l" defTabSz="914400" rtl="0" eaLnBrk="1" latinLnBrk="0" hangingPunct="1">
                        <a:defRPr sz="1800" b="1" kern="1200">
                          <a:solidFill>
                            <a:schemeClr val="lt1"/>
                          </a:solidFill>
                          <a:latin typeface="Helvetica"/>
                          <a:ea typeface=""/>
                          <a:cs typeface=""/>
                        </a:defRPr>
                      </a:lvl2pPr>
                      <a:lvl3pPr marL="914400" algn="l" defTabSz="914400" rtl="0" eaLnBrk="1" latinLnBrk="0" hangingPunct="1">
                        <a:defRPr sz="1800" b="1" kern="1200">
                          <a:solidFill>
                            <a:schemeClr val="lt1"/>
                          </a:solidFill>
                          <a:latin typeface="Helvetica"/>
                          <a:ea typeface=""/>
                          <a:cs typeface=""/>
                        </a:defRPr>
                      </a:lvl3pPr>
                      <a:lvl4pPr marL="1371600" algn="l" defTabSz="914400" rtl="0" eaLnBrk="1" latinLnBrk="0" hangingPunct="1">
                        <a:defRPr sz="1800" b="1" kern="1200">
                          <a:solidFill>
                            <a:schemeClr val="lt1"/>
                          </a:solidFill>
                          <a:latin typeface="Helvetica"/>
                          <a:ea typeface=""/>
                          <a:cs typeface=""/>
                        </a:defRPr>
                      </a:lvl4pPr>
                      <a:lvl5pPr marL="1828800" algn="l" defTabSz="914400" rtl="0" eaLnBrk="1" latinLnBrk="0" hangingPunct="1">
                        <a:defRPr sz="1800" b="1" kern="1200">
                          <a:solidFill>
                            <a:schemeClr val="lt1"/>
                          </a:solidFill>
                          <a:latin typeface="Helvetica"/>
                          <a:ea typeface=""/>
                          <a:cs typeface=""/>
                        </a:defRPr>
                      </a:lvl5pPr>
                      <a:lvl6pPr marL="2286000" algn="l" defTabSz="914400" rtl="0" eaLnBrk="1" latinLnBrk="0" hangingPunct="1">
                        <a:defRPr sz="1800" b="1" kern="1200">
                          <a:solidFill>
                            <a:schemeClr val="lt1"/>
                          </a:solidFill>
                          <a:latin typeface="Helvetica"/>
                          <a:ea typeface=""/>
                          <a:cs typeface=""/>
                        </a:defRPr>
                      </a:lvl6pPr>
                      <a:lvl7pPr marL="2743200" algn="l" defTabSz="914400" rtl="0" eaLnBrk="1" latinLnBrk="0" hangingPunct="1">
                        <a:defRPr sz="1800" b="1" kern="1200">
                          <a:solidFill>
                            <a:schemeClr val="lt1"/>
                          </a:solidFill>
                          <a:latin typeface="Helvetica"/>
                          <a:ea typeface=""/>
                          <a:cs typeface=""/>
                        </a:defRPr>
                      </a:lvl7pPr>
                      <a:lvl8pPr marL="3200400" algn="l" defTabSz="914400" rtl="0" eaLnBrk="1" latinLnBrk="0" hangingPunct="1">
                        <a:defRPr sz="1800" b="1" kern="1200">
                          <a:solidFill>
                            <a:schemeClr val="lt1"/>
                          </a:solidFill>
                          <a:latin typeface="Helvetica"/>
                          <a:ea typeface=""/>
                          <a:cs typeface=""/>
                        </a:defRPr>
                      </a:lvl8pPr>
                      <a:lvl9pPr marL="3657600" algn="l" defTabSz="914400" rtl="0" eaLnBrk="1" latinLnBrk="0" hangingPunct="1">
                        <a:defRPr sz="1800" b="1" kern="1200">
                          <a:solidFill>
                            <a:schemeClr val="lt1"/>
                          </a:solidFill>
                          <a:latin typeface="Helvetica"/>
                          <a:ea typeface=""/>
                          <a:cs typeface=""/>
                        </a:defRPr>
                      </a:lvl9pPr>
                    </a:lstStyle>
                    <a:p>
                      <a:r>
                        <a:rPr lang="en-US" sz="1100" dirty="0" smtClean="0">
                          <a:solidFill>
                            <a:schemeClr val="bg2">
                              <a:lumMod val="25000"/>
                            </a:schemeClr>
                          </a:solidFill>
                        </a:rPr>
                        <a:t>To</a:t>
                      </a:r>
                      <a:endParaRPr lang="en-US" sz="1100" dirty="0">
                        <a:solidFill>
                          <a:schemeClr val="bg2">
                            <a:lumMod val="25000"/>
                          </a:schemeClr>
                        </a:solidFill>
                      </a:endParaRPr>
                    </a:p>
                  </a:txBody>
                  <a:tcPr marL="73184" marR="73184" marT="29731" marB="29731" anchor="ctr">
                    <a:solidFill>
                      <a:schemeClr val="bg2"/>
                    </a:solidFill>
                  </a:tcPr>
                </a:tc>
                <a:tc>
                  <a:txBody>
                    <a:bodyPr/>
                    <a:lstStyle>
                      <a:lvl1pPr marL="0" algn="l" defTabSz="914400" rtl="0" eaLnBrk="1" latinLnBrk="0" hangingPunct="1">
                        <a:defRPr sz="1800" b="1" kern="1200">
                          <a:solidFill>
                            <a:schemeClr val="lt1"/>
                          </a:solidFill>
                          <a:latin typeface="Helvetica"/>
                          <a:ea typeface=""/>
                          <a:cs typeface=""/>
                        </a:defRPr>
                      </a:lvl1pPr>
                      <a:lvl2pPr marL="457200" algn="l" defTabSz="914400" rtl="0" eaLnBrk="1" latinLnBrk="0" hangingPunct="1">
                        <a:defRPr sz="1800" b="1" kern="1200">
                          <a:solidFill>
                            <a:schemeClr val="lt1"/>
                          </a:solidFill>
                          <a:latin typeface="Helvetica"/>
                          <a:ea typeface=""/>
                          <a:cs typeface=""/>
                        </a:defRPr>
                      </a:lvl2pPr>
                      <a:lvl3pPr marL="914400" algn="l" defTabSz="914400" rtl="0" eaLnBrk="1" latinLnBrk="0" hangingPunct="1">
                        <a:defRPr sz="1800" b="1" kern="1200">
                          <a:solidFill>
                            <a:schemeClr val="lt1"/>
                          </a:solidFill>
                          <a:latin typeface="Helvetica"/>
                          <a:ea typeface=""/>
                          <a:cs typeface=""/>
                        </a:defRPr>
                      </a:lvl3pPr>
                      <a:lvl4pPr marL="1371600" algn="l" defTabSz="914400" rtl="0" eaLnBrk="1" latinLnBrk="0" hangingPunct="1">
                        <a:defRPr sz="1800" b="1" kern="1200">
                          <a:solidFill>
                            <a:schemeClr val="lt1"/>
                          </a:solidFill>
                          <a:latin typeface="Helvetica"/>
                          <a:ea typeface=""/>
                          <a:cs typeface=""/>
                        </a:defRPr>
                      </a:lvl4pPr>
                      <a:lvl5pPr marL="1828800" algn="l" defTabSz="914400" rtl="0" eaLnBrk="1" latinLnBrk="0" hangingPunct="1">
                        <a:defRPr sz="1800" b="1" kern="1200">
                          <a:solidFill>
                            <a:schemeClr val="lt1"/>
                          </a:solidFill>
                          <a:latin typeface="Helvetica"/>
                          <a:ea typeface=""/>
                          <a:cs typeface=""/>
                        </a:defRPr>
                      </a:lvl5pPr>
                      <a:lvl6pPr marL="2286000" algn="l" defTabSz="914400" rtl="0" eaLnBrk="1" latinLnBrk="0" hangingPunct="1">
                        <a:defRPr sz="1800" b="1" kern="1200">
                          <a:solidFill>
                            <a:schemeClr val="lt1"/>
                          </a:solidFill>
                          <a:latin typeface="Helvetica"/>
                          <a:ea typeface=""/>
                          <a:cs typeface=""/>
                        </a:defRPr>
                      </a:lvl6pPr>
                      <a:lvl7pPr marL="2743200" algn="l" defTabSz="914400" rtl="0" eaLnBrk="1" latinLnBrk="0" hangingPunct="1">
                        <a:defRPr sz="1800" b="1" kern="1200">
                          <a:solidFill>
                            <a:schemeClr val="lt1"/>
                          </a:solidFill>
                          <a:latin typeface="Helvetica"/>
                          <a:ea typeface=""/>
                          <a:cs typeface=""/>
                        </a:defRPr>
                      </a:lvl7pPr>
                      <a:lvl8pPr marL="3200400" algn="l" defTabSz="914400" rtl="0" eaLnBrk="1" latinLnBrk="0" hangingPunct="1">
                        <a:defRPr sz="1800" b="1" kern="1200">
                          <a:solidFill>
                            <a:schemeClr val="lt1"/>
                          </a:solidFill>
                          <a:latin typeface="Helvetica"/>
                          <a:ea typeface=""/>
                          <a:cs typeface=""/>
                        </a:defRPr>
                      </a:lvl8pPr>
                      <a:lvl9pPr marL="3657600" algn="l" defTabSz="914400" rtl="0" eaLnBrk="1" latinLnBrk="0" hangingPunct="1">
                        <a:defRPr sz="1800" b="1" kern="1200">
                          <a:solidFill>
                            <a:schemeClr val="lt1"/>
                          </a:solidFill>
                          <a:latin typeface="Helvetica"/>
                          <a:ea typeface=""/>
                          <a:cs typeface=""/>
                        </a:defRPr>
                      </a:lvl9pPr>
                    </a:lstStyle>
                    <a:p>
                      <a:r>
                        <a:rPr lang="en-US" sz="1100" b="1" dirty="0" smtClean="0">
                          <a:solidFill>
                            <a:schemeClr val="bg2">
                              <a:lumMod val="25000"/>
                            </a:schemeClr>
                          </a:solidFill>
                        </a:rPr>
                        <a:t>Application</a:t>
                      </a:r>
                      <a:endParaRPr lang="en-US" sz="1100" b="1" dirty="0">
                        <a:solidFill>
                          <a:schemeClr val="bg2">
                            <a:lumMod val="25000"/>
                          </a:schemeClr>
                        </a:solidFill>
                      </a:endParaRPr>
                    </a:p>
                  </a:txBody>
                  <a:tcPr marL="73184" marR="73184" marT="29731" marB="29731" anchor="ctr">
                    <a:solidFill>
                      <a:schemeClr val="bg2"/>
                    </a:solidFill>
                  </a:tcPr>
                </a:tc>
                <a:tc>
                  <a:txBody>
                    <a:bodyPr/>
                    <a:lstStyle/>
                    <a:p>
                      <a:r>
                        <a:rPr lang="en-US" sz="1100" b="1" kern="1200" dirty="0" smtClean="0">
                          <a:solidFill>
                            <a:schemeClr val="bg2">
                              <a:lumMod val="25000"/>
                            </a:schemeClr>
                          </a:solidFill>
                        </a:rPr>
                        <a:t>Action</a:t>
                      </a:r>
                      <a:endParaRPr lang="en-US" sz="1100" b="1" kern="1200" dirty="0">
                        <a:solidFill>
                          <a:schemeClr val="bg2">
                            <a:lumMod val="25000"/>
                          </a:schemeClr>
                        </a:solidFill>
                        <a:latin typeface="Helvetica"/>
                        <a:ea typeface=""/>
                        <a:cs typeface=""/>
                      </a:endParaRPr>
                    </a:p>
                  </a:txBody>
                  <a:tcPr marL="73184" marR="73184" marT="29731" marB="29731" anchor="ctr">
                    <a:solidFill>
                      <a:schemeClr val="bg2"/>
                    </a:solidFill>
                  </a:tcPr>
                </a:tc>
              </a:tr>
              <a:tr h="5353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rgbClr val="D5D5D5">
                              <a:lumMod val="25000"/>
                            </a:srgbClr>
                          </a:solidFill>
                          <a:latin typeface="Helvetica"/>
                          <a:ea typeface=""/>
                          <a:cs typeface=""/>
                        </a:rPr>
                        <a:t>3</a:t>
                      </a:r>
                      <a:endParaRPr lang="en-US" sz="1400" kern="1200" dirty="0">
                        <a:solidFill>
                          <a:srgbClr val="D5D5D5">
                            <a:lumMod val="25000"/>
                          </a:srgbClr>
                        </a:solidFill>
                        <a:latin typeface="Helvetica"/>
                        <a:ea typeface=""/>
                        <a:cs typeface=""/>
                      </a:endParaRPr>
                    </a:p>
                  </a:txBody>
                  <a:tcPr marL="73184" marR="73184" marT="29731" marB="29731" anchor="ctr">
                    <a:solidFill>
                      <a:schemeClr val="bg1"/>
                    </a:solidFill>
                  </a:tcPr>
                </a:tc>
                <a:tc>
                  <a:txBody>
                    <a:bodyPr/>
                    <a:lstStyle>
                      <a:lvl1pPr marL="0" algn="l" defTabSz="914400" rtl="0" eaLnBrk="1" latinLnBrk="0" hangingPunct="1">
                        <a:defRPr sz="1800" kern="1200">
                          <a:solidFill>
                            <a:schemeClr val="dk1"/>
                          </a:solidFill>
                          <a:latin typeface="Helvetica"/>
                          <a:ea typeface=""/>
                          <a:cs typeface=""/>
                        </a:defRPr>
                      </a:lvl1pPr>
                      <a:lvl2pPr marL="457200" algn="l" defTabSz="914400" rtl="0" eaLnBrk="1" latinLnBrk="0" hangingPunct="1">
                        <a:defRPr sz="1800" kern="1200">
                          <a:solidFill>
                            <a:schemeClr val="dk1"/>
                          </a:solidFill>
                          <a:latin typeface="Helvetica"/>
                          <a:ea typeface=""/>
                          <a:cs typeface=""/>
                        </a:defRPr>
                      </a:lvl2pPr>
                      <a:lvl3pPr marL="914400" algn="l" defTabSz="914400" rtl="0" eaLnBrk="1" latinLnBrk="0" hangingPunct="1">
                        <a:defRPr sz="1800" kern="1200">
                          <a:solidFill>
                            <a:schemeClr val="dk1"/>
                          </a:solidFill>
                          <a:latin typeface="Helvetica"/>
                          <a:ea typeface=""/>
                          <a:cs typeface=""/>
                        </a:defRPr>
                      </a:lvl3pPr>
                      <a:lvl4pPr marL="1371600" algn="l" defTabSz="914400" rtl="0" eaLnBrk="1" latinLnBrk="0" hangingPunct="1">
                        <a:defRPr sz="1800" kern="1200">
                          <a:solidFill>
                            <a:schemeClr val="dk1"/>
                          </a:solidFill>
                          <a:latin typeface="Helvetica"/>
                          <a:ea typeface=""/>
                          <a:cs typeface=""/>
                        </a:defRPr>
                      </a:lvl4pPr>
                      <a:lvl5pPr marL="1828800" algn="l" defTabSz="914400" rtl="0" eaLnBrk="1" latinLnBrk="0" hangingPunct="1">
                        <a:defRPr sz="1800" kern="1200">
                          <a:solidFill>
                            <a:schemeClr val="dk1"/>
                          </a:solidFill>
                          <a:latin typeface="Helvetica"/>
                          <a:ea typeface=""/>
                          <a:cs typeface=""/>
                        </a:defRPr>
                      </a:lvl5pPr>
                      <a:lvl6pPr marL="2286000" algn="l" defTabSz="914400" rtl="0" eaLnBrk="1" latinLnBrk="0" hangingPunct="1">
                        <a:defRPr sz="1800" kern="1200">
                          <a:solidFill>
                            <a:schemeClr val="dk1"/>
                          </a:solidFill>
                          <a:latin typeface="Helvetica"/>
                          <a:ea typeface=""/>
                          <a:cs typeface=""/>
                        </a:defRPr>
                      </a:lvl6pPr>
                      <a:lvl7pPr marL="2743200" algn="l" defTabSz="914400" rtl="0" eaLnBrk="1" latinLnBrk="0" hangingPunct="1">
                        <a:defRPr sz="1800" kern="1200">
                          <a:solidFill>
                            <a:schemeClr val="dk1"/>
                          </a:solidFill>
                          <a:latin typeface="Helvetica"/>
                          <a:ea typeface=""/>
                          <a:cs typeface=""/>
                        </a:defRPr>
                      </a:lvl7pPr>
                      <a:lvl8pPr marL="3200400" algn="l" defTabSz="914400" rtl="0" eaLnBrk="1" latinLnBrk="0" hangingPunct="1">
                        <a:defRPr sz="1800" kern="1200">
                          <a:solidFill>
                            <a:schemeClr val="dk1"/>
                          </a:solidFill>
                          <a:latin typeface="Helvetica"/>
                          <a:ea typeface=""/>
                          <a:cs typeface=""/>
                        </a:defRPr>
                      </a:lvl8pPr>
                      <a:lvl9pPr marL="3657600" algn="l" defTabSz="914400" rtl="0" eaLnBrk="1" latinLnBrk="0" hangingPunct="1">
                        <a:defRPr sz="1800" kern="1200">
                          <a:solidFill>
                            <a:schemeClr val="dk1"/>
                          </a:solidFill>
                          <a:latin typeface="Helvetica"/>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D5D5D5">
                              <a:lumMod val="25000"/>
                            </a:srgbClr>
                          </a:solidFill>
                          <a:latin typeface="Helvetica"/>
                        </a:rPr>
                        <a:t>Finance_App1</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srgbClr val="D5D5D5">
                              <a:lumMod val="25000"/>
                            </a:srgbClr>
                          </a:solidFill>
                          <a:latin typeface="Helvetica"/>
                        </a:rPr>
                        <a:t>(</a:t>
                      </a:r>
                      <a:r>
                        <a:rPr lang="en-US" sz="1000" kern="0" dirty="0" err="1" smtClean="0">
                          <a:solidFill>
                            <a:srgbClr val="4D4D4F"/>
                          </a:solidFill>
                          <a:latin typeface="Helvetica"/>
                        </a:rPr>
                        <a:t>vCenter</a:t>
                      </a:r>
                      <a:r>
                        <a:rPr lang="en-US" sz="1000" kern="0" baseline="0" dirty="0" smtClean="0">
                          <a:solidFill>
                            <a:srgbClr val="4D4D4F"/>
                          </a:solidFill>
                          <a:latin typeface="Helvetica"/>
                        </a:rPr>
                        <a:t> </a:t>
                      </a:r>
                      <a:r>
                        <a:rPr lang="en-US" sz="1000" kern="0" dirty="0" smtClean="0">
                          <a:solidFill>
                            <a:srgbClr val="4D4D4F"/>
                          </a:solidFill>
                        </a:rPr>
                        <a:t>Object)</a:t>
                      </a:r>
                      <a:endParaRPr lang="en-US" sz="1000" b="1" kern="1200" dirty="0">
                        <a:solidFill>
                          <a:schemeClr val="bg2">
                            <a:lumMod val="25000"/>
                          </a:schemeClr>
                        </a:solidFill>
                        <a:latin typeface="Helvetica"/>
                        <a:ea typeface=""/>
                        <a:cs typeface=""/>
                      </a:endParaRPr>
                    </a:p>
                  </a:txBody>
                  <a:tcPr marL="73184" marR="73184" marT="29731" marB="29731" anchor="ctr">
                    <a:solidFill>
                      <a:schemeClr val="bg1"/>
                    </a:solidFill>
                  </a:tcPr>
                </a:tc>
                <a:tc>
                  <a:txBody>
                    <a:bodyPr/>
                    <a:lstStyle>
                      <a:lvl1pPr marL="0" algn="l" defTabSz="914400" rtl="0" eaLnBrk="1" latinLnBrk="0" hangingPunct="1">
                        <a:defRPr sz="1800" kern="1200">
                          <a:solidFill>
                            <a:schemeClr val="dk1"/>
                          </a:solidFill>
                          <a:latin typeface="Helvetica"/>
                          <a:ea typeface=""/>
                          <a:cs typeface=""/>
                        </a:defRPr>
                      </a:lvl1pPr>
                      <a:lvl2pPr marL="457200" algn="l" defTabSz="914400" rtl="0" eaLnBrk="1" latinLnBrk="0" hangingPunct="1">
                        <a:defRPr sz="1800" kern="1200">
                          <a:solidFill>
                            <a:schemeClr val="dk1"/>
                          </a:solidFill>
                          <a:latin typeface="Helvetica"/>
                          <a:ea typeface=""/>
                          <a:cs typeface=""/>
                        </a:defRPr>
                      </a:lvl2pPr>
                      <a:lvl3pPr marL="914400" algn="l" defTabSz="914400" rtl="0" eaLnBrk="1" latinLnBrk="0" hangingPunct="1">
                        <a:defRPr sz="1800" kern="1200">
                          <a:solidFill>
                            <a:schemeClr val="dk1"/>
                          </a:solidFill>
                          <a:latin typeface="Helvetica"/>
                          <a:ea typeface=""/>
                          <a:cs typeface=""/>
                        </a:defRPr>
                      </a:lvl3pPr>
                      <a:lvl4pPr marL="1371600" algn="l" defTabSz="914400" rtl="0" eaLnBrk="1" latinLnBrk="0" hangingPunct="1">
                        <a:defRPr sz="1800" kern="1200">
                          <a:solidFill>
                            <a:schemeClr val="dk1"/>
                          </a:solidFill>
                          <a:latin typeface="Helvetica"/>
                          <a:ea typeface=""/>
                          <a:cs typeface=""/>
                        </a:defRPr>
                      </a:lvl4pPr>
                      <a:lvl5pPr marL="1828800" algn="l" defTabSz="914400" rtl="0" eaLnBrk="1" latinLnBrk="0" hangingPunct="1">
                        <a:defRPr sz="1800" kern="1200">
                          <a:solidFill>
                            <a:schemeClr val="dk1"/>
                          </a:solidFill>
                          <a:latin typeface="Helvetica"/>
                          <a:ea typeface=""/>
                          <a:cs typeface=""/>
                        </a:defRPr>
                      </a:lvl5pPr>
                      <a:lvl6pPr marL="2286000" algn="l" defTabSz="914400" rtl="0" eaLnBrk="1" latinLnBrk="0" hangingPunct="1">
                        <a:defRPr sz="1800" kern="1200">
                          <a:solidFill>
                            <a:schemeClr val="dk1"/>
                          </a:solidFill>
                          <a:latin typeface="Helvetica"/>
                          <a:ea typeface=""/>
                          <a:cs typeface=""/>
                        </a:defRPr>
                      </a:lvl6pPr>
                      <a:lvl7pPr marL="2743200" algn="l" defTabSz="914400" rtl="0" eaLnBrk="1" latinLnBrk="0" hangingPunct="1">
                        <a:defRPr sz="1800" kern="1200">
                          <a:solidFill>
                            <a:schemeClr val="dk1"/>
                          </a:solidFill>
                          <a:latin typeface="Helvetica"/>
                          <a:ea typeface=""/>
                          <a:cs typeface=""/>
                        </a:defRPr>
                      </a:lvl7pPr>
                      <a:lvl8pPr marL="3200400" algn="l" defTabSz="914400" rtl="0" eaLnBrk="1" latinLnBrk="0" hangingPunct="1">
                        <a:defRPr sz="1800" kern="1200">
                          <a:solidFill>
                            <a:schemeClr val="dk1"/>
                          </a:solidFill>
                          <a:latin typeface="Helvetica"/>
                          <a:ea typeface=""/>
                          <a:cs typeface=""/>
                        </a:defRPr>
                      </a:lvl8pPr>
                      <a:lvl9pPr marL="3657600" algn="l" defTabSz="914400" rtl="0" eaLnBrk="1" latinLnBrk="0" hangingPunct="1">
                        <a:defRPr sz="1800" kern="1200">
                          <a:solidFill>
                            <a:schemeClr val="dk1"/>
                          </a:solidFill>
                          <a:latin typeface="Helvetica"/>
                          <a:ea typeface=""/>
                          <a:cs typeface=""/>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smtClean="0"/>
                        <a:t>Database_Group</a:t>
                      </a:r>
                      <a:r>
                        <a:rPr lang="en-US" sz="1400" kern="0" dirty="0" smtClean="0">
                          <a:solidFill>
                            <a:srgbClr val="4D4D4F"/>
                          </a:solidFill>
                        </a:rPr>
                        <a:t/>
                      </a:r>
                      <a:br>
                        <a:rPr lang="en-US" sz="1400" kern="0" dirty="0" smtClean="0">
                          <a:solidFill>
                            <a:srgbClr val="4D4D4F"/>
                          </a:solidFill>
                        </a:rPr>
                      </a:br>
                      <a:r>
                        <a:rPr lang="en-US" sz="1400" kern="0" dirty="0" smtClean="0">
                          <a:solidFill>
                            <a:srgbClr val="4D4D4F"/>
                          </a:solidFill>
                        </a:rPr>
                        <a:t> </a:t>
                      </a:r>
                      <a:r>
                        <a:rPr lang="en-US" sz="1000" kern="1200" dirty="0" smtClean="0">
                          <a:solidFill>
                            <a:srgbClr val="D5D5D5">
                              <a:lumMod val="25000"/>
                            </a:srgbClr>
                          </a:solidFill>
                          <a:latin typeface="Helvetica"/>
                          <a:ea typeface=""/>
                          <a:cs typeface=""/>
                        </a:rPr>
                        <a:t>(NSX </a:t>
                      </a:r>
                      <a:r>
                        <a:rPr lang="en-US" sz="1000" kern="1200" dirty="0" err="1" smtClean="0">
                          <a:solidFill>
                            <a:srgbClr val="D5D5D5">
                              <a:lumMod val="25000"/>
                            </a:srgbClr>
                          </a:solidFill>
                          <a:latin typeface="Helvetica"/>
                          <a:ea typeface=""/>
                          <a:cs typeface=""/>
                        </a:rPr>
                        <a:t>SecGroup</a:t>
                      </a:r>
                      <a:r>
                        <a:rPr lang="en-US" sz="1000" kern="1200" dirty="0" smtClean="0">
                          <a:solidFill>
                            <a:srgbClr val="D5D5D5">
                              <a:lumMod val="25000"/>
                            </a:srgbClr>
                          </a:solidFill>
                          <a:latin typeface="Helvetica"/>
                          <a:ea typeface=""/>
                          <a:cs typeface=""/>
                        </a:rPr>
                        <a:t>)</a:t>
                      </a:r>
                    </a:p>
                  </a:txBody>
                  <a:tcPr marL="73184" marR="73184" marT="29731" marB="29731" anchor="ctr">
                    <a:solidFill>
                      <a:schemeClr val="bg1"/>
                    </a:solidFill>
                  </a:tcPr>
                </a:tc>
                <a:tc>
                  <a:txBody>
                    <a:bodyPr/>
                    <a:lstStyle>
                      <a:lvl1pPr marL="0" algn="l" defTabSz="914400" rtl="0" eaLnBrk="1" latinLnBrk="0" hangingPunct="1">
                        <a:defRPr sz="1800" kern="1200">
                          <a:solidFill>
                            <a:schemeClr val="dk1"/>
                          </a:solidFill>
                          <a:latin typeface="Helvetica"/>
                          <a:ea typeface=""/>
                          <a:cs typeface=""/>
                        </a:defRPr>
                      </a:lvl1pPr>
                      <a:lvl2pPr marL="457200" algn="l" defTabSz="914400" rtl="0" eaLnBrk="1" latinLnBrk="0" hangingPunct="1">
                        <a:defRPr sz="1800" kern="1200">
                          <a:solidFill>
                            <a:schemeClr val="dk1"/>
                          </a:solidFill>
                          <a:latin typeface="Helvetica"/>
                          <a:ea typeface=""/>
                          <a:cs typeface=""/>
                        </a:defRPr>
                      </a:lvl2pPr>
                      <a:lvl3pPr marL="914400" algn="l" defTabSz="914400" rtl="0" eaLnBrk="1" latinLnBrk="0" hangingPunct="1">
                        <a:defRPr sz="1800" kern="1200">
                          <a:solidFill>
                            <a:schemeClr val="dk1"/>
                          </a:solidFill>
                          <a:latin typeface="Helvetica"/>
                          <a:ea typeface=""/>
                          <a:cs typeface=""/>
                        </a:defRPr>
                      </a:lvl3pPr>
                      <a:lvl4pPr marL="1371600" algn="l" defTabSz="914400" rtl="0" eaLnBrk="1" latinLnBrk="0" hangingPunct="1">
                        <a:defRPr sz="1800" kern="1200">
                          <a:solidFill>
                            <a:schemeClr val="dk1"/>
                          </a:solidFill>
                          <a:latin typeface="Helvetica"/>
                          <a:ea typeface=""/>
                          <a:cs typeface=""/>
                        </a:defRPr>
                      </a:lvl4pPr>
                      <a:lvl5pPr marL="1828800" algn="l" defTabSz="914400" rtl="0" eaLnBrk="1" latinLnBrk="0" hangingPunct="1">
                        <a:defRPr sz="1800" kern="1200">
                          <a:solidFill>
                            <a:schemeClr val="dk1"/>
                          </a:solidFill>
                          <a:latin typeface="Helvetica"/>
                          <a:ea typeface=""/>
                          <a:cs typeface=""/>
                        </a:defRPr>
                      </a:lvl5pPr>
                      <a:lvl6pPr marL="2286000" algn="l" defTabSz="914400" rtl="0" eaLnBrk="1" latinLnBrk="0" hangingPunct="1">
                        <a:defRPr sz="1800" kern="1200">
                          <a:solidFill>
                            <a:schemeClr val="dk1"/>
                          </a:solidFill>
                          <a:latin typeface="Helvetica"/>
                          <a:ea typeface=""/>
                          <a:cs typeface=""/>
                        </a:defRPr>
                      </a:lvl6pPr>
                      <a:lvl7pPr marL="2743200" algn="l" defTabSz="914400" rtl="0" eaLnBrk="1" latinLnBrk="0" hangingPunct="1">
                        <a:defRPr sz="1800" kern="1200">
                          <a:solidFill>
                            <a:schemeClr val="dk1"/>
                          </a:solidFill>
                          <a:latin typeface="Helvetica"/>
                          <a:ea typeface=""/>
                          <a:cs typeface=""/>
                        </a:defRPr>
                      </a:lvl7pPr>
                      <a:lvl8pPr marL="3200400" algn="l" defTabSz="914400" rtl="0" eaLnBrk="1" latinLnBrk="0" hangingPunct="1">
                        <a:defRPr sz="1800" kern="1200">
                          <a:solidFill>
                            <a:schemeClr val="dk1"/>
                          </a:solidFill>
                          <a:latin typeface="Helvetica"/>
                          <a:ea typeface=""/>
                          <a:cs typeface=""/>
                        </a:defRPr>
                      </a:lvl8pPr>
                      <a:lvl9pPr marL="3657600" algn="l" defTabSz="914400" rtl="0" eaLnBrk="1" latinLnBrk="0" hangingPunct="1">
                        <a:defRPr sz="1800" kern="1200">
                          <a:solidFill>
                            <a:schemeClr val="dk1"/>
                          </a:solidFill>
                          <a:latin typeface="Helvetica"/>
                          <a:ea typeface=""/>
                          <a:cs typeface=""/>
                        </a:defRPr>
                      </a:lvl9pPr>
                    </a:lstStyle>
                    <a:p>
                      <a:pPr algn="l"/>
                      <a:r>
                        <a:rPr lang="en-US" sz="1400" kern="1200" dirty="0" smtClean="0">
                          <a:solidFill>
                            <a:schemeClr val="bg2">
                              <a:lumMod val="25000"/>
                            </a:schemeClr>
                          </a:solidFill>
                        </a:rPr>
                        <a:t>MSSQL</a:t>
                      </a:r>
                      <a:endParaRPr lang="en-US" sz="1400" b="1" kern="1200" dirty="0">
                        <a:solidFill>
                          <a:schemeClr val="bg2">
                            <a:lumMod val="25000"/>
                          </a:schemeClr>
                        </a:solidFill>
                        <a:latin typeface="Helvetica"/>
                        <a:ea typeface=""/>
                        <a:cs typeface=""/>
                      </a:endParaRPr>
                    </a:p>
                  </a:txBody>
                  <a:tcPr marL="73184" marR="73184" marT="29731" marB="29731" anchor="ctr">
                    <a:solidFill>
                      <a:schemeClr val="bg1"/>
                    </a:solid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400" kern="1200" dirty="0" smtClean="0">
                          <a:solidFill>
                            <a:schemeClr val="bg2">
                              <a:lumMod val="25000"/>
                            </a:schemeClr>
                          </a:solidFill>
                        </a:rPr>
                        <a:t>Allow</a:t>
                      </a:r>
                      <a:endParaRPr lang="en-US" sz="1400" b="1" kern="1200" dirty="0" smtClean="0">
                        <a:solidFill>
                          <a:schemeClr val="bg2">
                            <a:lumMod val="25000"/>
                          </a:schemeClr>
                        </a:solidFill>
                        <a:latin typeface="Helvetica"/>
                        <a:ea typeface=""/>
                        <a:cs typeface=""/>
                      </a:endParaRPr>
                    </a:p>
                  </a:txBody>
                  <a:tcPr marL="73184" marR="73184" marT="29731" marB="29731" anchor="ctr">
                    <a:solidFill>
                      <a:schemeClr val="bg1"/>
                    </a:solidFill>
                  </a:tcPr>
                </a:tc>
              </a:tr>
              <a:tr h="4476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rgbClr val="D5D5D5">
                              <a:lumMod val="25000"/>
                            </a:srgbClr>
                          </a:solidFill>
                          <a:latin typeface="Helvetica"/>
                          <a:ea typeface=""/>
                          <a:cs typeface=""/>
                        </a:rPr>
                        <a:t>4</a:t>
                      </a:r>
                      <a:endParaRPr lang="en-US" sz="1400" kern="1200" dirty="0">
                        <a:solidFill>
                          <a:srgbClr val="D5D5D5">
                            <a:lumMod val="25000"/>
                          </a:srgbClr>
                        </a:solidFill>
                        <a:latin typeface="Helvetica"/>
                        <a:ea typeface=""/>
                        <a:cs typeface=""/>
                      </a:endParaRPr>
                    </a:p>
                  </a:txBody>
                  <a:tcPr marL="73184" marR="73184" marT="29731" marB="29731"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solidFill>
                            <a:srgbClr val="D5D5D5">
                              <a:lumMod val="25000"/>
                            </a:srgbClr>
                          </a:solidFill>
                          <a:latin typeface="Helvetica"/>
                        </a:rPr>
                        <a:t>HR_App2</a:t>
                      </a:r>
                      <a:br>
                        <a:rPr lang="en-US" sz="1400" dirty="0" smtClean="0">
                          <a:solidFill>
                            <a:srgbClr val="D5D5D5">
                              <a:lumMod val="25000"/>
                            </a:srgbClr>
                          </a:solidFill>
                          <a:latin typeface="Helvetica"/>
                        </a:rPr>
                      </a:br>
                      <a:r>
                        <a:rPr lang="en-US" sz="1000" dirty="0" smtClean="0">
                          <a:solidFill>
                            <a:srgbClr val="D5D5D5">
                              <a:lumMod val="25000"/>
                            </a:srgbClr>
                          </a:solidFill>
                          <a:latin typeface="Helvetica"/>
                        </a:rPr>
                        <a:t>(</a:t>
                      </a:r>
                      <a:r>
                        <a:rPr lang="en-US" sz="1000" kern="0" dirty="0" smtClean="0">
                          <a:solidFill>
                            <a:srgbClr val="4D4D4F"/>
                          </a:solidFill>
                          <a:latin typeface="Helvetica"/>
                        </a:rPr>
                        <a:t>Azure </a:t>
                      </a:r>
                      <a:r>
                        <a:rPr lang="en-US" sz="1000" kern="0" dirty="0" smtClean="0">
                          <a:solidFill>
                            <a:srgbClr val="4D4D4F"/>
                          </a:solidFill>
                        </a:rPr>
                        <a:t>Object)</a:t>
                      </a:r>
                      <a:endParaRPr lang="en-US" sz="1000" b="1" kern="1200" dirty="0" smtClean="0">
                        <a:solidFill>
                          <a:schemeClr val="bg2">
                            <a:lumMod val="25000"/>
                          </a:schemeClr>
                        </a:solidFill>
                        <a:latin typeface="Helvetica"/>
                        <a:ea typeface=""/>
                        <a:cs typeface=""/>
                      </a:endParaRPr>
                    </a:p>
                  </a:txBody>
                  <a:tcPr marL="73184" marR="73184" marT="29731" marB="29731"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smtClean="0">
                          <a:solidFill>
                            <a:schemeClr val="tx1"/>
                          </a:solidFill>
                        </a:rPr>
                        <a:t>Finance_Group</a:t>
                      </a:r>
                      <a:r>
                        <a:rPr lang="en-US" sz="1400" kern="0" dirty="0" smtClean="0">
                          <a:solidFill>
                            <a:srgbClr val="4D4D4F"/>
                          </a:solidFill>
                        </a:rPr>
                        <a:t/>
                      </a:r>
                      <a:br>
                        <a:rPr lang="en-US" sz="1400" kern="0" dirty="0" smtClean="0">
                          <a:solidFill>
                            <a:srgbClr val="4D4D4F"/>
                          </a:solidFill>
                        </a:rPr>
                      </a:br>
                      <a:r>
                        <a:rPr lang="en-US" sz="1000" kern="1200" dirty="0" smtClean="0">
                          <a:solidFill>
                            <a:srgbClr val="D5D5D5">
                              <a:lumMod val="25000"/>
                            </a:srgbClr>
                          </a:solidFill>
                          <a:latin typeface="Helvetica"/>
                          <a:ea typeface=""/>
                          <a:cs typeface=""/>
                        </a:rPr>
                        <a:t>(ACI </a:t>
                      </a:r>
                      <a:r>
                        <a:rPr lang="en-US" sz="1000" kern="1200" dirty="0" err="1" smtClean="0">
                          <a:solidFill>
                            <a:srgbClr val="D5D5D5">
                              <a:lumMod val="25000"/>
                            </a:srgbClr>
                          </a:solidFill>
                          <a:latin typeface="Helvetica"/>
                          <a:ea typeface=""/>
                          <a:cs typeface=""/>
                        </a:rPr>
                        <a:t>End</a:t>
                      </a:r>
                      <a:r>
                        <a:rPr lang="en-US" sz="1000" kern="1200" baseline="0" dirty="0" err="1" smtClean="0">
                          <a:solidFill>
                            <a:srgbClr val="D5D5D5">
                              <a:lumMod val="25000"/>
                            </a:srgbClr>
                          </a:solidFill>
                          <a:latin typeface="Helvetica"/>
                          <a:ea typeface=""/>
                          <a:cs typeface=""/>
                        </a:rPr>
                        <a:t>Point</a:t>
                      </a:r>
                      <a:r>
                        <a:rPr lang="en-US" sz="1000" kern="1200" baseline="0" dirty="0" smtClean="0">
                          <a:solidFill>
                            <a:srgbClr val="D5D5D5">
                              <a:lumMod val="25000"/>
                            </a:srgbClr>
                          </a:solidFill>
                          <a:latin typeface="Helvetica"/>
                          <a:ea typeface=""/>
                          <a:cs typeface=""/>
                        </a:rPr>
                        <a:t> Group</a:t>
                      </a:r>
                      <a:r>
                        <a:rPr lang="en-US" sz="1000" kern="1200" dirty="0" smtClean="0">
                          <a:solidFill>
                            <a:srgbClr val="D5D5D5">
                              <a:lumMod val="25000"/>
                            </a:srgbClr>
                          </a:solidFill>
                          <a:latin typeface="Helvetica"/>
                          <a:ea typeface=""/>
                          <a:cs typeface=""/>
                        </a:rPr>
                        <a:t>)</a:t>
                      </a:r>
                    </a:p>
                  </a:txBody>
                  <a:tcPr marL="73184" marR="73184" marT="29731" marB="29731" anchor="ctr">
                    <a:solidFill>
                      <a:schemeClr val="bg1"/>
                    </a:solidFill>
                  </a:tcPr>
                </a:tc>
                <a:tc>
                  <a:txBody>
                    <a:bodyPr/>
                    <a:lstStyle/>
                    <a:p>
                      <a:pPr algn="l"/>
                      <a:r>
                        <a:rPr lang="en-US" sz="1400" kern="1200" dirty="0" smtClean="0">
                          <a:solidFill>
                            <a:schemeClr val="bg2">
                              <a:lumMod val="25000"/>
                            </a:schemeClr>
                          </a:solidFill>
                          <a:latin typeface="Helvetica"/>
                          <a:ea typeface=""/>
                          <a:cs typeface=""/>
                        </a:rPr>
                        <a:t>CRM</a:t>
                      </a:r>
                      <a:endParaRPr lang="en-US" sz="1400" kern="1200" dirty="0">
                        <a:solidFill>
                          <a:schemeClr val="bg2">
                            <a:lumMod val="25000"/>
                          </a:schemeClr>
                        </a:solidFill>
                        <a:latin typeface="Helvetica"/>
                        <a:ea typeface=""/>
                        <a:cs typeface=""/>
                      </a:endParaRPr>
                    </a:p>
                  </a:txBody>
                  <a:tcPr marL="73184" marR="73184" marT="29731" marB="29731" anchor="ctr">
                    <a:solidFill>
                      <a:schemeClr val="bg1"/>
                    </a:solid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400" kern="1200" dirty="0" smtClean="0">
                          <a:solidFill>
                            <a:schemeClr val="bg2">
                              <a:lumMod val="25000"/>
                            </a:schemeClr>
                          </a:solidFill>
                          <a:latin typeface="Helvetica"/>
                          <a:ea typeface=""/>
                          <a:cs typeface=""/>
                        </a:rPr>
                        <a:t>Allow</a:t>
                      </a:r>
                    </a:p>
                  </a:txBody>
                  <a:tcPr marL="73184" marR="73184" marT="29731" marB="29731" anchor="ctr">
                    <a:solidFill>
                      <a:schemeClr val="bg1"/>
                    </a:solidFill>
                  </a:tcPr>
                </a:tc>
              </a:tr>
              <a:tr h="4476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rgbClr val="D5D5D5">
                              <a:lumMod val="25000"/>
                            </a:srgbClr>
                          </a:solidFill>
                          <a:latin typeface="Helvetica"/>
                          <a:ea typeface=""/>
                          <a:cs typeface=""/>
                        </a:rPr>
                        <a:t>5</a:t>
                      </a:r>
                      <a:endParaRPr lang="en-US" sz="1400" kern="1200" dirty="0">
                        <a:solidFill>
                          <a:srgbClr val="D5D5D5">
                            <a:lumMod val="25000"/>
                          </a:srgbClr>
                        </a:solidFill>
                        <a:latin typeface="Helvetica"/>
                        <a:ea typeface=""/>
                        <a:cs typeface=""/>
                      </a:endParaRPr>
                    </a:p>
                  </a:txBody>
                  <a:tcPr marL="73184" marR="73184" marT="29731" marB="29731"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smtClean="0">
                          <a:solidFill>
                            <a:srgbClr val="D5D5D5">
                              <a:lumMod val="25000"/>
                            </a:srgbClr>
                          </a:solidFill>
                          <a:latin typeface="Helvetica"/>
                          <a:ea typeface="+mn-ea"/>
                          <a:cs typeface="+mn-cs"/>
                        </a:rPr>
                        <a:t>User_ID</a:t>
                      </a:r>
                      <a:endParaRPr lang="en-US" sz="1400" kern="1200" dirty="0" smtClean="0">
                        <a:solidFill>
                          <a:srgbClr val="D5D5D5">
                            <a:lumMod val="25000"/>
                          </a:srgbClr>
                        </a:solidFill>
                        <a:latin typeface="Helvetica"/>
                        <a:ea typeface="+mn-ea"/>
                        <a:cs typeface="+mn-cs"/>
                      </a:endParaRPr>
                    </a:p>
                  </a:txBody>
                  <a:tcPr marL="73184" marR="73184" marT="29731" marB="29731"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err="1" smtClean="0">
                          <a:solidFill>
                            <a:srgbClr val="D5D5D5">
                              <a:lumMod val="25000"/>
                            </a:srgbClr>
                          </a:solidFill>
                          <a:latin typeface="Helvetica"/>
                          <a:ea typeface="+mn-ea"/>
                          <a:cs typeface="+mn-cs"/>
                        </a:rPr>
                        <a:t>SAP_App</a:t>
                      </a:r>
                      <a:endParaRPr lang="en-US" sz="1400" kern="1200" dirty="0" smtClean="0">
                        <a:solidFill>
                          <a:srgbClr val="D5D5D5">
                            <a:lumMod val="25000"/>
                          </a:srgbClr>
                        </a:solidFill>
                        <a:latin typeface="Helvetica"/>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smtClean="0">
                          <a:solidFill>
                            <a:srgbClr val="D5D5D5">
                              <a:lumMod val="25000"/>
                            </a:srgbClr>
                          </a:solidFill>
                          <a:latin typeface="Helvetica"/>
                          <a:ea typeface=""/>
                          <a:cs typeface=""/>
                        </a:rPr>
                        <a:t>(AWS</a:t>
                      </a:r>
                      <a:r>
                        <a:rPr lang="en-US" sz="1000" kern="1200" baseline="0" dirty="0" smtClean="0">
                          <a:solidFill>
                            <a:srgbClr val="D5D5D5">
                              <a:lumMod val="25000"/>
                            </a:srgbClr>
                          </a:solidFill>
                          <a:latin typeface="Helvetica"/>
                          <a:ea typeface=""/>
                          <a:cs typeface=""/>
                        </a:rPr>
                        <a:t> </a:t>
                      </a:r>
                      <a:r>
                        <a:rPr lang="en-US" sz="1000" kern="1200" dirty="0" smtClean="0">
                          <a:solidFill>
                            <a:srgbClr val="D5D5D5">
                              <a:lumMod val="25000"/>
                            </a:srgbClr>
                          </a:solidFill>
                          <a:latin typeface="Helvetica"/>
                          <a:ea typeface=""/>
                          <a:cs typeface=""/>
                        </a:rPr>
                        <a:t>Object)</a:t>
                      </a:r>
                    </a:p>
                  </a:txBody>
                  <a:tcPr marL="73184" marR="73184" marT="29731" marB="29731" anchor="ctr">
                    <a:solidFill>
                      <a:schemeClr val="bg1"/>
                    </a:solidFill>
                  </a:tcPr>
                </a:tc>
                <a:tc>
                  <a:txBody>
                    <a:bodyPr/>
                    <a:lstStyle/>
                    <a:p>
                      <a:pPr algn="l"/>
                      <a:r>
                        <a:rPr lang="en-US" sz="1400" kern="1200" dirty="0" smtClean="0">
                          <a:solidFill>
                            <a:schemeClr val="bg2">
                              <a:lumMod val="25000"/>
                            </a:schemeClr>
                          </a:solidFill>
                          <a:latin typeface="Helvetica"/>
                          <a:ea typeface=""/>
                          <a:cs typeface=""/>
                        </a:rPr>
                        <a:t>SAP</a:t>
                      </a:r>
                      <a:endParaRPr lang="en-US" sz="1400" kern="1200" dirty="0">
                        <a:solidFill>
                          <a:schemeClr val="bg2">
                            <a:lumMod val="25000"/>
                          </a:schemeClr>
                        </a:solidFill>
                        <a:latin typeface="Helvetica"/>
                        <a:ea typeface=""/>
                        <a:cs typeface=""/>
                      </a:endParaRPr>
                    </a:p>
                  </a:txBody>
                  <a:tcPr marL="73184" marR="73184" marT="29731" marB="29731" anchor="ctr">
                    <a:solidFill>
                      <a:schemeClr val="bg1"/>
                    </a:solidFill>
                  </a:tcPr>
                </a:tc>
                <a:tc>
                  <a:txBody>
                    <a:bodyPr/>
                    <a:lstStyle/>
                    <a:p>
                      <a:pPr marL="0" marR="0" indent="0" algn="l" defTabSz="914192" rtl="0" eaLnBrk="1" fontAlgn="auto" latinLnBrk="0" hangingPunct="1">
                        <a:lnSpc>
                          <a:spcPct val="100000"/>
                        </a:lnSpc>
                        <a:spcBef>
                          <a:spcPts val="0"/>
                        </a:spcBef>
                        <a:spcAft>
                          <a:spcPts val="0"/>
                        </a:spcAft>
                        <a:buClrTx/>
                        <a:buSzTx/>
                        <a:buFontTx/>
                        <a:buNone/>
                        <a:tabLst/>
                        <a:defRPr/>
                      </a:pPr>
                      <a:r>
                        <a:rPr lang="en-US" sz="1400" kern="1200" dirty="0" smtClean="0">
                          <a:solidFill>
                            <a:schemeClr val="bg2">
                              <a:lumMod val="25000"/>
                            </a:schemeClr>
                          </a:solidFill>
                          <a:latin typeface="Helvetica"/>
                          <a:ea typeface=""/>
                          <a:cs typeface=""/>
                        </a:rPr>
                        <a:t>Allow</a:t>
                      </a:r>
                    </a:p>
                  </a:txBody>
                  <a:tcPr marL="73184" marR="73184" marT="29731" marB="29731" anchor="ctr">
                    <a:solidFill>
                      <a:schemeClr val="bg1"/>
                    </a:solidFill>
                  </a:tcPr>
                </a:tc>
              </a:tr>
            </a:tbl>
          </a:graphicData>
        </a:graphic>
      </p:graphicFrame>
      <p:cxnSp>
        <p:nvCxnSpPr>
          <p:cNvPr id="82" name="Elbow Connector 81"/>
          <p:cNvCxnSpPr/>
          <p:nvPr/>
        </p:nvCxnSpPr>
        <p:spPr bwMode="auto">
          <a:xfrm flipV="1">
            <a:off x="2133338" y="3027478"/>
            <a:ext cx="4459503" cy="129259"/>
          </a:xfrm>
          <a:prstGeom prst="bentConnector3">
            <a:avLst>
              <a:gd name="adj1" fmla="val 50000"/>
            </a:avLst>
          </a:prstGeom>
          <a:solidFill>
            <a:schemeClr val="bg1"/>
          </a:solidFill>
          <a:ln w="28575"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Elbow Connector 95"/>
          <p:cNvCxnSpPr/>
          <p:nvPr/>
        </p:nvCxnSpPr>
        <p:spPr bwMode="auto">
          <a:xfrm flipV="1">
            <a:off x="2594380" y="3584062"/>
            <a:ext cx="4847156" cy="917714"/>
          </a:xfrm>
          <a:prstGeom prst="bentConnector3">
            <a:avLst>
              <a:gd name="adj1" fmla="val 100469"/>
            </a:avLst>
          </a:prstGeom>
          <a:solidFill>
            <a:schemeClr val="bg1"/>
          </a:solidFill>
          <a:ln w="28575"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Elbow Connector 98"/>
          <p:cNvCxnSpPr>
            <a:stCxn id="41" idx="3"/>
          </p:cNvCxnSpPr>
          <p:nvPr/>
        </p:nvCxnSpPr>
        <p:spPr bwMode="auto">
          <a:xfrm flipV="1">
            <a:off x="2593630" y="4097711"/>
            <a:ext cx="5867745" cy="1287458"/>
          </a:xfrm>
          <a:prstGeom prst="bentConnector3">
            <a:avLst>
              <a:gd name="adj1" fmla="val 100461"/>
            </a:avLst>
          </a:prstGeom>
          <a:solidFill>
            <a:schemeClr val="bg1"/>
          </a:solidFill>
          <a:ln w="28575"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 name="Group 19"/>
          <p:cNvGrpSpPr/>
          <p:nvPr/>
        </p:nvGrpSpPr>
        <p:grpSpPr>
          <a:xfrm>
            <a:off x="1332203" y="2202884"/>
            <a:ext cx="1058137" cy="1002550"/>
            <a:chOff x="749143" y="3144045"/>
            <a:chExt cx="1058137" cy="1002550"/>
          </a:xfrm>
        </p:grpSpPr>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49143" y="3144045"/>
              <a:ext cx="1058137" cy="1002550"/>
            </a:xfrm>
            <a:prstGeom prst="rect">
              <a:avLst/>
            </a:prstGeom>
          </p:spPr>
        </p:pic>
        <p:pic>
          <p:nvPicPr>
            <p:cNvPr id="69" name="Picture 68"/>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873094" y="3263083"/>
              <a:ext cx="914537" cy="324943"/>
            </a:xfrm>
            <a:prstGeom prst="rect">
              <a:avLst/>
            </a:prstGeom>
            <a:scene3d>
              <a:camera prst="isometricTopUp"/>
              <a:lightRig rig="threePt" dir="t"/>
            </a:scene3d>
          </p:spPr>
        </p:pic>
      </p:grpSp>
      <p:sp>
        <p:nvSpPr>
          <p:cNvPr id="74" name="Arc 73"/>
          <p:cNvSpPr/>
          <p:nvPr/>
        </p:nvSpPr>
        <p:spPr bwMode="auto">
          <a:xfrm rot="20967003">
            <a:off x="5332123" y="3087717"/>
            <a:ext cx="542809" cy="890324"/>
          </a:xfrm>
          <a:prstGeom prst="arc">
            <a:avLst>
              <a:gd name="adj1" fmla="val 16749599"/>
              <a:gd name="adj2" fmla="val 4523202"/>
            </a:avLst>
          </a:prstGeom>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buClr>
                <a:srgbClr val="72183E"/>
              </a:buClr>
            </a:pPr>
            <a:endParaRPr lang="en-US">
              <a:solidFill>
                <a:srgbClr val="4D4D4F"/>
              </a:solidFill>
            </a:endParaRPr>
          </a:p>
        </p:txBody>
      </p:sp>
      <p:grpSp>
        <p:nvGrpSpPr>
          <p:cNvPr id="21" name="Group 20"/>
          <p:cNvGrpSpPr/>
          <p:nvPr/>
        </p:nvGrpSpPr>
        <p:grpSpPr>
          <a:xfrm>
            <a:off x="3020598" y="2154187"/>
            <a:ext cx="1058137" cy="1002550"/>
            <a:chOff x="3170307" y="1125447"/>
            <a:chExt cx="1058137" cy="1002550"/>
          </a:xfrm>
        </p:grpSpPr>
        <p:pic>
          <p:nvPicPr>
            <p:cNvPr id="54" name="Picture 5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70307" y="1125447"/>
              <a:ext cx="1058137" cy="1002550"/>
            </a:xfrm>
            <a:prstGeom prst="rect">
              <a:avLst/>
            </a:prstGeom>
          </p:spPr>
        </p:pic>
        <p:pic>
          <p:nvPicPr>
            <p:cNvPr id="19" name="Picture 18"/>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3358599" y="1249977"/>
              <a:ext cx="724855" cy="329960"/>
            </a:xfrm>
            <a:prstGeom prst="rect">
              <a:avLst/>
            </a:prstGeom>
            <a:scene3d>
              <a:camera prst="isometricTopUp"/>
              <a:lightRig rig="threePt" dir="t"/>
            </a:scene3d>
          </p:spPr>
        </p:pic>
      </p:grpSp>
      <p:sp>
        <p:nvSpPr>
          <p:cNvPr id="24" name="Freeform 23"/>
          <p:cNvSpPr/>
          <p:nvPr/>
        </p:nvSpPr>
        <p:spPr bwMode="auto">
          <a:xfrm>
            <a:off x="3059057" y="2878707"/>
            <a:ext cx="220234" cy="469900"/>
          </a:xfrm>
          <a:custGeom>
            <a:avLst/>
            <a:gdLst>
              <a:gd name="connsiteX0" fmla="*/ 220234 w 220234"/>
              <a:gd name="connsiteY0" fmla="*/ 0 h 469900"/>
              <a:gd name="connsiteX1" fmla="*/ 101 w 220234"/>
              <a:gd name="connsiteY1" fmla="*/ 160866 h 469900"/>
              <a:gd name="connsiteX2" fmla="*/ 190601 w 220234"/>
              <a:gd name="connsiteY2" fmla="*/ 342900 h 469900"/>
              <a:gd name="connsiteX3" fmla="*/ 110167 w 220234"/>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220234" h="469900">
                <a:moveTo>
                  <a:pt x="220234" y="0"/>
                </a:moveTo>
                <a:cubicBezTo>
                  <a:pt x="112637" y="51858"/>
                  <a:pt x="5040" y="103716"/>
                  <a:pt x="101" y="160866"/>
                </a:cubicBezTo>
                <a:cubicBezTo>
                  <a:pt x="-4838" y="218016"/>
                  <a:pt x="172257" y="291394"/>
                  <a:pt x="190601" y="342900"/>
                </a:cubicBezTo>
                <a:cubicBezTo>
                  <a:pt x="208945" y="394406"/>
                  <a:pt x="159556" y="432153"/>
                  <a:pt x="110167" y="469900"/>
                </a:cubicBezTo>
              </a:path>
            </a:pathLst>
          </a:custGeom>
          <a:noFill/>
          <a:ln w="28575" algn="ctr">
            <a:solidFill>
              <a:schemeClr val="tx1"/>
            </a:solidFill>
            <a:miter lim="800000"/>
            <a:headEnd/>
            <a:tailEnd/>
          </a:ln>
          <a:effectLst/>
          <a:extLst/>
        </p:spPr>
        <p:txBody>
          <a:bodyPr rtlCol="0" anchor="ctr"/>
          <a:lstStyle/>
          <a:p>
            <a:pPr algn="ctr">
              <a:buClr>
                <a:srgbClr val="72183E"/>
              </a:buClr>
            </a:pPr>
            <a:endParaRPr lang="en-US">
              <a:solidFill>
                <a:srgbClr val="4D4D4F"/>
              </a:solidFill>
            </a:endParaRPr>
          </a:p>
        </p:txBody>
      </p:sp>
      <p:sp>
        <p:nvSpPr>
          <p:cNvPr id="25" name="Freeform 24"/>
          <p:cNvSpPr/>
          <p:nvPr/>
        </p:nvSpPr>
        <p:spPr bwMode="auto">
          <a:xfrm>
            <a:off x="1502883" y="2959140"/>
            <a:ext cx="747708" cy="436033"/>
          </a:xfrm>
          <a:custGeom>
            <a:avLst/>
            <a:gdLst>
              <a:gd name="connsiteX0" fmla="*/ 142341 w 747708"/>
              <a:gd name="connsiteY0" fmla="*/ 0 h 436033"/>
              <a:gd name="connsiteX1" fmla="*/ 28041 w 747708"/>
              <a:gd name="connsiteY1" fmla="*/ 275167 h 436033"/>
              <a:gd name="connsiteX2" fmla="*/ 603775 w 747708"/>
              <a:gd name="connsiteY2" fmla="*/ 245533 h 436033"/>
              <a:gd name="connsiteX3" fmla="*/ 747708 w 747708"/>
              <a:gd name="connsiteY3" fmla="*/ 436033 h 436033"/>
            </a:gdLst>
            <a:ahLst/>
            <a:cxnLst>
              <a:cxn ang="0">
                <a:pos x="connsiteX0" y="connsiteY0"/>
              </a:cxn>
              <a:cxn ang="0">
                <a:pos x="connsiteX1" y="connsiteY1"/>
              </a:cxn>
              <a:cxn ang="0">
                <a:pos x="connsiteX2" y="connsiteY2"/>
              </a:cxn>
              <a:cxn ang="0">
                <a:pos x="connsiteX3" y="connsiteY3"/>
              </a:cxn>
            </a:cxnLst>
            <a:rect l="l" t="t" r="r" b="b"/>
            <a:pathLst>
              <a:path w="747708" h="436033">
                <a:moveTo>
                  <a:pt x="142341" y="0"/>
                </a:moveTo>
                <a:cubicBezTo>
                  <a:pt x="46738" y="117122"/>
                  <a:pt x="-48865" y="234245"/>
                  <a:pt x="28041" y="275167"/>
                </a:cubicBezTo>
                <a:cubicBezTo>
                  <a:pt x="104947" y="316089"/>
                  <a:pt x="483831" y="218722"/>
                  <a:pt x="603775" y="245533"/>
                </a:cubicBezTo>
                <a:cubicBezTo>
                  <a:pt x="723719" y="272344"/>
                  <a:pt x="704669" y="435327"/>
                  <a:pt x="747708" y="436033"/>
                </a:cubicBezTo>
              </a:path>
            </a:pathLst>
          </a:custGeom>
          <a:noFill/>
          <a:ln w="28575" algn="ctr">
            <a:solidFill>
              <a:schemeClr val="tx1"/>
            </a:solidFill>
            <a:miter lim="800000"/>
            <a:headEnd/>
            <a:tailEnd/>
          </a:ln>
          <a:effectLst/>
          <a:extLst/>
        </p:spPr>
        <p:txBody>
          <a:bodyPr rtlCol="0" anchor="ctr"/>
          <a:lstStyle/>
          <a:p>
            <a:pPr algn="ctr">
              <a:buClr>
                <a:srgbClr val="72183E"/>
              </a:buClr>
            </a:pPr>
            <a:endParaRPr lang="en-US">
              <a:solidFill>
                <a:srgbClr val="4D4D4F"/>
              </a:solidFill>
            </a:endParaRPr>
          </a:p>
        </p:txBody>
      </p:sp>
      <p:pic>
        <p:nvPicPr>
          <p:cNvPr id="46" name="Picture 4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800513" y="3221965"/>
            <a:ext cx="3499059" cy="1997919"/>
          </a:xfrm>
          <a:prstGeom prst="rect">
            <a:avLst/>
          </a:prstGeom>
        </p:spPr>
      </p:pic>
      <p:grpSp>
        <p:nvGrpSpPr>
          <p:cNvPr id="8" name="Group 7"/>
          <p:cNvGrpSpPr/>
          <p:nvPr/>
        </p:nvGrpSpPr>
        <p:grpSpPr>
          <a:xfrm>
            <a:off x="3933745" y="4855002"/>
            <a:ext cx="338917" cy="645985"/>
            <a:chOff x="4083454" y="3826262"/>
            <a:chExt cx="338917" cy="645985"/>
          </a:xfrm>
        </p:grpSpPr>
        <p:sp>
          <p:nvSpPr>
            <p:cNvPr id="7" name="Freeform 6"/>
            <p:cNvSpPr/>
            <p:nvPr/>
          </p:nvSpPr>
          <p:spPr bwMode="auto">
            <a:xfrm>
              <a:off x="4225159" y="4001193"/>
              <a:ext cx="197212" cy="471054"/>
            </a:xfrm>
            <a:custGeom>
              <a:avLst/>
              <a:gdLst>
                <a:gd name="connsiteX0" fmla="*/ 25416 w 197212"/>
                <a:gd name="connsiteY0" fmla="*/ 0 h 471054"/>
                <a:gd name="connsiteX1" fmla="*/ 14332 w 197212"/>
                <a:gd name="connsiteY1" fmla="*/ 266007 h 471054"/>
                <a:gd name="connsiteX2" fmla="*/ 197212 w 197212"/>
                <a:gd name="connsiteY2" fmla="*/ 471054 h 471054"/>
                <a:gd name="connsiteX3" fmla="*/ 197212 w 197212"/>
                <a:gd name="connsiteY3" fmla="*/ 471054 h 471054"/>
              </a:gdLst>
              <a:ahLst/>
              <a:cxnLst>
                <a:cxn ang="0">
                  <a:pos x="connsiteX0" y="connsiteY0"/>
                </a:cxn>
                <a:cxn ang="0">
                  <a:pos x="connsiteX1" y="connsiteY1"/>
                </a:cxn>
                <a:cxn ang="0">
                  <a:pos x="connsiteX2" y="connsiteY2"/>
                </a:cxn>
                <a:cxn ang="0">
                  <a:pos x="connsiteX3" y="connsiteY3"/>
                </a:cxn>
              </a:cxnLst>
              <a:rect l="l" t="t" r="r" b="b"/>
              <a:pathLst>
                <a:path w="197212" h="471054">
                  <a:moveTo>
                    <a:pt x="25416" y="0"/>
                  </a:moveTo>
                  <a:cubicBezTo>
                    <a:pt x="5557" y="93749"/>
                    <a:pt x="-14301" y="187498"/>
                    <a:pt x="14332" y="266007"/>
                  </a:cubicBezTo>
                  <a:cubicBezTo>
                    <a:pt x="42965" y="344516"/>
                    <a:pt x="197212" y="471054"/>
                    <a:pt x="197212" y="471054"/>
                  </a:cubicBezTo>
                  <a:lnTo>
                    <a:pt x="197212" y="471054"/>
                  </a:lnTo>
                </a:path>
              </a:pathLst>
            </a:custGeom>
            <a:noFill/>
            <a:ln w="28575" algn="ctr">
              <a:solidFill>
                <a:schemeClr val="tx1"/>
              </a:solidFill>
              <a:miter lim="800000"/>
              <a:headEnd/>
              <a:tailEnd/>
            </a:ln>
            <a:effectLst/>
            <a:extLst/>
          </p:spPr>
          <p:txBody>
            <a:bodyPr rtlCol="0" anchor="ctr"/>
            <a:lstStyle/>
            <a:p>
              <a:pPr algn="ctr">
                <a:buClr>
                  <a:srgbClr val="72183E"/>
                </a:buClr>
              </a:pPr>
              <a:endParaRPr lang="en-US">
                <a:solidFill>
                  <a:srgbClr val="4D4D4F"/>
                </a:solidFill>
              </a:endParaRPr>
            </a:p>
          </p:txBody>
        </p:sp>
        <p:pic>
          <p:nvPicPr>
            <p:cNvPr id="6" name="Picture 5"/>
            <p:cNvPicPr>
              <a:picLocks noChangeAspect="1"/>
            </p:cNvPicPr>
            <p:nvPr/>
          </p:nvPicPr>
          <p:blipFill rotWithShape="1">
            <a:blip r:embed="rId7" cstate="email">
              <a:extLst>
                <a:ext uri="{28A0092B-C50C-407E-A947-70E740481C1C}">
                  <a14:useLocalDpi xmlns:a14="http://schemas.microsoft.com/office/drawing/2010/main" val="0"/>
                </a:ext>
              </a:extLst>
            </a:blip>
            <a:srcRect b="-1"/>
            <a:stretch/>
          </p:blipFill>
          <p:spPr>
            <a:xfrm>
              <a:off x="4083454" y="3826262"/>
              <a:ext cx="251066" cy="233635"/>
            </a:xfrm>
            <a:prstGeom prst="rect">
              <a:avLst/>
            </a:prstGeom>
          </p:spPr>
        </p:pic>
      </p:grpSp>
      <p:grpSp>
        <p:nvGrpSpPr>
          <p:cNvPr id="13" name="Group 12"/>
          <p:cNvGrpSpPr/>
          <p:nvPr/>
        </p:nvGrpSpPr>
        <p:grpSpPr>
          <a:xfrm>
            <a:off x="2343314" y="4506937"/>
            <a:ext cx="251066" cy="595047"/>
            <a:chOff x="2493023" y="3478197"/>
            <a:chExt cx="251066" cy="595047"/>
          </a:xfrm>
        </p:grpSpPr>
        <p:sp>
          <p:nvSpPr>
            <p:cNvPr id="11" name="Freeform 10"/>
            <p:cNvSpPr/>
            <p:nvPr/>
          </p:nvSpPr>
          <p:spPr bwMode="auto">
            <a:xfrm>
              <a:off x="2576945" y="3592970"/>
              <a:ext cx="94240" cy="480274"/>
            </a:xfrm>
            <a:custGeom>
              <a:avLst/>
              <a:gdLst>
                <a:gd name="connsiteX0" fmla="*/ 0 w 94240"/>
                <a:gd name="connsiteY0" fmla="*/ 0 h 426720"/>
                <a:gd name="connsiteX1" fmla="*/ 94211 w 94240"/>
                <a:gd name="connsiteY1" fmla="*/ 349135 h 426720"/>
                <a:gd name="connsiteX2" fmla="*/ 11084 w 94240"/>
                <a:gd name="connsiteY2" fmla="*/ 426720 h 426720"/>
                <a:gd name="connsiteX3" fmla="*/ 11084 w 94240"/>
                <a:gd name="connsiteY3" fmla="*/ 426720 h 426720"/>
                <a:gd name="connsiteX0" fmla="*/ 0 w 94240"/>
                <a:gd name="connsiteY0" fmla="*/ 0 h 480274"/>
                <a:gd name="connsiteX1" fmla="*/ 94211 w 94240"/>
                <a:gd name="connsiteY1" fmla="*/ 402681 h 480274"/>
                <a:gd name="connsiteX2" fmla="*/ 11084 w 94240"/>
                <a:gd name="connsiteY2" fmla="*/ 480266 h 480274"/>
                <a:gd name="connsiteX3" fmla="*/ 11084 w 94240"/>
                <a:gd name="connsiteY3" fmla="*/ 480266 h 480274"/>
              </a:gdLst>
              <a:ahLst/>
              <a:cxnLst>
                <a:cxn ang="0">
                  <a:pos x="connsiteX0" y="connsiteY0"/>
                </a:cxn>
                <a:cxn ang="0">
                  <a:pos x="connsiteX1" y="connsiteY1"/>
                </a:cxn>
                <a:cxn ang="0">
                  <a:pos x="connsiteX2" y="connsiteY2"/>
                </a:cxn>
                <a:cxn ang="0">
                  <a:pos x="connsiteX3" y="connsiteY3"/>
                </a:cxn>
              </a:cxnLst>
              <a:rect l="l" t="t" r="r" b="b"/>
              <a:pathLst>
                <a:path w="94240" h="480274">
                  <a:moveTo>
                    <a:pt x="0" y="0"/>
                  </a:moveTo>
                  <a:cubicBezTo>
                    <a:pt x="46182" y="139007"/>
                    <a:pt x="92364" y="322637"/>
                    <a:pt x="94211" y="402681"/>
                  </a:cubicBezTo>
                  <a:cubicBezTo>
                    <a:pt x="96058" y="482725"/>
                    <a:pt x="11084" y="480266"/>
                    <a:pt x="11084" y="480266"/>
                  </a:cubicBezTo>
                  <a:lnTo>
                    <a:pt x="11084" y="480266"/>
                  </a:lnTo>
                </a:path>
              </a:pathLst>
            </a:custGeom>
            <a:noFill/>
            <a:ln w="28575" algn="ctr">
              <a:solidFill>
                <a:schemeClr val="tx1"/>
              </a:solidFill>
              <a:miter lim="800000"/>
              <a:headEnd/>
              <a:tailEnd/>
            </a:ln>
            <a:effectLst/>
            <a:extLst/>
          </p:spPr>
          <p:txBody>
            <a:bodyPr rtlCol="0" anchor="ctr"/>
            <a:lstStyle/>
            <a:p>
              <a:pPr algn="ctr">
                <a:buClr>
                  <a:srgbClr val="72183E"/>
                </a:buClr>
              </a:pPr>
              <a:endParaRPr lang="en-US">
                <a:solidFill>
                  <a:srgbClr val="4D4D4F"/>
                </a:solidFill>
              </a:endParaRPr>
            </a:p>
          </p:txBody>
        </p:sp>
        <p:pic>
          <p:nvPicPr>
            <p:cNvPr id="48" name="Picture 47"/>
            <p:cNvPicPr>
              <a:picLocks noChangeAspect="1"/>
            </p:cNvPicPr>
            <p:nvPr/>
          </p:nvPicPr>
          <p:blipFill rotWithShape="1">
            <a:blip r:embed="rId8" cstate="email">
              <a:extLst>
                <a:ext uri="{28A0092B-C50C-407E-A947-70E740481C1C}">
                  <a14:useLocalDpi xmlns:a14="http://schemas.microsoft.com/office/drawing/2010/main" val="0"/>
                </a:ext>
              </a:extLst>
            </a:blip>
            <a:srcRect l="-7534" b="-1"/>
            <a:stretch/>
          </p:blipFill>
          <p:spPr>
            <a:xfrm>
              <a:off x="2493023" y="3478197"/>
              <a:ext cx="251066" cy="233635"/>
            </a:xfrm>
            <a:prstGeom prst="rect">
              <a:avLst/>
            </a:prstGeom>
          </p:spPr>
        </p:pic>
      </p:grpSp>
      <p:grpSp>
        <p:nvGrpSpPr>
          <p:cNvPr id="14" name="Group 13"/>
          <p:cNvGrpSpPr/>
          <p:nvPr/>
        </p:nvGrpSpPr>
        <p:grpSpPr>
          <a:xfrm>
            <a:off x="1613188" y="4268141"/>
            <a:ext cx="438391" cy="339940"/>
            <a:chOff x="1762897" y="3239401"/>
            <a:chExt cx="438391" cy="339940"/>
          </a:xfrm>
        </p:grpSpPr>
        <p:pic>
          <p:nvPicPr>
            <p:cNvPr id="50" name="Picture 49"/>
            <p:cNvPicPr>
              <a:picLocks noChangeAspect="1"/>
            </p:cNvPicPr>
            <p:nvPr/>
          </p:nvPicPr>
          <p:blipFill rotWithShape="1">
            <a:blip r:embed="rId8" cstate="email">
              <a:extLst>
                <a:ext uri="{28A0092B-C50C-407E-A947-70E740481C1C}">
                  <a14:useLocalDpi xmlns:a14="http://schemas.microsoft.com/office/drawing/2010/main" val="0"/>
                </a:ext>
              </a:extLst>
            </a:blip>
            <a:srcRect l="-7534" b="-1"/>
            <a:stretch/>
          </p:blipFill>
          <p:spPr>
            <a:xfrm>
              <a:off x="1950222" y="3239401"/>
              <a:ext cx="251066" cy="233635"/>
            </a:xfrm>
            <a:prstGeom prst="rect">
              <a:avLst/>
            </a:prstGeom>
          </p:spPr>
        </p:pic>
        <p:sp>
          <p:nvSpPr>
            <p:cNvPr id="12" name="Freeform 11"/>
            <p:cNvSpPr/>
            <p:nvPr/>
          </p:nvSpPr>
          <p:spPr bwMode="auto">
            <a:xfrm>
              <a:off x="1762897" y="3402227"/>
              <a:ext cx="268126" cy="177114"/>
            </a:xfrm>
            <a:custGeom>
              <a:avLst/>
              <a:gdLst>
                <a:gd name="connsiteX0" fmla="*/ 267730 w 268126"/>
                <a:gd name="connsiteY0" fmla="*/ 0 h 177114"/>
                <a:gd name="connsiteX1" fmla="*/ 243017 w 268126"/>
                <a:gd name="connsiteY1" fmla="*/ 107092 h 177114"/>
                <a:gd name="connsiteX2" fmla="*/ 107092 w 268126"/>
                <a:gd name="connsiteY2" fmla="*/ 78259 h 177114"/>
                <a:gd name="connsiteX3" fmla="*/ 0 w 268126"/>
                <a:gd name="connsiteY3" fmla="*/ 177114 h 177114"/>
                <a:gd name="connsiteX4" fmla="*/ 0 w 268126"/>
                <a:gd name="connsiteY4" fmla="*/ 177114 h 177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26" h="177114">
                  <a:moveTo>
                    <a:pt x="267730" y="0"/>
                  </a:moveTo>
                  <a:cubicBezTo>
                    <a:pt x="268760" y="47024"/>
                    <a:pt x="269790" y="94049"/>
                    <a:pt x="243017" y="107092"/>
                  </a:cubicBezTo>
                  <a:cubicBezTo>
                    <a:pt x="216244" y="120135"/>
                    <a:pt x="147595" y="66589"/>
                    <a:pt x="107092" y="78259"/>
                  </a:cubicBezTo>
                  <a:cubicBezTo>
                    <a:pt x="66589" y="89929"/>
                    <a:pt x="0" y="177114"/>
                    <a:pt x="0" y="177114"/>
                  </a:cubicBezTo>
                  <a:lnTo>
                    <a:pt x="0" y="177114"/>
                  </a:lnTo>
                </a:path>
              </a:pathLst>
            </a:custGeom>
            <a:noFill/>
            <a:ln w="28575" algn="ctr">
              <a:solidFill>
                <a:schemeClr val="tx1"/>
              </a:solidFill>
              <a:miter lim="800000"/>
              <a:headEnd/>
              <a:tailEnd/>
            </a:ln>
            <a:effectLst/>
            <a:extLst/>
          </p:spPr>
          <p:txBody>
            <a:bodyPr rtlCol="0" anchor="ctr"/>
            <a:lstStyle/>
            <a:p>
              <a:pPr algn="ctr">
                <a:buClr>
                  <a:srgbClr val="72183E"/>
                </a:buClr>
              </a:pPr>
              <a:endParaRPr lang="en-US">
                <a:solidFill>
                  <a:srgbClr val="4D4D4F"/>
                </a:solidFill>
              </a:endParaRPr>
            </a:p>
          </p:txBody>
        </p:sp>
      </p:grpSp>
      <p:grpSp>
        <p:nvGrpSpPr>
          <p:cNvPr id="10" name="Group 9"/>
          <p:cNvGrpSpPr/>
          <p:nvPr/>
        </p:nvGrpSpPr>
        <p:grpSpPr>
          <a:xfrm>
            <a:off x="4269125" y="5112753"/>
            <a:ext cx="1058137" cy="1002550"/>
            <a:chOff x="4418834" y="4084013"/>
            <a:chExt cx="1058137" cy="1002550"/>
          </a:xfrm>
        </p:grpSpPr>
        <p:pic>
          <p:nvPicPr>
            <p:cNvPr id="44" name="Picture 4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18834" y="4084013"/>
              <a:ext cx="1058137" cy="1002550"/>
            </a:xfrm>
            <a:prstGeom prst="rect">
              <a:avLst/>
            </a:prstGeom>
          </p:spPr>
        </p:pic>
        <p:pic>
          <p:nvPicPr>
            <p:cNvPr id="3" name="Picture 2"/>
            <p:cNvPicPr>
              <a:picLocks noChangeAspect="1"/>
            </p:cNvPicPr>
            <p:nvPr/>
          </p:nvPicPr>
          <p:blipFill rotWithShape="1">
            <a:blip r:embed="rId9" cstate="email">
              <a:extLst>
                <a:ext uri="{28A0092B-C50C-407E-A947-70E740481C1C}">
                  <a14:useLocalDpi xmlns:a14="http://schemas.microsoft.com/office/drawing/2010/main" val="0"/>
                </a:ext>
              </a:extLst>
            </a:blip>
            <a:srcRect/>
            <a:stretch/>
          </p:blipFill>
          <p:spPr>
            <a:xfrm>
              <a:off x="4481328" y="4171950"/>
              <a:ext cx="948084" cy="384535"/>
            </a:xfrm>
            <a:prstGeom prst="rect">
              <a:avLst/>
            </a:prstGeom>
            <a:scene3d>
              <a:camera prst="isometricTopUp"/>
              <a:lightRig rig="threePt" dir="t"/>
            </a:scene3d>
          </p:spPr>
        </p:pic>
      </p:grpSp>
      <p:grpSp>
        <p:nvGrpSpPr>
          <p:cNvPr id="18" name="Group 17"/>
          <p:cNvGrpSpPr/>
          <p:nvPr/>
        </p:nvGrpSpPr>
        <p:grpSpPr>
          <a:xfrm>
            <a:off x="1535493" y="4883894"/>
            <a:ext cx="1058137" cy="1002550"/>
            <a:chOff x="1685202" y="3855154"/>
            <a:chExt cx="1058137" cy="1002550"/>
          </a:xfrm>
        </p:grpSpPr>
        <p:pic>
          <p:nvPicPr>
            <p:cNvPr id="41" name="Picture 4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85202" y="3855154"/>
              <a:ext cx="1058137" cy="1002550"/>
            </a:xfrm>
            <a:prstGeom prst="rect">
              <a:avLst/>
            </a:prstGeom>
          </p:spPr>
        </p:pic>
        <p:pic>
          <p:nvPicPr>
            <p:cNvPr id="17" name="Picture 16"/>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1808030" y="4026099"/>
              <a:ext cx="732769" cy="267434"/>
            </a:xfrm>
            <a:prstGeom prst="rect">
              <a:avLst/>
            </a:prstGeom>
            <a:scene3d>
              <a:camera prst="isometricTopUp"/>
              <a:lightRig rig="threePt" dir="t"/>
            </a:scene3d>
          </p:spPr>
        </p:pic>
      </p:grpSp>
      <p:sp>
        <p:nvSpPr>
          <p:cNvPr id="70" name="Arc 69"/>
          <p:cNvSpPr/>
          <p:nvPr/>
        </p:nvSpPr>
        <p:spPr bwMode="auto">
          <a:xfrm rot="20967003">
            <a:off x="5084354" y="3261115"/>
            <a:ext cx="542809" cy="715446"/>
          </a:xfrm>
          <a:prstGeom prst="arc">
            <a:avLst>
              <a:gd name="adj1" fmla="val 16749599"/>
              <a:gd name="adj2" fmla="val 3622277"/>
            </a:avLst>
          </a:prstGeom>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buClr>
                <a:srgbClr val="72183E"/>
              </a:buClr>
            </a:pPr>
            <a:endParaRPr lang="en-US">
              <a:solidFill>
                <a:srgbClr val="4D4D4F"/>
              </a:solidFill>
            </a:endParaRPr>
          </a:p>
        </p:txBody>
      </p:sp>
      <p:sp>
        <p:nvSpPr>
          <p:cNvPr id="71" name="Arc 70"/>
          <p:cNvSpPr/>
          <p:nvPr/>
        </p:nvSpPr>
        <p:spPr bwMode="auto">
          <a:xfrm rot="20967003">
            <a:off x="4951396" y="3467198"/>
            <a:ext cx="371942" cy="446142"/>
          </a:xfrm>
          <a:prstGeom prst="arc">
            <a:avLst>
              <a:gd name="adj1" fmla="val 16749599"/>
              <a:gd name="adj2" fmla="val 3622277"/>
            </a:avLst>
          </a:prstGeom>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buClr>
                <a:srgbClr val="72183E"/>
              </a:buClr>
            </a:pPr>
            <a:endParaRPr lang="en-US">
              <a:solidFill>
                <a:srgbClr val="4D4D4F"/>
              </a:solidFill>
            </a:endParaRPr>
          </a:p>
        </p:txBody>
      </p:sp>
      <p:sp>
        <p:nvSpPr>
          <p:cNvPr id="72" name="Arc 71"/>
          <p:cNvSpPr/>
          <p:nvPr/>
        </p:nvSpPr>
        <p:spPr bwMode="auto">
          <a:xfrm rot="20967003">
            <a:off x="4797535" y="3604699"/>
            <a:ext cx="250686" cy="273532"/>
          </a:xfrm>
          <a:prstGeom prst="arc">
            <a:avLst>
              <a:gd name="adj1" fmla="val 16749599"/>
              <a:gd name="adj2" fmla="val 3622277"/>
            </a:avLst>
          </a:prstGeom>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buClr>
                <a:srgbClr val="72183E"/>
              </a:buClr>
            </a:pPr>
            <a:endParaRPr lang="en-US">
              <a:solidFill>
                <a:srgbClr val="4D4D4F"/>
              </a:solidFill>
            </a:endParaRPr>
          </a:p>
        </p:txBody>
      </p:sp>
      <p:sp>
        <p:nvSpPr>
          <p:cNvPr id="73" name="Arc 72"/>
          <p:cNvSpPr/>
          <p:nvPr/>
        </p:nvSpPr>
        <p:spPr bwMode="auto">
          <a:xfrm rot="20967003">
            <a:off x="4651365" y="3727393"/>
            <a:ext cx="139379" cy="155249"/>
          </a:xfrm>
          <a:prstGeom prst="arc">
            <a:avLst>
              <a:gd name="adj1" fmla="val 16749599"/>
              <a:gd name="adj2" fmla="val 3622277"/>
            </a:avLst>
          </a:prstGeom>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buClr>
                <a:srgbClr val="72183E"/>
              </a:buClr>
            </a:pPr>
            <a:endParaRPr lang="en-US">
              <a:solidFill>
                <a:srgbClr val="4D4D4F"/>
              </a:solidFill>
            </a:endParaRPr>
          </a:p>
        </p:txBody>
      </p:sp>
      <p:grpSp>
        <p:nvGrpSpPr>
          <p:cNvPr id="23" name="Group 22"/>
          <p:cNvGrpSpPr/>
          <p:nvPr/>
        </p:nvGrpSpPr>
        <p:grpSpPr>
          <a:xfrm>
            <a:off x="667706" y="3935171"/>
            <a:ext cx="1058137" cy="1062828"/>
            <a:chOff x="1383002" y="1045161"/>
            <a:chExt cx="1058137" cy="1062828"/>
          </a:xfrm>
        </p:grpSpPr>
        <p:pic>
          <p:nvPicPr>
            <p:cNvPr id="67" name="Picture 6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83002" y="1105439"/>
              <a:ext cx="1058137" cy="1002550"/>
            </a:xfrm>
            <a:prstGeom prst="rect">
              <a:avLst/>
            </a:prstGeom>
          </p:spPr>
        </p:pic>
        <p:pic>
          <p:nvPicPr>
            <p:cNvPr id="22" name="Picture 21"/>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1574102" y="1045161"/>
              <a:ext cx="689665" cy="712446"/>
            </a:xfrm>
            <a:prstGeom prst="rect">
              <a:avLst/>
            </a:prstGeom>
            <a:scene3d>
              <a:camera prst="isometricTopUp"/>
              <a:lightRig rig="threePt" dir="t"/>
            </a:scene3d>
          </p:spPr>
        </p:pic>
      </p:grpSp>
      <p:cxnSp>
        <p:nvCxnSpPr>
          <p:cNvPr id="27" name="Elbow Connector 26"/>
          <p:cNvCxnSpPr>
            <a:stCxn id="44" idx="3"/>
          </p:cNvCxnSpPr>
          <p:nvPr/>
        </p:nvCxnSpPr>
        <p:spPr bwMode="auto">
          <a:xfrm flipV="1">
            <a:off x="5327262" y="3584061"/>
            <a:ext cx="3615271" cy="2029967"/>
          </a:xfrm>
          <a:prstGeom prst="bentConnector3">
            <a:avLst>
              <a:gd name="adj1" fmla="val 104403"/>
            </a:avLst>
          </a:prstGeom>
          <a:solidFill>
            <a:schemeClr val="bg1"/>
          </a:solidFill>
          <a:ln w="28575"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Elbow Connector 76"/>
          <p:cNvCxnSpPr>
            <a:stCxn id="54" idx="0"/>
          </p:cNvCxnSpPr>
          <p:nvPr/>
        </p:nvCxnSpPr>
        <p:spPr bwMode="auto">
          <a:xfrm rot="16200000" flipH="1">
            <a:off x="5764296" y="-60442"/>
            <a:ext cx="632160" cy="5061418"/>
          </a:xfrm>
          <a:prstGeom prst="bentConnector4">
            <a:avLst>
              <a:gd name="adj1" fmla="val -36162"/>
              <a:gd name="adj2" fmla="val 101243"/>
            </a:avLst>
          </a:prstGeom>
          <a:solidFill>
            <a:schemeClr val="bg1"/>
          </a:solidFill>
          <a:ln w="28575" cap="flat" cmpd="sng" algn="ctr">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Rectangle 46"/>
          <p:cNvSpPr/>
          <p:nvPr/>
        </p:nvSpPr>
        <p:spPr bwMode="auto">
          <a:xfrm>
            <a:off x="0" y="204581"/>
            <a:ext cx="5932714"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51" name="TextBox 50"/>
          <p:cNvSpPr txBox="1"/>
          <p:nvPr/>
        </p:nvSpPr>
        <p:spPr bwMode="auto">
          <a:xfrm>
            <a:off x="479776" y="204581"/>
            <a:ext cx="7007440"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FFFFFF"/>
                </a:solidFill>
              </a:rPr>
              <a:t>ADAPTIVE</a:t>
            </a:r>
            <a:r>
              <a:rPr lang="en-US" sz="2800" b="1" dirty="0" smtClean="0">
                <a:solidFill>
                  <a:srgbClr val="E45785"/>
                </a:solidFill>
              </a:rPr>
              <a:t> SECURITY</a:t>
            </a:r>
            <a:endParaRPr lang="en-US" sz="2800" b="1" dirty="0">
              <a:solidFill>
                <a:srgbClr val="FFFFFF"/>
              </a:solidFill>
            </a:endParaRPr>
          </a:p>
        </p:txBody>
      </p:sp>
      <p:sp>
        <p:nvSpPr>
          <p:cNvPr id="5" name="Rectangle 4"/>
          <p:cNvSpPr/>
          <p:nvPr/>
        </p:nvSpPr>
        <p:spPr>
          <a:xfrm>
            <a:off x="180765" y="828283"/>
            <a:ext cx="8780056" cy="584775"/>
          </a:xfrm>
          <a:prstGeom prst="rect">
            <a:avLst/>
          </a:prstGeom>
        </p:spPr>
        <p:txBody>
          <a:bodyPr wrap="square">
            <a:spAutoFit/>
          </a:bodyPr>
          <a:lstStyle/>
          <a:p>
            <a:pPr>
              <a:buClr>
                <a:srgbClr val="72183E"/>
              </a:buClr>
            </a:pPr>
            <a:r>
              <a:rPr lang="en-US" sz="3200" dirty="0" smtClean="0">
                <a:solidFill>
                  <a:srgbClr val="4D4D4F"/>
                </a:solidFill>
              </a:rPr>
              <a:t>Reduce Firewall Tickets by 60%</a:t>
            </a:r>
            <a:endParaRPr lang="en-US" sz="3200" dirty="0">
              <a:solidFill>
                <a:srgbClr val="4D4D4F"/>
              </a:solidFill>
            </a:endParaRPr>
          </a:p>
        </p:txBody>
      </p:sp>
      <p:sp>
        <p:nvSpPr>
          <p:cNvPr id="4" name="Footer Placeholder 3" hidden="1"/>
          <p:cNvSpPr>
            <a:spLocks noGrp="1"/>
          </p:cNvSpPr>
          <p:nvPr>
            <p:ph type="ftr" sz="quarter" idx="10"/>
          </p:nvPr>
        </p:nvSpPr>
        <p:spPr/>
        <p:txBody>
          <a:bodyPr/>
          <a:lstStyle/>
          <a:p>
            <a:pPr>
              <a:buClr>
                <a:srgbClr val="72183E"/>
              </a:buClr>
            </a:pPr>
            <a:r>
              <a:rPr lang="en-US" smtClean="0">
                <a:solidFill>
                  <a:srgbClr val="E45785"/>
                </a:solidFill>
              </a:rPr>
              <a:t> [Internal Use] for Check Point employees​</a:t>
            </a:r>
            <a:endParaRPr lang="en-US">
              <a:solidFill>
                <a:srgbClr val="E45785"/>
              </a:solidFill>
            </a:endParaRPr>
          </a:p>
        </p:txBody>
      </p:sp>
      <p:sp>
        <p:nvSpPr>
          <p:cNvPr id="9" name="Date Placeholder 8"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Tree>
    <p:extLst>
      <p:ext uri="{BB962C8B-B14F-4D97-AF65-F5344CB8AC3E}">
        <p14:creationId xmlns:p14="http://schemas.microsoft.com/office/powerpoint/2010/main" val="29396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1500"/>
                            </p:stCondLst>
                            <p:childTnLst>
                              <p:par>
                                <p:cTn id="9" presetID="10" presetClass="entr" presetSubtype="0" repeatCount="indefinite"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1000"/>
                                        <p:tgtEl>
                                          <p:spTgt spid="73"/>
                                        </p:tgtEl>
                                      </p:cBhvr>
                                    </p:animEffect>
                                  </p:childTnLst>
                                  <p:subTnLst>
                                    <p:set>
                                      <p:cBhvr override="childStyle">
                                        <p:cTn dur="1" fill="hold" display="0" masterRel="sameClick" afterEffect="1">
                                          <p:stCondLst>
                                            <p:cond evt="end" delay="0">
                                              <p:tn val="9"/>
                                            </p:cond>
                                          </p:stCondLst>
                                        </p:cTn>
                                        <p:tgtEl>
                                          <p:spTgt spid="73"/>
                                        </p:tgtEl>
                                        <p:attrNameLst>
                                          <p:attrName>style.visibility</p:attrName>
                                        </p:attrNameLst>
                                      </p:cBhvr>
                                      <p:to>
                                        <p:strVal val="hidden"/>
                                      </p:to>
                                    </p:set>
                                  </p:subTnLst>
                                </p:cTn>
                              </p:par>
                            </p:childTnLst>
                          </p:cTn>
                        </p:par>
                        <p:par>
                          <p:cTn id="12" fill="hold">
                            <p:stCondLst>
                              <p:cond delay="2500"/>
                            </p:stCondLst>
                            <p:childTnLst>
                              <p:par>
                                <p:cTn id="13" presetID="10" presetClass="entr" presetSubtype="0" repeatCount="indefinite"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1000"/>
                                        <p:tgtEl>
                                          <p:spTgt spid="72"/>
                                        </p:tgtEl>
                                      </p:cBhvr>
                                    </p:animEffect>
                                  </p:childTnLst>
                                  <p:subTnLst>
                                    <p:set>
                                      <p:cBhvr override="childStyle">
                                        <p:cTn dur="1" fill="hold" display="0" masterRel="sameClick" afterEffect="1">
                                          <p:stCondLst>
                                            <p:cond evt="end" delay="0">
                                              <p:tn val="13"/>
                                            </p:cond>
                                          </p:stCondLst>
                                        </p:cTn>
                                        <p:tgtEl>
                                          <p:spTgt spid="72"/>
                                        </p:tgtEl>
                                        <p:attrNameLst>
                                          <p:attrName>style.visibility</p:attrName>
                                        </p:attrNameLst>
                                      </p:cBhvr>
                                      <p:to>
                                        <p:strVal val="hidden"/>
                                      </p:to>
                                    </p:set>
                                  </p:subTnLst>
                                </p:cTn>
                              </p:par>
                            </p:childTnLst>
                          </p:cTn>
                        </p:par>
                        <p:par>
                          <p:cTn id="16" fill="hold">
                            <p:stCondLst>
                              <p:cond delay="3500"/>
                            </p:stCondLst>
                            <p:childTnLst>
                              <p:par>
                                <p:cTn id="17" presetID="10" presetClass="entr" presetSubtype="0" repeatCount="indefinite" fill="hold" grpId="0"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1000"/>
                                        <p:tgtEl>
                                          <p:spTgt spid="71"/>
                                        </p:tgtEl>
                                      </p:cBhvr>
                                    </p:animEffect>
                                  </p:childTnLst>
                                  <p:subTnLst>
                                    <p:set>
                                      <p:cBhvr override="childStyle">
                                        <p:cTn dur="1" fill="hold" display="0" masterRel="sameClick" afterEffect="1">
                                          <p:stCondLst>
                                            <p:cond evt="end" delay="0">
                                              <p:tn val="17"/>
                                            </p:cond>
                                          </p:stCondLst>
                                        </p:cTn>
                                        <p:tgtEl>
                                          <p:spTgt spid="71"/>
                                        </p:tgtEl>
                                        <p:attrNameLst>
                                          <p:attrName>style.visibility</p:attrName>
                                        </p:attrNameLst>
                                      </p:cBhvr>
                                      <p:to>
                                        <p:strVal val="hidden"/>
                                      </p:to>
                                    </p:set>
                                  </p:subTnLst>
                                </p:cTn>
                              </p:par>
                            </p:childTnLst>
                          </p:cTn>
                        </p:par>
                        <p:par>
                          <p:cTn id="20" fill="hold">
                            <p:stCondLst>
                              <p:cond delay="4500"/>
                            </p:stCondLst>
                            <p:childTnLst>
                              <p:par>
                                <p:cTn id="21" presetID="10" presetClass="entr" presetSubtype="0" repeatCount="indefinite"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1000"/>
                                        <p:tgtEl>
                                          <p:spTgt spid="70"/>
                                        </p:tgtEl>
                                      </p:cBhvr>
                                    </p:animEffect>
                                  </p:childTnLst>
                                  <p:subTnLst>
                                    <p:set>
                                      <p:cBhvr override="childStyle">
                                        <p:cTn dur="1" fill="hold" display="0" masterRel="sameClick" afterEffect="1">
                                          <p:stCondLst>
                                            <p:cond evt="end" delay="0">
                                              <p:tn val="21"/>
                                            </p:cond>
                                          </p:stCondLst>
                                        </p:cTn>
                                        <p:tgtEl>
                                          <p:spTgt spid="70"/>
                                        </p:tgtEl>
                                        <p:attrNameLst>
                                          <p:attrName>style.visibility</p:attrName>
                                        </p:attrNameLst>
                                      </p:cBhvr>
                                      <p:to>
                                        <p:strVal val="hidden"/>
                                      </p:to>
                                    </p:set>
                                  </p:subTnLst>
                                </p:cTn>
                              </p:par>
                            </p:childTnLst>
                          </p:cTn>
                        </p:par>
                        <p:par>
                          <p:cTn id="24" fill="hold">
                            <p:stCondLst>
                              <p:cond delay="5500"/>
                            </p:stCondLst>
                            <p:childTnLst>
                              <p:par>
                                <p:cTn id="25" presetID="10" presetClass="entr" presetSubtype="0" repeatCount="indefinite" fill="hold" grpId="0" nodeType="after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1000"/>
                                        <p:tgtEl>
                                          <p:spTgt spid="74"/>
                                        </p:tgtEl>
                                      </p:cBhvr>
                                    </p:animEffect>
                                  </p:childTnLst>
                                  <p:subTnLst>
                                    <p:set>
                                      <p:cBhvr override="childStyle">
                                        <p:cTn dur="1" fill="hold" display="0" masterRel="sameClick" afterEffect="1">
                                          <p:stCondLst>
                                            <p:cond evt="end" delay="0">
                                              <p:tn val="25"/>
                                            </p:cond>
                                          </p:stCondLst>
                                        </p:cTn>
                                        <p:tgtEl>
                                          <p:spTgt spid="74"/>
                                        </p:tgtEl>
                                        <p:attrNameLst>
                                          <p:attrName>style.visibility</p:attrName>
                                        </p:attrNameLst>
                                      </p:cBhvr>
                                      <p:to>
                                        <p:strVal val="hidden"/>
                                      </p:to>
                                    </p:set>
                                  </p:subTnLst>
                                </p:cTn>
                              </p:par>
                            </p:childTnLst>
                          </p:cTn>
                        </p:par>
                        <p:par>
                          <p:cTn id="28" fill="hold">
                            <p:stCondLst>
                              <p:cond delay="6500"/>
                            </p:stCondLst>
                            <p:childTnLst>
                              <p:par>
                                <p:cTn id="29" presetID="10" presetClass="entr" presetSubtype="0" fill="hold"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7000"/>
                            </p:stCondLst>
                            <p:childTnLst>
                              <p:par>
                                <p:cTn id="33" presetID="10"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par>
                          <p:cTn id="36" fill="hold">
                            <p:stCondLst>
                              <p:cond delay="7500"/>
                            </p:stCondLst>
                            <p:childTnLst>
                              <p:par>
                                <p:cTn id="37" presetID="10" presetClass="entr" presetSubtype="0" fill="hold"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par>
                          <p:cTn id="40" fill="hold">
                            <p:stCondLst>
                              <p:cond delay="8000"/>
                            </p:stCondLst>
                            <p:childTnLst>
                              <p:par>
                                <p:cTn id="41" presetID="10" presetClass="entr" presetSubtype="0" fill="hold" nodeType="after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childTnLst>
                          </p:cTn>
                        </p:par>
                        <p:par>
                          <p:cTn id="44" fill="hold">
                            <p:stCondLst>
                              <p:cond delay="8500"/>
                            </p:stCondLst>
                            <p:childTnLst>
                              <p:par>
                                <p:cTn id="45" presetID="10" presetClass="entr" presetSubtype="0" fill="hold" nodeType="afterEffect">
                                  <p:stCondLst>
                                    <p:cond delay="0"/>
                                  </p:stCondLst>
                                  <p:childTnLst>
                                    <p:set>
                                      <p:cBhvr>
                                        <p:cTn id="46" dur="1" fill="hold">
                                          <p:stCondLst>
                                            <p:cond delay="0"/>
                                          </p:stCondLst>
                                        </p:cTn>
                                        <p:tgtEl>
                                          <p:spTgt spid="99"/>
                                        </p:tgtEl>
                                        <p:attrNameLst>
                                          <p:attrName>style.visibility</p:attrName>
                                        </p:attrNameLst>
                                      </p:cBhvr>
                                      <p:to>
                                        <p:strVal val="visible"/>
                                      </p:to>
                                    </p:set>
                                    <p:animEffect transition="in" filter="fade">
                                      <p:cBhvr>
                                        <p:cTn id="47"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0" grpId="0" animBg="1"/>
      <p:bldP spid="71" grpId="0" animBg="1"/>
      <p:bldP spid="72" grpId="0" animBg="1"/>
      <p:bldP spid="7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ark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0" y="0"/>
            <a:ext cx="12188825" cy="6856413"/>
          </a:xfrm>
          <a:prstGeom prst="rect">
            <a:avLst/>
          </a:prstGeom>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12188825" cy="6884020"/>
          </a:xfrm>
          <a:prstGeom prst="rect">
            <a:avLst/>
          </a:prstGeom>
        </p:spPr>
      </p:pic>
      <p:sp>
        <p:nvSpPr>
          <p:cNvPr id="6" name="TextBox 5"/>
          <p:cNvSpPr txBox="1"/>
          <p:nvPr/>
        </p:nvSpPr>
        <p:spPr bwMode="auto">
          <a:xfrm>
            <a:off x="3836020" y="2163337"/>
            <a:ext cx="914400"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buClr>
                <a:srgbClr val="E45785"/>
              </a:buClr>
            </a:pPr>
            <a:endParaRPr lang="en-US" sz="2400" kern="0" dirty="0" smtClean="0">
              <a:solidFill>
                <a:srgbClr val="4D4D4F"/>
              </a:solidFill>
              <a:latin typeface="Arial"/>
            </a:endParaRPr>
          </a:p>
        </p:txBody>
      </p:sp>
      <p:sp>
        <p:nvSpPr>
          <p:cNvPr id="7" name="TextBox 6"/>
          <p:cNvSpPr txBox="1"/>
          <p:nvPr/>
        </p:nvSpPr>
        <p:spPr bwMode="auto">
          <a:xfrm>
            <a:off x="3016645" y="3300028"/>
            <a:ext cx="3847171"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lnSpc>
                <a:spcPts val="7200"/>
              </a:lnSpc>
              <a:spcBef>
                <a:spcPts val="0"/>
              </a:spcBef>
              <a:buClr>
                <a:srgbClr val="E45785"/>
              </a:buClr>
            </a:pPr>
            <a:r>
              <a:rPr lang="en-US" sz="16600" kern="0" dirty="0" smtClean="0">
                <a:solidFill>
                  <a:srgbClr val="FFFFFF"/>
                </a:solidFill>
                <a:latin typeface="Calibri" panose="020F0502020204030204" pitchFamily="34" charset="0"/>
                <a:cs typeface="Calibri" panose="020F0502020204030204" pitchFamily="34" charset="0"/>
              </a:rPr>
              <a:t>DEMO  </a:t>
            </a:r>
            <a:endParaRPr lang="en-US" sz="23900" kern="0" dirty="0">
              <a:solidFill>
                <a:srgbClr val="FFFFFF"/>
              </a:solidFill>
              <a:latin typeface="Calibri" panose="020F0502020204030204" pitchFamily="34" charset="0"/>
              <a:cs typeface="Calibri" panose="020F0502020204030204" pitchFamily="34" charset="0"/>
            </a:endParaRPr>
          </a:p>
        </p:txBody>
      </p:sp>
      <p:sp>
        <p:nvSpPr>
          <p:cNvPr id="8" name="Footer Placeholder 2"/>
          <p:cNvSpPr>
            <a:spLocks noGrp="1"/>
          </p:cNvSpPr>
          <p:nvPr>
            <p:ph type="ftr" sz="quarter" idx="3"/>
          </p:nvPr>
        </p:nvSpPr>
        <p:spPr>
          <a:xfrm>
            <a:off x="4199964" y="6556248"/>
            <a:ext cx="3799400" cy="301752"/>
          </a:xfrm>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9"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36</a:t>
            </a:fld>
            <a:endParaRPr lang="en-US" sz="1100" kern="0" dirty="0">
              <a:solidFill>
                <a:srgbClr val="E45785"/>
              </a:solidFill>
            </a:endParaRPr>
          </a:p>
        </p:txBody>
      </p:sp>
      <p:sp>
        <p:nvSpPr>
          <p:cNvPr id="10"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5" name="Date Placeholder 4"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Tree>
    <p:extLst>
      <p:ext uri="{BB962C8B-B14F-4D97-AF65-F5344CB8AC3E}">
        <p14:creationId xmlns:p14="http://schemas.microsoft.com/office/powerpoint/2010/main" val="254575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buClr>
                <a:srgbClr val="E45785"/>
              </a:buClr>
            </a:pPr>
            <a:r>
              <a:rPr lang="en-US" dirty="0" smtClean="0">
                <a:solidFill>
                  <a:srgbClr val="E45785"/>
                </a:solidFill>
              </a:rPr>
              <a:t>[Protected] Non-confidential content</a:t>
            </a:r>
            <a:endParaRPr lang="en-US" dirty="0">
              <a:solidFill>
                <a:srgbClr val="E45785"/>
              </a:solidFill>
            </a:endParaRPr>
          </a:p>
        </p:txBody>
      </p:sp>
      <p:sp>
        <p:nvSpPr>
          <p:cNvPr id="13" name="Rectangle 12"/>
          <p:cNvSpPr/>
          <p:nvPr/>
        </p:nvSpPr>
        <p:spPr bwMode="auto">
          <a:xfrm>
            <a:off x="2148051" y="1000922"/>
            <a:ext cx="7892723" cy="643784"/>
          </a:xfrm>
          <a:prstGeom prst="rect">
            <a:avLst/>
          </a:prstGeom>
          <a:solidFill>
            <a:schemeClr val="accent2"/>
          </a:solidFill>
          <a:ln>
            <a:noFill/>
            <a:headEnd/>
            <a:tailEnd/>
          </a:ln>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buClr>
                <a:srgbClr val="E45785"/>
              </a:buClr>
              <a:buSzPct val="100000"/>
            </a:pPr>
            <a:r>
              <a:rPr lang="en-US" sz="2400" dirty="0" smtClean="0">
                <a:solidFill>
                  <a:srgbClr val="FFFFFF"/>
                </a:solidFill>
              </a:rPr>
              <a:t>MISSION: BUSINESS AGILITY &amp; PRODUCTIVITY</a:t>
            </a:r>
            <a:endParaRPr lang="en-US" sz="2400" dirty="0">
              <a:solidFill>
                <a:srgbClr val="FFFFFF"/>
              </a:solidFill>
            </a:endParaRPr>
          </a:p>
        </p:txBody>
      </p:sp>
      <p:sp>
        <p:nvSpPr>
          <p:cNvPr id="15" name="TextBox 14"/>
          <p:cNvSpPr txBox="1"/>
          <p:nvPr/>
        </p:nvSpPr>
        <p:spPr bwMode="auto">
          <a:xfrm>
            <a:off x="246135" y="2343150"/>
            <a:ext cx="5255209" cy="3244999"/>
          </a:xfrm>
          <a:prstGeom prst="rect">
            <a:avLst/>
          </a:prstGeom>
          <a:solidFill>
            <a:srgbClr val="000000">
              <a:alpha val="42000"/>
            </a:srgbClr>
          </a:solidFill>
          <a:ln>
            <a:noFill/>
          </a:ln>
          <a:effectLst/>
          <a:extLst/>
        </p:spPr>
        <p:txBody>
          <a:bodyPr vert="horz" wrap="square" lIns="121883" tIns="60941" rIns="121883" bIns="60941" numCol="1" rtlCol="0" anchor="ctr" anchorCtr="0" compatLnSpc="1">
            <a:prstTxWarp prst="textNoShape">
              <a:avLst/>
            </a:prstTxWarp>
            <a:noAutofit/>
          </a:bodyPr>
          <a:lstStyle/>
          <a:p>
            <a:pPr marL="225425" indent="-225425">
              <a:spcBef>
                <a:spcPts val="600"/>
              </a:spcBef>
              <a:buClr>
                <a:srgbClr val="E45785"/>
              </a:buClr>
              <a:buSzPct val="100000"/>
              <a:buFont typeface="Arial" panose="020B0604020202020204" pitchFamily="34" charset="0"/>
              <a:buChar char="•"/>
            </a:pPr>
            <a:r>
              <a:rPr lang="en-US" sz="2200" dirty="0" smtClean="0">
                <a:solidFill>
                  <a:srgbClr val="FFFFFF"/>
                </a:solidFill>
                <a:latin typeface="Calibri"/>
              </a:rPr>
              <a:t>Joint </a:t>
            </a:r>
            <a:r>
              <a:rPr lang="en-US" sz="2200" dirty="0">
                <a:solidFill>
                  <a:srgbClr val="FFFFFF"/>
                </a:solidFill>
                <a:latin typeface="Calibri"/>
              </a:rPr>
              <a:t>team of developers &amp; operations</a:t>
            </a:r>
          </a:p>
          <a:p>
            <a:pPr marL="225425" indent="-225425">
              <a:spcBef>
                <a:spcPts val="600"/>
              </a:spcBef>
              <a:buClr>
                <a:srgbClr val="E45785"/>
              </a:buClr>
              <a:buSzPct val="100000"/>
              <a:buFont typeface="Arial" panose="020B0604020202020204" pitchFamily="34" charset="0"/>
              <a:buChar char="•"/>
            </a:pPr>
            <a:r>
              <a:rPr lang="en-US" sz="2200" dirty="0">
                <a:solidFill>
                  <a:srgbClr val="FFFFFF"/>
                </a:solidFill>
                <a:latin typeface="Calibri"/>
              </a:rPr>
              <a:t>Ownership of the entire applications lifecycle </a:t>
            </a:r>
            <a:r>
              <a:rPr lang="en-US" sz="2200" dirty="0" smtClean="0">
                <a:solidFill>
                  <a:srgbClr val="FFFFFF"/>
                </a:solidFill>
                <a:latin typeface="Calibri"/>
              </a:rPr>
              <a:t>(</a:t>
            </a:r>
            <a:r>
              <a:rPr lang="en-US" sz="2200" dirty="0">
                <a:solidFill>
                  <a:srgbClr val="FFFFFF"/>
                </a:solidFill>
                <a:latin typeface="Calibri"/>
              </a:rPr>
              <a:t>Security incl.)</a:t>
            </a:r>
          </a:p>
          <a:p>
            <a:pPr marL="225425" indent="-225425">
              <a:spcBef>
                <a:spcPts val="600"/>
              </a:spcBef>
              <a:buClr>
                <a:srgbClr val="E45785"/>
              </a:buClr>
              <a:buSzPct val="100000"/>
              <a:buFont typeface="Arial" panose="020B0604020202020204" pitchFamily="34" charset="0"/>
              <a:buChar char="•"/>
            </a:pPr>
            <a:r>
              <a:rPr lang="en-US" sz="2200" dirty="0">
                <a:solidFill>
                  <a:srgbClr val="FFFFFF"/>
                </a:solidFill>
                <a:latin typeface="Calibri"/>
              </a:rPr>
              <a:t>Automated provisioning of applications, networks &amp; security controls</a:t>
            </a:r>
          </a:p>
          <a:p>
            <a:pPr marL="225425" indent="-225425">
              <a:spcBef>
                <a:spcPts val="600"/>
              </a:spcBef>
              <a:buClr>
                <a:srgbClr val="E45785"/>
              </a:buClr>
              <a:buSzPct val="100000"/>
              <a:buFont typeface="Arial" panose="020B0604020202020204" pitchFamily="34" charset="0"/>
              <a:buChar char="•"/>
            </a:pPr>
            <a:r>
              <a:rPr lang="en-US" sz="2200" dirty="0" smtClean="0">
                <a:solidFill>
                  <a:srgbClr val="FFFFFF"/>
                </a:solidFill>
                <a:latin typeface="Calibri"/>
              </a:rPr>
              <a:t>Using </a:t>
            </a:r>
            <a:r>
              <a:rPr lang="en-US" sz="2200" dirty="0">
                <a:solidFill>
                  <a:srgbClr val="FFFFFF"/>
                </a:solidFill>
                <a:latin typeface="Calibri"/>
              </a:rPr>
              <a:t>self service portals &amp; APIs</a:t>
            </a:r>
          </a:p>
          <a:p>
            <a:pPr marL="225425" indent="-225425">
              <a:spcBef>
                <a:spcPts val="600"/>
              </a:spcBef>
              <a:buClr>
                <a:srgbClr val="E45785"/>
              </a:buClr>
              <a:buSzPct val="100000"/>
              <a:buFont typeface="Arial" panose="020B0604020202020204" pitchFamily="34" charset="0"/>
              <a:buChar char="•"/>
            </a:pPr>
            <a:endParaRPr lang="en-US" sz="2200" dirty="0">
              <a:solidFill>
                <a:srgbClr val="FFFFFF"/>
              </a:solidFill>
              <a:latin typeface="Calibri"/>
            </a:endParaRPr>
          </a:p>
        </p:txBody>
      </p:sp>
      <p:sp>
        <p:nvSpPr>
          <p:cNvPr id="22" name="Date Placeholder 21" hidden="1"/>
          <p:cNvSpPr>
            <a:spLocks noGrp="1"/>
          </p:cNvSpPr>
          <p:nvPr>
            <p:ph type="dt" sz="quarter" idx="11"/>
          </p:nvPr>
        </p:nvSpPr>
        <p:spPr/>
        <p:txBody>
          <a:bodyPr/>
          <a:lstStyle/>
          <a:p>
            <a:pPr>
              <a:buClr>
                <a:srgbClr val="E45785"/>
              </a:buClr>
            </a:pPr>
            <a:endParaRPr lang="en-US" dirty="0">
              <a:solidFill>
                <a:srgbClr val="4D4D4F">
                  <a:tint val="75000"/>
                </a:srgbClr>
              </a:solidFill>
            </a:endParaRPr>
          </a:p>
        </p:txBody>
      </p:sp>
      <p:sp>
        <p:nvSpPr>
          <p:cNvPr id="12" name="Rectangle 11"/>
          <p:cNvSpPr/>
          <p:nvPr/>
        </p:nvSpPr>
        <p:spPr bwMode="auto">
          <a:xfrm>
            <a:off x="0" y="154708"/>
            <a:ext cx="2148051"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buClrTx/>
              <a:buSzTx/>
              <a:buFontTx/>
              <a:buNone/>
            </a:pPr>
            <a:r>
              <a:rPr lang="en-US" dirty="0" smtClean="0">
                <a:solidFill>
                  <a:srgbClr val="E45785"/>
                </a:solidFill>
                <a:latin typeface="Calibri" panose="020F0502020204030204"/>
              </a:rPr>
              <a:t>DevOps</a:t>
            </a:r>
            <a:endParaRPr lang="en-US" dirty="0">
              <a:solidFill>
                <a:srgbClr val="FFFFFF"/>
              </a:solidFill>
              <a:latin typeface="Calibri" panose="020F0502020204030204"/>
            </a:endParaRPr>
          </a:p>
        </p:txBody>
      </p:sp>
      <p:sp>
        <p:nvSpPr>
          <p:cNvPr id="8" name="TextBox 7"/>
          <p:cNvSpPr txBox="1"/>
          <p:nvPr/>
        </p:nvSpPr>
        <p:spPr bwMode="auto">
          <a:xfrm>
            <a:off x="5653744" y="2332055"/>
            <a:ext cx="5255209" cy="3244999"/>
          </a:xfrm>
          <a:prstGeom prst="rect">
            <a:avLst/>
          </a:prstGeom>
          <a:solidFill>
            <a:srgbClr val="000000">
              <a:alpha val="42000"/>
            </a:srgbClr>
          </a:solidFill>
          <a:ln>
            <a:noFill/>
          </a:ln>
          <a:effectLst/>
          <a:extLst/>
        </p:spPr>
        <p:txBody>
          <a:bodyPr vert="horz" wrap="square" lIns="121883" tIns="60941" rIns="121883" bIns="60941" numCol="1" rtlCol="0" anchor="ctr" anchorCtr="0" compatLnSpc="1">
            <a:prstTxWarp prst="textNoShape">
              <a:avLst/>
            </a:prstTxWarp>
            <a:noAutofit/>
          </a:bodyPr>
          <a:lstStyle/>
          <a:p>
            <a:pPr marL="225425" indent="-225425">
              <a:spcBef>
                <a:spcPts val="600"/>
              </a:spcBef>
              <a:buClr>
                <a:srgbClr val="E45785"/>
              </a:buClr>
              <a:buSzPct val="100000"/>
              <a:buFont typeface="Arial" panose="020B0604020202020204" pitchFamily="34" charset="0"/>
              <a:buChar char="•"/>
            </a:pPr>
            <a:endParaRPr lang="en-US" sz="2200" dirty="0" smtClean="0">
              <a:solidFill>
                <a:srgbClr val="FFFFFF"/>
              </a:solidFill>
              <a:latin typeface="Calibri"/>
            </a:endParaRPr>
          </a:p>
          <a:p>
            <a:pPr marL="225425" indent="-225425">
              <a:spcBef>
                <a:spcPts val="600"/>
              </a:spcBef>
              <a:buClr>
                <a:srgbClr val="E45785"/>
              </a:buClr>
              <a:buSzPct val="100000"/>
              <a:buFont typeface="Arial" panose="020B0604020202020204" pitchFamily="34" charset="0"/>
              <a:buChar char="•"/>
            </a:pPr>
            <a:r>
              <a:rPr lang="en-US" sz="2200" dirty="0" smtClean="0">
                <a:solidFill>
                  <a:srgbClr val="FFFFFF"/>
                </a:solidFill>
                <a:latin typeface="Calibri"/>
              </a:rPr>
              <a:t>Auto-deployment with templates</a:t>
            </a:r>
          </a:p>
          <a:p>
            <a:pPr marL="225425" indent="-225425">
              <a:spcBef>
                <a:spcPts val="600"/>
              </a:spcBef>
              <a:buClr>
                <a:srgbClr val="E45785"/>
              </a:buClr>
              <a:buSzPct val="100000"/>
              <a:buFont typeface="Arial" panose="020B0604020202020204" pitchFamily="34" charset="0"/>
              <a:buChar char="•"/>
            </a:pPr>
            <a:r>
              <a:rPr lang="en-US" sz="2200" dirty="0" smtClean="0">
                <a:solidFill>
                  <a:srgbClr val="FFFFFF"/>
                </a:solidFill>
                <a:latin typeface="Calibri"/>
              </a:rPr>
              <a:t>Auto-scale according to need</a:t>
            </a:r>
            <a:endParaRPr lang="en-US" sz="2200" dirty="0">
              <a:solidFill>
                <a:srgbClr val="FFFFFF"/>
              </a:solidFill>
              <a:latin typeface="Calibri"/>
            </a:endParaRPr>
          </a:p>
          <a:p>
            <a:pPr marL="225425" indent="-225425">
              <a:spcBef>
                <a:spcPts val="600"/>
              </a:spcBef>
              <a:buClr>
                <a:srgbClr val="E45785"/>
              </a:buClr>
              <a:buSzPct val="100000"/>
              <a:buFont typeface="Arial" panose="020B0604020202020204" pitchFamily="34" charset="0"/>
              <a:buChar char="•"/>
            </a:pPr>
            <a:r>
              <a:rPr lang="en-US" sz="2200" dirty="0" smtClean="0">
                <a:solidFill>
                  <a:srgbClr val="FFFFFF"/>
                </a:solidFill>
                <a:latin typeface="Calibri"/>
              </a:rPr>
              <a:t>Easy to control with CLI and to integrate with REST API</a:t>
            </a:r>
          </a:p>
          <a:p>
            <a:pPr marL="225425" indent="-225425">
              <a:spcBef>
                <a:spcPts val="600"/>
              </a:spcBef>
              <a:buClr>
                <a:srgbClr val="E45785"/>
              </a:buClr>
              <a:buSzPct val="100000"/>
              <a:buFont typeface="Arial" panose="020B0604020202020204" pitchFamily="34" charset="0"/>
              <a:buChar char="•"/>
            </a:pPr>
            <a:r>
              <a:rPr lang="en-US" sz="2200" dirty="0" smtClean="0">
                <a:solidFill>
                  <a:srgbClr val="FFFFFF"/>
                </a:solidFill>
                <a:latin typeface="Calibri"/>
              </a:rPr>
              <a:t>Smart policy using cloud objects</a:t>
            </a:r>
          </a:p>
        </p:txBody>
      </p:sp>
      <p:pic>
        <p:nvPicPr>
          <p:cNvPr id="10" name="Picture 2" descr="C:\Users\taleh\Documents\Pics\CloudGuard_MASTER.pn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490601" y="2314829"/>
            <a:ext cx="1320243" cy="99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691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2"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hidden="1"/>
          <p:cNvSpPr>
            <a:spLocks noGrp="1"/>
          </p:cNvSpPr>
          <p:nvPr>
            <p:ph type="dt" sz="quarter" idx="12"/>
          </p:nvPr>
        </p:nvSpPr>
        <p:spPr/>
        <p:txBody>
          <a:bodyPr/>
          <a:lstStyle/>
          <a:p>
            <a:pPr>
              <a:buClr>
                <a:srgbClr val="72183E"/>
              </a:buClr>
            </a:pPr>
            <a:endParaRPr lang="en-US" dirty="0">
              <a:solidFill>
                <a:srgbClr val="4D4D4F">
                  <a:tint val="75000"/>
                </a:srgbClr>
              </a:solidFill>
            </a:endParaRPr>
          </a:p>
        </p:txBody>
      </p:sp>
      <p:sp>
        <p:nvSpPr>
          <p:cNvPr id="71" name="Title 70"/>
          <p:cNvSpPr>
            <a:spLocks noGrp="1"/>
          </p:cNvSpPr>
          <p:nvPr>
            <p:ph type="title"/>
          </p:nvPr>
        </p:nvSpPr>
        <p:spPr>
          <a:xfrm>
            <a:off x="334460" y="285985"/>
            <a:ext cx="9236730" cy="53951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a:buClr>
                <a:schemeClr val="accent2"/>
              </a:buClr>
              <a:buSzPct val="65000"/>
              <a:buFont typeface="Wingdings" pitchFamily="2" charset="2"/>
            </a:pPr>
            <a:r>
              <a:rPr lang="en-US" kern="1200" dirty="0"/>
              <a:t>CHECK POINT’S CLOUD SECURITY </a:t>
            </a:r>
            <a:r>
              <a:rPr lang="en-US" kern="1200" dirty="0">
                <a:solidFill>
                  <a:schemeClr val="tx1"/>
                </a:solidFill>
              </a:rPr>
              <a:t>BLUEPRINT</a:t>
            </a:r>
            <a:endParaRPr lang="en-US" kern="1200" dirty="0"/>
          </a:p>
        </p:txBody>
      </p:sp>
      <p:sp>
        <p:nvSpPr>
          <p:cNvPr id="3" name="Footer Placeholder 2"/>
          <p:cNvSpPr>
            <a:spLocks noGrp="1"/>
          </p:cNvSpPr>
          <p:nvPr>
            <p:ph type="ftr" sz="quarter" idx="10"/>
          </p:nvPr>
        </p:nvSpPr>
        <p:spPr/>
        <p:txBody>
          <a:bodyPr/>
          <a:lstStyle/>
          <a:p>
            <a:pPr>
              <a:buClr>
                <a:srgbClr val="72183E"/>
              </a:buClr>
            </a:pPr>
            <a:r>
              <a:rPr lang="en-US" smtClean="0">
                <a:solidFill>
                  <a:srgbClr val="777777"/>
                </a:solidFill>
              </a:rPr>
              <a:t> [Restricted] for designated teams ​</a:t>
            </a:r>
            <a:endParaRPr lang="en-US">
              <a:solidFill>
                <a:srgbClr val="777777"/>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88474" y="3016815"/>
            <a:ext cx="8836025" cy="4174819"/>
          </a:xfrm>
          <a:prstGeom prst="rect">
            <a:avLst/>
          </a:prstGeom>
        </p:spPr>
      </p:pic>
      <p:sp>
        <p:nvSpPr>
          <p:cNvPr id="7" name="Content Placeholder 71"/>
          <p:cNvSpPr>
            <a:spLocks noGrp="1"/>
          </p:cNvSpPr>
          <p:nvPr>
            <p:ph sz="quarter" idx="4294967295"/>
          </p:nvPr>
        </p:nvSpPr>
        <p:spPr>
          <a:xfrm>
            <a:off x="434192" y="1882054"/>
            <a:ext cx="11568755" cy="2655221"/>
          </a:xfrm>
        </p:spPr>
        <p:txBody>
          <a:bodyPr/>
          <a:lstStyle/>
          <a:p>
            <a:pPr>
              <a:buSzPct val="65000"/>
            </a:pPr>
            <a:r>
              <a:rPr lang="en-US" b="1" dirty="0">
                <a:solidFill>
                  <a:schemeClr val="accent5">
                    <a:lumMod val="10000"/>
                  </a:schemeClr>
                </a:solidFill>
                <a:cs typeface="Segoe UI Light" panose="020B0502040204020203" pitchFamily="34" charset="0"/>
              </a:rPr>
              <a:t>Agile</a:t>
            </a:r>
            <a:r>
              <a:rPr lang="en-US" dirty="0">
                <a:solidFill>
                  <a:schemeClr val="accent5">
                    <a:lumMod val="10000"/>
                  </a:schemeClr>
                </a:solidFill>
                <a:cs typeface="Segoe UI Light" panose="020B0502040204020203" pitchFamily="34" charset="0"/>
              </a:rPr>
              <a:t> </a:t>
            </a:r>
            <a:r>
              <a:rPr lang="en-US" dirty="0" smtClean="0">
                <a:solidFill>
                  <a:schemeClr val="accent5">
                    <a:lumMod val="10000"/>
                  </a:schemeClr>
                </a:solidFill>
                <a:cs typeface="Segoe UI Light" panose="020B0502040204020203" pitchFamily="34" charset="0"/>
              </a:rPr>
              <a:t> - security </a:t>
            </a:r>
            <a:r>
              <a:rPr lang="en-US" dirty="0">
                <a:solidFill>
                  <a:schemeClr val="accent5">
                    <a:lumMod val="10000"/>
                  </a:schemeClr>
                </a:solidFill>
                <a:cs typeface="Segoe UI Light" panose="020B0502040204020203" pitchFamily="34" charset="0"/>
              </a:rPr>
              <a:t>architecture that enables </a:t>
            </a:r>
            <a:r>
              <a:rPr lang="en-US" dirty="0" smtClean="0">
                <a:solidFill>
                  <a:schemeClr val="accent5">
                    <a:lumMod val="10000"/>
                  </a:schemeClr>
                </a:solidFill>
                <a:cs typeface="Segoe UI Light" panose="020B0502040204020203" pitchFamily="34" charset="0"/>
              </a:rPr>
              <a:t>DevOps innovation</a:t>
            </a:r>
            <a:endParaRPr lang="en-US" dirty="0">
              <a:solidFill>
                <a:schemeClr val="accent5">
                  <a:lumMod val="10000"/>
                </a:schemeClr>
              </a:solidFill>
              <a:cs typeface="Segoe UI Light" panose="020B0502040204020203" pitchFamily="34" charset="0"/>
            </a:endParaRPr>
          </a:p>
          <a:p>
            <a:pPr>
              <a:buSzPct val="65000"/>
            </a:pPr>
            <a:endParaRPr lang="en-US" b="1" dirty="0" smtClean="0">
              <a:solidFill>
                <a:schemeClr val="accent5">
                  <a:lumMod val="10000"/>
                </a:schemeClr>
              </a:solidFill>
              <a:cs typeface="Segoe UI Light" panose="020B0502040204020203" pitchFamily="34" charset="0"/>
            </a:endParaRPr>
          </a:p>
          <a:p>
            <a:pPr>
              <a:buSzPct val="65000"/>
            </a:pPr>
            <a:r>
              <a:rPr lang="en-US" b="1" dirty="0" smtClean="0">
                <a:solidFill>
                  <a:schemeClr val="accent5">
                    <a:lumMod val="10000"/>
                  </a:schemeClr>
                </a:solidFill>
                <a:cs typeface="Segoe UI Light" panose="020B0502040204020203" pitchFamily="34" charset="0"/>
              </a:rPr>
              <a:t>Efficient </a:t>
            </a:r>
            <a:r>
              <a:rPr lang="en-US" dirty="0" smtClean="0">
                <a:solidFill>
                  <a:schemeClr val="accent5">
                    <a:lumMod val="10000"/>
                  </a:schemeClr>
                </a:solidFill>
                <a:cs typeface="Segoe UI Light" panose="020B0502040204020203" pitchFamily="34" charset="0"/>
              </a:rPr>
              <a:t>– automatically </a:t>
            </a:r>
            <a:r>
              <a:rPr lang="en-US" dirty="0">
                <a:solidFill>
                  <a:schemeClr val="accent5">
                    <a:lumMod val="10000"/>
                  </a:schemeClr>
                </a:solidFill>
                <a:cs typeface="Segoe UI Light" panose="020B0502040204020203" pitchFamily="34" charset="0"/>
              </a:rPr>
              <a:t>d</a:t>
            </a:r>
            <a:r>
              <a:rPr lang="en-US" dirty="0" smtClean="0">
                <a:solidFill>
                  <a:schemeClr val="accent5">
                    <a:lumMod val="10000"/>
                  </a:schemeClr>
                </a:solidFill>
                <a:cs typeface="Segoe UI Light" panose="020B0502040204020203" pitchFamily="34" charset="0"/>
              </a:rPr>
              <a:t>eploy</a:t>
            </a:r>
            <a:r>
              <a:rPr lang="en-US" dirty="0">
                <a:solidFill>
                  <a:schemeClr val="accent5">
                    <a:lumMod val="10000"/>
                  </a:schemeClr>
                </a:solidFill>
                <a:cs typeface="Segoe UI Light" panose="020B0502040204020203" pitchFamily="34" charset="0"/>
              </a:rPr>
              <a:t>, </a:t>
            </a:r>
            <a:r>
              <a:rPr lang="en-US" dirty="0" smtClean="0">
                <a:solidFill>
                  <a:schemeClr val="accent5">
                    <a:lumMod val="10000"/>
                  </a:schemeClr>
                </a:solidFill>
                <a:cs typeface="Segoe UI Light" panose="020B0502040204020203" pitchFamily="34" charset="0"/>
              </a:rPr>
              <a:t>provision </a:t>
            </a:r>
            <a:r>
              <a:rPr lang="en-US" dirty="0">
                <a:solidFill>
                  <a:schemeClr val="accent5">
                    <a:lumMod val="10000"/>
                  </a:schemeClr>
                </a:solidFill>
                <a:cs typeface="Segoe UI Light" panose="020B0502040204020203" pitchFamily="34" charset="0"/>
              </a:rPr>
              <a:t>&amp; </a:t>
            </a:r>
            <a:r>
              <a:rPr lang="en-US" dirty="0" smtClean="0">
                <a:solidFill>
                  <a:schemeClr val="accent5">
                    <a:lumMod val="10000"/>
                  </a:schemeClr>
                </a:solidFill>
                <a:cs typeface="Segoe UI Light" panose="020B0502040204020203" pitchFamily="34" charset="0"/>
              </a:rPr>
              <a:t>scale </a:t>
            </a:r>
            <a:r>
              <a:rPr lang="en-US" dirty="0">
                <a:solidFill>
                  <a:schemeClr val="accent5">
                    <a:lumMod val="10000"/>
                  </a:schemeClr>
                </a:solidFill>
                <a:cs typeface="Segoe UI Light" panose="020B0502040204020203" pitchFamily="34" charset="0"/>
              </a:rPr>
              <a:t>your security in the Cloud </a:t>
            </a:r>
          </a:p>
          <a:p>
            <a:pPr>
              <a:buSzPct val="65000"/>
            </a:pPr>
            <a:endParaRPr lang="en-US" b="1" dirty="0" smtClean="0">
              <a:solidFill>
                <a:schemeClr val="accent5">
                  <a:lumMod val="10000"/>
                </a:schemeClr>
              </a:solidFill>
              <a:cs typeface="Segoe UI Light" panose="020B0502040204020203" pitchFamily="34" charset="0"/>
            </a:endParaRPr>
          </a:p>
          <a:p>
            <a:pPr>
              <a:buSzPct val="65000"/>
            </a:pPr>
            <a:r>
              <a:rPr lang="en-US" b="1" dirty="0" smtClean="0">
                <a:solidFill>
                  <a:schemeClr val="accent5">
                    <a:lumMod val="10000"/>
                  </a:schemeClr>
                </a:solidFill>
                <a:cs typeface="Segoe UI Light" panose="020B0502040204020203" pitchFamily="34" charset="0"/>
              </a:rPr>
              <a:t>Multi-Clouds</a:t>
            </a:r>
            <a:r>
              <a:rPr lang="en-US" dirty="0" smtClean="0">
                <a:solidFill>
                  <a:schemeClr val="accent5">
                    <a:lumMod val="10000"/>
                  </a:schemeClr>
                </a:solidFill>
                <a:cs typeface="Segoe UI Light" panose="020B0502040204020203" pitchFamily="34" charset="0"/>
              </a:rPr>
              <a:t> – unified </a:t>
            </a:r>
            <a:r>
              <a:rPr lang="en-US" dirty="0">
                <a:solidFill>
                  <a:schemeClr val="accent5">
                    <a:lumMod val="10000"/>
                  </a:schemeClr>
                </a:solidFill>
                <a:cs typeface="Segoe UI Light" panose="020B0502040204020203" pitchFamily="34" charset="0"/>
              </a:rPr>
              <a:t>s</a:t>
            </a:r>
            <a:r>
              <a:rPr lang="en-US" dirty="0" smtClean="0">
                <a:solidFill>
                  <a:schemeClr val="accent5">
                    <a:lumMod val="10000"/>
                  </a:schemeClr>
                </a:solidFill>
                <a:cs typeface="Segoe UI Light" panose="020B0502040204020203" pitchFamily="34" charset="0"/>
              </a:rPr>
              <a:t>ecurity </a:t>
            </a:r>
            <a:r>
              <a:rPr lang="en-US" dirty="0">
                <a:solidFill>
                  <a:schemeClr val="accent5">
                    <a:lumMod val="10000"/>
                  </a:schemeClr>
                </a:solidFill>
                <a:cs typeface="Segoe UI Light" panose="020B0502040204020203" pitchFamily="34" charset="0"/>
              </a:rPr>
              <a:t>architecture for </a:t>
            </a:r>
            <a:r>
              <a:rPr lang="en-US" dirty="0" smtClean="0">
                <a:solidFill>
                  <a:schemeClr val="accent5">
                    <a:lumMod val="10000"/>
                  </a:schemeClr>
                </a:solidFill>
                <a:cs typeface="Segoe UI Light" panose="020B0502040204020203" pitchFamily="34" charset="0"/>
              </a:rPr>
              <a:t>all environments </a:t>
            </a:r>
            <a:endParaRPr lang="en-US" dirty="0">
              <a:solidFill>
                <a:schemeClr val="accent5">
                  <a:lumMod val="10000"/>
                </a:schemeClr>
              </a:solidFill>
              <a:cs typeface="Segoe UI Light" panose="020B0502040204020203" pitchFamily="34" charset="0"/>
            </a:endParaRPr>
          </a:p>
        </p:txBody>
      </p:sp>
      <p:sp>
        <p:nvSpPr>
          <p:cNvPr id="4" name="Rectangle 3"/>
          <p:cNvSpPr/>
          <p:nvPr/>
        </p:nvSpPr>
        <p:spPr>
          <a:xfrm>
            <a:off x="334460" y="5451672"/>
            <a:ext cx="6092825" cy="646331"/>
          </a:xfrm>
          <a:prstGeom prst="rect">
            <a:avLst/>
          </a:prstGeom>
        </p:spPr>
        <p:txBody>
          <a:bodyPr>
            <a:spAutoFit/>
          </a:bodyPr>
          <a:lstStyle/>
          <a:p>
            <a:r>
              <a:rPr lang="en-US" sz="1800" u="sng" dirty="0">
                <a:hlinkClick r:id="rId4"/>
              </a:rPr>
              <a:t>https://www.checkpoint.com/downloads/product-related/check-point-secure-cloud-blueprint.pdf</a:t>
            </a:r>
            <a:r>
              <a:rPr lang="en-US" sz="1800" dirty="0"/>
              <a:t> </a:t>
            </a:r>
            <a:endParaRPr lang="nb-NO" sz="1800" dirty="0"/>
          </a:p>
        </p:txBody>
      </p:sp>
    </p:spTree>
    <p:extLst>
      <p:ext uri="{BB962C8B-B14F-4D97-AF65-F5344CB8AC3E}">
        <p14:creationId xmlns:p14="http://schemas.microsoft.com/office/powerpoint/2010/main" val="314696630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157412" y="935089"/>
            <a:ext cx="4633587" cy="5412552"/>
          </a:xfrm>
          <a:prstGeom prst="rect">
            <a:avLst/>
          </a:prstGeom>
          <a:solidFill>
            <a:srgbClr val="FFFFFF">
              <a:alpha val="0"/>
            </a:srgbClr>
          </a:solidFill>
          <a:ln w="22225" cap="flat" cmpd="sng" algn="ctr">
            <a:solidFill>
              <a:schemeClr val="tx1"/>
            </a:solidFill>
            <a:prstDash val="dash"/>
            <a:headEnd type="none" w="med" len="med"/>
            <a:tailEnd type="none" w="med" len="med"/>
          </a:ln>
          <a:effectLst/>
        </p:spPr>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r>
              <a:rPr lang="en-US" sz="2000" kern="0" dirty="0" smtClean="0">
                <a:solidFill>
                  <a:srgbClr val="4D4D4F"/>
                </a:solidFill>
                <a:latin typeface="Segoe UI Semilight"/>
                <a:ea typeface="Segoe UI" pitchFamily="34" charset="0"/>
                <a:cs typeface="Segoe UI" pitchFamily="34" charset="0"/>
              </a:rPr>
              <a:t>Cloud Virtual Environment</a:t>
            </a:r>
          </a:p>
        </p:txBody>
      </p:sp>
      <p:sp>
        <p:nvSpPr>
          <p:cNvPr id="2" name="Date Placeholder 1" hidden="1"/>
          <p:cNvSpPr>
            <a:spLocks noGrp="1"/>
          </p:cNvSpPr>
          <p:nvPr>
            <p:ph type="dt" sz="quarter" idx="12"/>
          </p:nvPr>
        </p:nvSpPr>
        <p:spPr/>
        <p:txBody>
          <a:bodyPr/>
          <a:lstStyle/>
          <a:p>
            <a:pPr>
              <a:buClr>
                <a:srgbClr val="72183E"/>
              </a:buClr>
            </a:pPr>
            <a:endParaRPr lang="en-US" dirty="0">
              <a:solidFill>
                <a:srgbClr val="4D4D4F">
                  <a:tint val="75000"/>
                </a:srgbClr>
              </a:solidFill>
            </a:endParaRPr>
          </a:p>
        </p:txBody>
      </p:sp>
      <p:sp>
        <p:nvSpPr>
          <p:cNvPr id="3" name="Footer Placeholder 2"/>
          <p:cNvSpPr>
            <a:spLocks noGrp="1"/>
          </p:cNvSpPr>
          <p:nvPr>
            <p:ph type="ftr" sz="quarter" idx="10"/>
          </p:nvPr>
        </p:nvSpPr>
        <p:spPr>
          <a:xfrm>
            <a:off x="5946508" y="6533388"/>
            <a:ext cx="3799400" cy="301752"/>
          </a:xfrm>
        </p:spPr>
        <p:txBody>
          <a:bodyPr/>
          <a:lstStyle/>
          <a:p>
            <a:pPr>
              <a:buClr>
                <a:srgbClr val="72183E"/>
              </a:buClr>
            </a:pPr>
            <a:r>
              <a:rPr lang="en-US" smtClean="0">
                <a:solidFill>
                  <a:srgbClr val="777777"/>
                </a:solidFill>
              </a:rPr>
              <a:t> [Restricted] for designated teams ​</a:t>
            </a:r>
            <a:endParaRPr lang="en-US" dirty="0">
              <a:solidFill>
                <a:srgbClr val="777777"/>
              </a:solidFill>
            </a:endParaRPr>
          </a:p>
        </p:txBody>
      </p:sp>
      <p:sp>
        <p:nvSpPr>
          <p:cNvPr id="13" name="Title 70"/>
          <p:cNvSpPr>
            <a:spLocks noGrp="1"/>
          </p:cNvSpPr>
          <p:nvPr>
            <p:ph type="title"/>
          </p:nvPr>
        </p:nvSpPr>
        <p:spPr>
          <a:xfrm>
            <a:off x="304975" y="285985"/>
            <a:ext cx="9236730" cy="539515"/>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p>
            <a:pPr>
              <a:buClr>
                <a:schemeClr val="accent2"/>
              </a:buClr>
              <a:buSzPct val="65000"/>
              <a:buFont typeface="Wingdings" pitchFamily="2" charset="2"/>
            </a:pPr>
            <a:r>
              <a:rPr lang="en-US" kern="1200" dirty="0" smtClean="0"/>
              <a:t>CHECK </a:t>
            </a:r>
            <a:r>
              <a:rPr lang="en-US" kern="1200" dirty="0"/>
              <a:t>POINT’S CLOUD SECURITY </a:t>
            </a:r>
            <a:r>
              <a:rPr lang="en-US" kern="1200" dirty="0">
                <a:solidFill>
                  <a:schemeClr val="tx1"/>
                </a:solidFill>
              </a:rPr>
              <a:t>BLUEPRINT</a:t>
            </a:r>
          </a:p>
        </p:txBody>
      </p:sp>
      <p:cxnSp>
        <p:nvCxnSpPr>
          <p:cNvPr id="16" name="Elbow Connector 15"/>
          <p:cNvCxnSpPr/>
          <p:nvPr/>
        </p:nvCxnSpPr>
        <p:spPr>
          <a:xfrm rot="16200000" flipV="1">
            <a:off x="9087161" y="1882334"/>
            <a:ext cx="2442976" cy="1678197"/>
          </a:xfrm>
          <a:prstGeom prst="bentConnector3">
            <a:avLst>
              <a:gd name="adj1" fmla="val 2564"/>
            </a:avLst>
          </a:prstGeom>
          <a:noFill/>
          <a:ln w="9525" cap="flat" cmpd="sng" algn="ctr">
            <a:solidFill>
              <a:srgbClr val="FFFFFF"/>
            </a:solidFill>
            <a:prstDash val="solid"/>
            <a:headEnd type="none"/>
            <a:tailEnd type="none"/>
          </a:ln>
          <a:effectLst/>
        </p:spPr>
      </p:cxnSp>
      <p:sp>
        <p:nvSpPr>
          <p:cNvPr id="53" name="TextBox 52"/>
          <p:cNvSpPr txBox="1"/>
          <p:nvPr/>
        </p:nvSpPr>
        <p:spPr bwMode="auto">
          <a:xfrm>
            <a:off x="609600" y="3146671"/>
            <a:ext cx="3082724" cy="2062103"/>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defPPr>
              <a:defRPr lang="en-US"/>
            </a:defPPr>
            <a:lvl1pPr marL="342900" indent="-342900">
              <a:spcBef>
                <a:spcPts val="0"/>
              </a:spcBef>
              <a:buClr>
                <a:schemeClr val="accent1"/>
              </a:buClr>
              <a:buFont typeface="Arial" panose="020B0604020202020204" pitchFamily="34" charset="0"/>
              <a:buChar char="•"/>
              <a:defRPr sz="2000">
                <a:latin typeface="+mn-lt"/>
              </a:defRPr>
            </a:lvl1pPr>
          </a:lstStyle>
          <a:p>
            <a:pPr>
              <a:buClr>
                <a:srgbClr val="E45785"/>
              </a:buClr>
            </a:pPr>
            <a:r>
              <a:rPr lang="en-US" dirty="0">
                <a:solidFill>
                  <a:srgbClr val="4D4D4F"/>
                </a:solidFill>
              </a:rPr>
              <a:t>Southbound Security is highly available </a:t>
            </a:r>
          </a:p>
          <a:p>
            <a:pPr>
              <a:buClr>
                <a:srgbClr val="E45785"/>
              </a:buClr>
            </a:pPr>
            <a:endParaRPr lang="en-US" dirty="0">
              <a:solidFill>
                <a:srgbClr val="4D4D4F"/>
              </a:solidFill>
            </a:endParaRPr>
          </a:p>
          <a:p>
            <a:pPr>
              <a:buClr>
                <a:srgbClr val="E45785"/>
              </a:buClr>
            </a:pPr>
            <a:r>
              <a:rPr lang="en-US" dirty="0">
                <a:solidFill>
                  <a:srgbClr val="4D4D4F"/>
                </a:solidFill>
              </a:rPr>
              <a:t>Supported Clouds</a:t>
            </a:r>
          </a:p>
          <a:p>
            <a:pPr lvl="1">
              <a:buClr>
                <a:srgbClr val="72183E"/>
              </a:buClr>
            </a:pPr>
            <a:r>
              <a:rPr lang="en-US" sz="2000" dirty="0">
                <a:solidFill>
                  <a:srgbClr val="4D4D4F"/>
                </a:solidFill>
                <a:latin typeface="Calibri"/>
              </a:rPr>
              <a:t>Azure Transit- </a:t>
            </a:r>
            <a:r>
              <a:rPr lang="en-US" sz="2000" dirty="0" err="1">
                <a:solidFill>
                  <a:srgbClr val="4D4D4F"/>
                </a:solidFill>
                <a:latin typeface="Calibri"/>
              </a:rPr>
              <a:t>vNET</a:t>
            </a:r>
            <a:endParaRPr lang="en-US" sz="2000" dirty="0">
              <a:solidFill>
                <a:srgbClr val="4D4D4F"/>
              </a:solidFill>
              <a:latin typeface="Calibri"/>
            </a:endParaRPr>
          </a:p>
          <a:p>
            <a:pPr lvl="1">
              <a:buClr>
                <a:srgbClr val="72183E"/>
              </a:buClr>
            </a:pPr>
            <a:r>
              <a:rPr lang="en-US" sz="2000" dirty="0">
                <a:solidFill>
                  <a:srgbClr val="4D4D4F"/>
                </a:solidFill>
                <a:latin typeface="Calibri"/>
              </a:rPr>
              <a:t>AWS Transit - VPC </a:t>
            </a:r>
          </a:p>
        </p:txBody>
      </p:sp>
      <p:sp>
        <p:nvSpPr>
          <p:cNvPr id="7" name="TextBox 6"/>
          <p:cNvSpPr txBox="1"/>
          <p:nvPr/>
        </p:nvSpPr>
        <p:spPr bwMode="auto">
          <a:xfrm>
            <a:off x="609600" y="1928107"/>
            <a:ext cx="2843213" cy="707886"/>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marL="342900" indent="-342900">
              <a:spcBef>
                <a:spcPts val="0"/>
              </a:spcBef>
              <a:buClr>
                <a:srgbClr val="E45785"/>
              </a:buClr>
              <a:buFont typeface="Arial" panose="020B0604020202020204" pitchFamily="34" charset="0"/>
              <a:buChar char="•"/>
            </a:pPr>
            <a:r>
              <a:rPr lang="en-US" sz="2000" dirty="0">
                <a:solidFill>
                  <a:srgbClr val="4D4D4F"/>
                </a:solidFill>
                <a:latin typeface="Calibri"/>
              </a:rPr>
              <a:t>North Bound Security is Auto-Scaled </a:t>
            </a:r>
            <a:endParaRPr lang="en-US" sz="2000" dirty="0" smtClean="0">
              <a:solidFill>
                <a:srgbClr val="D5D5D5">
                  <a:lumMod val="50000"/>
                </a:srgbClr>
              </a:solidFill>
              <a:latin typeface="Calibri"/>
            </a:endParaRPr>
          </a:p>
        </p:txBody>
      </p:sp>
      <p:grpSp>
        <p:nvGrpSpPr>
          <p:cNvPr id="64" name="Group 63"/>
          <p:cNvGrpSpPr/>
          <p:nvPr/>
        </p:nvGrpSpPr>
        <p:grpSpPr>
          <a:xfrm>
            <a:off x="4377435" y="3773074"/>
            <a:ext cx="3958345" cy="526101"/>
            <a:chOff x="4377435" y="3773074"/>
            <a:chExt cx="3958345" cy="526101"/>
          </a:xfrm>
        </p:grpSpPr>
        <p:sp>
          <p:nvSpPr>
            <p:cNvPr id="18" name="Rectangle 17"/>
            <p:cNvSpPr/>
            <p:nvPr/>
          </p:nvSpPr>
          <p:spPr bwMode="auto">
            <a:xfrm>
              <a:off x="4377435" y="3773074"/>
              <a:ext cx="724451" cy="526100"/>
            </a:xfrm>
            <a:prstGeom prst="rect">
              <a:avLst/>
            </a:prstGeom>
            <a:solidFill>
              <a:srgbClr val="FFFFFF">
                <a:alpha val="0"/>
              </a:srgbClr>
            </a:solidFill>
            <a:ln w="6350" cap="flat" cmpd="sng" algn="ctr">
              <a:solidFill>
                <a:schemeClr val="tx1"/>
              </a:solidFill>
              <a:prstDash val="dash"/>
              <a:headEnd type="none" w="med" len="med"/>
              <a:tailEnd type="none" w="med" len="med"/>
            </a:ln>
            <a:effectLst/>
          </p:spPr>
          <p:txBody>
            <a:bodyPr rot="0" spcFirstLastPara="0" vertOverflow="overflow" horzOverflow="overflow" vert="horz" wrap="square" lIns="0" tIns="143392" rIns="0" bIns="143392" numCol="1" spcCol="0" rtlCol="0" fromWordArt="0" anchor="t"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endParaRPr lang="en-US" sz="900" kern="0" dirty="0" smtClean="0">
                <a:solidFill>
                  <a:srgbClr val="4D4D4F"/>
                </a:solidFill>
                <a:latin typeface="Segoe UI Semilight"/>
                <a:ea typeface="Segoe UI" pitchFamily="34" charset="0"/>
                <a:cs typeface="Segoe UI" pitchFamily="34" charset="0"/>
              </a:endParaRPr>
            </a:p>
            <a:p>
              <a:pPr algn="ctr" defTabSz="913920" fontAlgn="auto">
                <a:lnSpc>
                  <a:spcPct val="90000"/>
                </a:lnSpc>
                <a:spcBef>
                  <a:spcPct val="0"/>
                </a:spcBef>
                <a:spcAft>
                  <a:spcPts val="0"/>
                </a:spcAft>
                <a:buClrTx/>
                <a:buSzTx/>
                <a:buFontTx/>
                <a:buNone/>
                <a:defRPr/>
              </a:pPr>
              <a:r>
                <a:rPr lang="en-US" sz="900" kern="0" dirty="0" smtClean="0">
                  <a:solidFill>
                    <a:srgbClr val="4D4D4F"/>
                  </a:solidFill>
                  <a:latin typeface="Segoe UI Semilight"/>
                  <a:ea typeface="Segoe UI" pitchFamily="34" charset="0"/>
                  <a:cs typeface="Segoe UI" pitchFamily="34" charset="0"/>
                </a:rPr>
                <a:t>SPOKE-1  </a:t>
              </a:r>
            </a:p>
          </p:txBody>
        </p:sp>
        <p:sp>
          <p:nvSpPr>
            <p:cNvPr id="19" name="Rectangle 18"/>
            <p:cNvSpPr/>
            <p:nvPr/>
          </p:nvSpPr>
          <p:spPr bwMode="auto">
            <a:xfrm>
              <a:off x="5305744" y="3773074"/>
              <a:ext cx="724451" cy="526101"/>
            </a:xfrm>
            <a:prstGeom prst="rect">
              <a:avLst/>
            </a:prstGeom>
            <a:solidFill>
              <a:srgbClr val="FFFFFF">
                <a:alpha val="0"/>
              </a:srgbClr>
            </a:solidFill>
            <a:ln w="6350" cap="flat" cmpd="sng" algn="ctr">
              <a:solidFill>
                <a:schemeClr val="tx1"/>
              </a:solidFill>
              <a:prstDash val="dash"/>
              <a:headEnd type="none" w="med" len="med"/>
              <a:tailEnd type="none" w="med" len="med"/>
            </a:ln>
            <a:effectLst/>
          </p:spPr>
          <p:txBody>
            <a:bodyPr rot="0" spcFirstLastPara="0" vertOverflow="overflow" horzOverflow="overflow" vert="horz" wrap="square" lIns="0" tIns="143392" rIns="0" bIns="143392" numCol="1" spcCol="0" rtlCol="0" fromWordArt="0" anchor="t"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endParaRPr lang="en-US" sz="900" kern="0" dirty="0" smtClean="0">
                <a:solidFill>
                  <a:srgbClr val="4D4D4F"/>
                </a:solidFill>
                <a:latin typeface="Segoe UI Semilight"/>
                <a:ea typeface="Segoe UI" pitchFamily="34" charset="0"/>
                <a:cs typeface="Segoe UI" pitchFamily="34" charset="0"/>
              </a:endParaRPr>
            </a:p>
            <a:p>
              <a:pPr algn="ctr" defTabSz="913920" fontAlgn="auto">
                <a:lnSpc>
                  <a:spcPct val="90000"/>
                </a:lnSpc>
                <a:spcBef>
                  <a:spcPct val="0"/>
                </a:spcBef>
                <a:spcAft>
                  <a:spcPts val="0"/>
                </a:spcAft>
                <a:buClrTx/>
                <a:buSzTx/>
                <a:buFontTx/>
                <a:buNone/>
                <a:defRPr/>
              </a:pPr>
              <a:r>
                <a:rPr lang="en-US" sz="900" kern="0" dirty="0" smtClean="0">
                  <a:solidFill>
                    <a:srgbClr val="4D4D4F"/>
                  </a:solidFill>
                  <a:latin typeface="Segoe UI Semilight"/>
                  <a:ea typeface="Segoe UI" pitchFamily="34" charset="0"/>
                  <a:cs typeface="Segoe UI" pitchFamily="34" charset="0"/>
                </a:rPr>
                <a:t>SPOKE-2  </a:t>
              </a:r>
              <a:endParaRPr lang="en-US" sz="900" kern="0" dirty="0">
                <a:solidFill>
                  <a:srgbClr val="4D4D4F"/>
                </a:solidFill>
                <a:latin typeface="Segoe UI Semilight"/>
                <a:ea typeface="Segoe UI" pitchFamily="34" charset="0"/>
                <a:cs typeface="Segoe UI" pitchFamily="34" charset="0"/>
              </a:endParaRPr>
            </a:p>
          </p:txBody>
        </p:sp>
        <p:sp>
          <p:nvSpPr>
            <p:cNvPr id="29" name="Rectangle 28"/>
            <p:cNvSpPr/>
            <p:nvPr/>
          </p:nvSpPr>
          <p:spPr bwMode="auto">
            <a:xfrm>
              <a:off x="7611329" y="3784123"/>
              <a:ext cx="724451" cy="515051"/>
            </a:xfrm>
            <a:prstGeom prst="rect">
              <a:avLst/>
            </a:prstGeom>
            <a:solidFill>
              <a:srgbClr val="FFFFFF">
                <a:alpha val="0"/>
              </a:srgbClr>
            </a:solidFill>
            <a:ln w="6350" cap="flat" cmpd="sng" algn="ctr">
              <a:solidFill>
                <a:schemeClr val="tx1"/>
              </a:solidFill>
              <a:prstDash val="dash"/>
              <a:headEnd type="none" w="med" len="med"/>
              <a:tailEnd type="none" w="med" len="med"/>
            </a:ln>
            <a:effectLst/>
          </p:spPr>
          <p:txBody>
            <a:bodyPr rot="0" spcFirstLastPara="0" vertOverflow="overflow" horzOverflow="overflow" vert="horz" wrap="square" lIns="0" tIns="143392" rIns="0" bIns="143392" numCol="1" spcCol="0" rtlCol="0" fromWordArt="0" anchor="t"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endParaRPr lang="en-US" sz="900" kern="0" dirty="0" smtClean="0">
                <a:solidFill>
                  <a:srgbClr val="4D4D4F"/>
                </a:solidFill>
                <a:latin typeface="Segoe UI Semilight"/>
                <a:ea typeface="Segoe UI" pitchFamily="34" charset="0"/>
                <a:cs typeface="Segoe UI" pitchFamily="34" charset="0"/>
              </a:endParaRPr>
            </a:p>
            <a:p>
              <a:pPr algn="ctr" defTabSz="913920" fontAlgn="auto">
                <a:lnSpc>
                  <a:spcPct val="90000"/>
                </a:lnSpc>
                <a:spcBef>
                  <a:spcPct val="0"/>
                </a:spcBef>
                <a:spcAft>
                  <a:spcPts val="0"/>
                </a:spcAft>
                <a:buClrTx/>
                <a:buSzTx/>
                <a:buFontTx/>
                <a:buNone/>
                <a:defRPr/>
              </a:pPr>
              <a:r>
                <a:rPr lang="en-US" sz="900" kern="0" dirty="0" smtClean="0">
                  <a:solidFill>
                    <a:srgbClr val="4D4D4F"/>
                  </a:solidFill>
                  <a:latin typeface="Segoe UI Semilight"/>
                  <a:ea typeface="Segoe UI" pitchFamily="34" charset="0"/>
                  <a:cs typeface="Segoe UI" pitchFamily="34" charset="0"/>
                </a:rPr>
                <a:t>SPOKE-N</a:t>
              </a:r>
              <a:endParaRPr lang="en-US" sz="900" kern="0" dirty="0">
                <a:solidFill>
                  <a:srgbClr val="4D4D4F"/>
                </a:solidFill>
                <a:latin typeface="Segoe UI Semilight"/>
                <a:ea typeface="Segoe UI" pitchFamily="34" charset="0"/>
                <a:cs typeface="Segoe UI" pitchFamily="34" charset="0"/>
              </a:endParaRPr>
            </a:p>
          </p:txBody>
        </p:sp>
        <p:sp>
          <p:nvSpPr>
            <p:cNvPr id="30" name="TextBox 29"/>
            <p:cNvSpPr txBox="1"/>
            <p:nvPr/>
          </p:nvSpPr>
          <p:spPr bwMode="auto">
            <a:xfrm>
              <a:off x="7100600" y="3773074"/>
              <a:ext cx="1091774" cy="461665"/>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spcBef>
                  <a:spcPts val="0"/>
                </a:spcBef>
                <a:buClr>
                  <a:srgbClr val="72183E"/>
                </a:buClr>
              </a:pPr>
              <a:r>
                <a:rPr lang="en-US" sz="2400" dirty="0" smtClean="0">
                  <a:solidFill>
                    <a:srgbClr val="D5D5D5">
                      <a:lumMod val="50000"/>
                    </a:srgbClr>
                  </a:solidFill>
                  <a:latin typeface="Calibri"/>
                </a:rPr>
                <a:t>…</a:t>
              </a:r>
            </a:p>
          </p:txBody>
        </p:sp>
        <p:sp>
          <p:nvSpPr>
            <p:cNvPr id="55" name="Rectangle 54"/>
            <p:cNvSpPr/>
            <p:nvPr/>
          </p:nvSpPr>
          <p:spPr bwMode="auto">
            <a:xfrm>
              <a:off x="6241970" y="3773074"/>
              <a:ext cx="724451" cy="526100"/>
            </a:xfrm>
            <a:prstGeom prst="rect">
              <a:avLst/>
            </a:prstGeom>
            <a:solidFill>
              <a:srgbClr val="FFFFFF">
                <a:alpha val="0"/>
              </a:srgbClr>
            </a:solidFill>
            <a:ln w="6350" cap="flat" cmpd="sng" algn="ctr">
              <a:solidFill>
                <a:schemeClr val="tx1"/>
              </a:solidFill>
              <a:prstDash val="dash"/>
              <a:headEnd type="none" w="med" len="med"/>
              <a:tailEnd type="none" w="med" len="med"/>
            </a:ln>
            <a:effectLst/>
          </p:spPr>
          <p:txBody>
            <a:bodyPr rot="0" spcFirstLastPara="0" vertOverflow="overflow" horzOverflow="overflow" vert="horz" wrap="square" lIns="0" tIns="143392" rIns="0" bIns="143392" numCol="1" spcCol="0" rtlCol="0" fromWordArt="0" anchor="t"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endParaRPr lang="en-US" sz="900" kern="0" dirty="0" smtClean="0">
                <a:solidFill>
                  <a:srgbClr val="4D4D4F"/>
                </a:solidFill>
                <a:latin typeface="Segoe UI Semilight"/>
                <a:ea typeface="Segoe UI" pitchFamily="34" charset="0"/>
                <a:cs typeface="Segoe UI" pitchFamily="34" charset="0"/>
              </a:endParaRPr>
            </a:p>
            <a:p>
              <a:pPr algn="ctr" defTabSz="913920" fontAlgn="auto">
                <a:lnSpc>
                  <a:spcPct val="90000"/>
                </a:lnSpc>
                <a:spcBef>
                  <a:spcPct val="0"/>
                </a:spcBef>
                <a:spcAft>
                  <a:spcPts val="0"/>
                </a:spcAft>
                <a:buClrTx/>
                <a:buSzTx/>
                <a:buFontTx/>
                <a:buNone/>
                <a:defRPr/>
              </a:pPr>
              <a:r>
                <a:rPr lang="en-US" sz="900" kern="0" dirty="0" smtClean="0">
                  <a:solidFill>
                    <a:srgbClr val="4D4D4F"/>
                  </a:solidFill>
                  <a:latin typeface="Segoe UI Semilight"/>
                  <a:ea typeface="Segoe UI" pitchFamily="34" charset="0"/>
                  <a:cs typeface="Segoe UI" pitchFamily="34" charset="0"/>
                </a:rPr>
                <a:t>SPOKE-3  </a:t>
              </a:r>
              <a:endParaRPr lang="en-US" sz="900" kern="0" dirty="0">
                <a:solidFill>
                  <a:srgbClr val="4D4D4F"/>
                </a:solidFill>
                <a:latin typeface="Segoe UI Semilight"/>
                <a:ea typeface="Segoe UI" pitchFamily="34" charset="0"/>
                <a:cs typeface="Segoe UI" pitchFamily="34" charset="0"/>
              </a:endParaRPr>
            </a:p>
          </p:txBody>
        </p:sp>
      </p:grpSp>
      <p:grpSp>
        <p:nvGrpSpPr>
          <p:cNvPr id="66" name="Group 65"/>
          <p:cNvGrpSpPr/>
          <p:nvPr/>
        </p:nvGrpSpPr>
        <p:grpSpPr>
          <a:xfrm>
            <a:off x="4826791" y="3730650"/>
            <a:ext cx="5395101" cy="2290495"/>
            <a:chOff x="4826791" y="3730650"/>
            <a:chExt cx="5395101" cy="2290495"/>
          </a:xfrm>
        </p:grpSpPr>
        <p:grpSp>
          <p:nvGrpSpPr>
            <p:cNvPr id="5" name="Group 4"/>
            <p:cNvGrpSpPr/>
            <p:nvPr/>
          </p:nvGrpSpPr>
          <p:grpSpPr>
            <a:xfrm>
              <a:off x="4826791" y="3730650"/>
              <a:ext cx="5395101" cy="2290495"/>
              <a:chOff x="3808191" y="3730650"/>
              <a:chExt cx="5395101" cy="2290495"/>
            </a:xfrm>
          </p:grpSpPr>
          <p:cxnSp>
            <p:nvCxnSpPr>
              <p:cNvPr id="37" name="Straight Connector 36"/>
              <p:cNvCxnSpPr>
                <a:stCxn id="29" idx="2"/>
              </p:cNvCxnSpPr>
              <p:nvPr/>
            </p:nvCxnSpPr>
            <p:spPr bwMode="auto">
              <a:xfrm flipH="1">
                <a:off x="5832729" y="4299174"/>
                <a:ext cx="1122226" cy="634921"/>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Rectangle 30"/>
              <p:cNvSpPr/>
              <p:nvPr/>
            </p:nvSpPr>
            <p:spPr bwMode="auto">
              <a:xfrm>
                <a:off x="3808191" y="4787725"/>
                <a:ext cx="2911434" cy="1233420"/>
              </a:xfrm>
              <a:prstGeom prst="rect">
                <a:avLst/>
              </a:prstGeom>
              <a:solidFill>
                <a:srgbClr val="FFFFFF">
                  <a:alpha val="0"/>
                </a:srgbClr>
              </a:solidFill>
              <a:ln w="6350" cap="flat" cmpd="sng" algn="ctr">
                <a:solidFill>
                  <a:schemeClr val="tx1"/>
                </a:solidFill>
                <a:prstDash val="dash"/>
                <a:headEnd type="none" w="med" len="med"/>
                <a:tailEnd type="none" w="med" len="med"/>
              </a:ln>
              <a:effectLst/>
            </p:spPr>
            <p:txBody>
              <a:bodyPr rot="0" spcFirstLastPara="0" vertOverflow="overflow" horzOverflow="overflow" vert="horz" wrap="square" lIns="179241" tIns="143392" rIns="179241" bIns="143392" numCol="1" spcCol="0" rtlCol="0" fromWordArt="0" anchor="b"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r>
                  <a:rPr lang="en-US" sz="1200" b="1" kern="0" dirty="0" smtClean="0">
                    <a:solidFill>
                      <a:srgbClr val="4D4D4F"/>
                    </a:solidFill>
                    <a:latin typeface="Segoe UI Semilight"/>
                    <a:ea typeface="Segoe UI" pitchFamily="34" charset="0"/>
                    <a:cs typeface="Segoe UI" pitchFamily="34" charset="0"/>
                  </a:rPr>
                  <a:t>Southbound-HUB</a:t>
                </a:r>
              </a:p>
            </p:txBody>
          </p:sp>
          <p:sp>
            <p:nvSpPr>
              <p:cNvPr id="32" name="Rectangle 31"/>
              <p:cNvSpPr/>
              <p:nvPr/>
            </p:nvSpPr>
            <p:spPr bwMode="auto">
              <a:xfrm>
                <a:off x="4354169" y="4934095"/>
                <a:ext cx="1872549" cy="627885"/>
              </a:xfrm>
              <a:prstGeom prst="rect">
                <a:avLst/>
              </a:prstGeom>
              <a:solidFill>
                <a:schemeClr val="accent1">
                  <a:lumMod val="20000"/>
                  <a:lumOff val="80000"/>
                </a:schemeClr>
              </a:solidFill>
              <a:ln w="12700" algn="ctr">
                <a:solidFill>
                  <a:schemeClr val="accent1"/>
                </a:solidFill>
                <a:prstDash val="sysDash"/>
                <a:miter lim="800000"/>
                <a:headEnd/>
                <a:tailEn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80000"/>
                  </a:lnSpc>
                  <a:spcBef>
                    <a:spcPts val="1200"/>
                  </a:spcBef>
                  <a:spcAft>
                    <a:spcPts val="0"/>
                  </a:spcAft>
                  <a:buClr>
                    <a:srgbClr val="72183E"/>
                  </a:buClr>
                  <a:buSzPct val="115000"/>
                </a:pPr>
                <a:r>
                  <a:rPr lang="en-US" sz="1200" dirty="0" smtClean="0">
                    <a:solidFill>
                      <a:srgbClr val="4D4D4F"/>
                    </a:solidFill>
                    <a:latin typeface="Calibri"/>
                  </a:rPr>
                  <a:t>vSEC Cluster</a:t>
                </a:r>
              </a:p>
            </p:txBody>
          </p:sp>
          <p:sp>
            <p:nvSpPr>
              <p:cNvPr id="34" name="Rectangle 33"/>
              <p:cNvSpPr/>
              <p:nvPr/>
            </p:nvSpPr>
            <p:spPr bwMode="auto">
              <a:xfrm>
                <a:off x="5204556" y="5298164"/>
                <a:ext cx="552204" cy="226436"/>
              </a:xfrm>
              <a:prstGeom prst="rect">
                <a:avLst/>
              </a:prstGeom>
              <a:solidFill>
                <a:schemeClr val="accent1">
                  <a:lumMod val="20000"/>
                  <a:lumOff val="80000"/>
                </a:schemeClr>
              </a:solidFill>
              <a:ln w="12700" algn="ctr">
                <a:solidFill>
                  <a:schemeClr val="accent1"/>
                </a:solidFill>
                <a:prstDash val="sysDash"/>
                <a:miter lim="800000"/>
                <a:headEnd/>
                <a:tailEnd/>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r>
                  <a:rPr lang="en-US" sz="1100" dirty="0" smtClean="0">
                    <a:solidFill>
                      <a:srgbClr val="4D4D4F"/>
                    </a:solidFill>
                    <a:latin typeface="Calibri"/>
                  </a:rPr>
                  <a:t>vSEC-2</a:t>
                </a:r>
              </a:p>
            </p:txBody>
          </p:sp>
          <p:sp>
            <p:nvSpPr>
              <p:cNvPr id="35" name="Rectangle 34"/>
              <p:cNvSpPr/>
              <p:nvPr/>
            </p:nvSpPr>
            <p:spPr bwMode="auto">
              <a:xfrm>
                <a:off x="4744413" y="5157299"/>
                <a:ext cx="552204" cy="226436"/>
              </a:xfrm>
              <a:prstGeom prst="rect">
                <a:avLst/>
              </a:prstGeom>
              <a:solidFill>
                <a:schemeClr val="accent1">
                  <a:lumMod val="20000"/>
                  <a:lumOff val="80000"/>
                </a:schemeClr>
              </a:solidFill>
              <a:ln w="12700" algn="ctr">
                <a:solidFill>
                  <a:schemeClr val="accent1"/>
                </a:solidFill>
                <a:prstDash val="sysDash"/>
                <a:miter lim="800000"/>
                <a:headEnd/>
                <a:tailEnd/>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r>
                  <a:rPr lang="en-US" sz="1100" dirty="0" smtClean="0">
                    <a:solidFill>
                      <a:srgbClr val="4D4D4F"/>
                    </a:solidFill>
                    <a:latin typeface="Calibri"/>
                  </a:rPr>
                  <a:t>vSEC-1</a:t>
                </a:r>
              </a:p>
            </p:txBody>
          </p:sp>
          <p:cxnSp>
            <p:nvCxnSpPr>
              <p:cNvPr id="46" name="Straight Connector 45"/>
              <p:cNvCxnSpPr/>
              <p:nvPr/>
            </p:nvCxnSpPr>
            <p:spPr bwMode="auto">
              <a:xfrm flipV="1">
                <a:off x="6763821" y="3730650"/>
                <a:ext cx="1462014" cy="1287047"/>
              </a:xfrm>
              <a:prstGeom prst="line">
                <a:avLst/>
              </a:prstGeom>
              <a:solidFill>
                <a:schemeClr val="bg1"/>
              </a:solidFill>
              <a:ln w="25400" cap="flat" cmpd="sng" algn="ctr">
                <a:solidFill>
                  <a:schemeClr val="tx1"/>
                </a:solidFill>
                <a:prstDash val="solid"/>
                <a:round/>
                <a:headEnd type="none" w="lg" len="lg"/>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49" name="Picture 4" descr="Image result for building icon"/>
              <p:cNvPicPr>
                <a:picLocks noChangeAspect="1" noChangeArrowheads="1"/>
              </p:cNvPicPr>
              <p:nvPr/>
            </p:nvPicPr>
            <p:blipFill>
              <a:blip r:embed="rId3" cstate="email">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8154" y="4639462"/>
                <a:ext cx="885138" cy="885138"/>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a:off x="6850904" y="5069556"/>
                <a:ext cx="1631875" cy="401922"/>
                <a:chOff x="7201023" y="4764876"/>
                <a:chExt cx="2192096" cy="261610"/>
              </a:xfrm>
            </p:grpSpPr>
            <p:sp>
              <p:nvSpPr>
                <p:cNvPr id="51" name="Can 50"/>
                <p:cNvSpPr/>
                <p:nvPr/>
              </p:nvSpPr>
              <p:spPr bwMode="auto">
                <a:xfrm rot="5400000">
                  <a:off x="8210223" y="3805355"/>
                  <a:ext cx="146997" cy="2165398"/>
                </a:xfrm>
                <a:prstGeom prst="can">
                  <a:avLst/>
                </a:prstGeom>
                <a:solidFill>
                  <a:schemeClr val="bg1"/>
                </a:solidFill>
                <a:ln w="12700" algn="ctr">
                  <a:solidFill>
                    <a:srgbClr val="E45785"/>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dirty="0" err="1" smtClean="0">
                    <a:solidFill>
                      <a:srgbClr val="4D4D4F"/>
                    </a:solidFill>
                    <a:latin typeface="Calibri"/>
                  </a:endParaRPr>
                </a:p>
              </p:txBody>
            </p:sp>
            <p:sp>
              <p:nvSpPr>
                <p:cNvPr id="52" name="TextBox 51"/>
                <p:cNvSpPr txBox="1"/>
                <p:nvPr/>
              </p:nvSpPr>
              <p:spPr bwMode="auto">
                <a:xfrm>
                  <a:off x="8123119" y="4764876"/>
                  <a:ext cx="1270000" cy="261610"/>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spcBef>
                      <a:spcPts val="0"/>
                    </a:spcBef>
                    <a:buClr>
                      <a:srgbClr val="72183E"/>
                    </a:buClr>
                  </a:pPr>
                  <a:r>
                    <a:rPr lang="en-US" sz="1050" dirty="0" smtClean="0">
                      <a:solidFill>
                        <a:srgbClr val="D5D5D5">
                          <a:lumMod val="50000"/>
                        </a:srgbClr>
                      </a:solidFill>
                      <a:latin typeface="Calibri"/>
                    </a:rPr>
                    <a:t>VPN</a:t>
                  </a:r>
                </a:p>
              </p:txBody>
            </p:sp>
          </p:grpSp>
          <p:cxnSp>
            <p:nvCxnSpPr>
              <p:cNvPr id="43" name="Straight Connector 42"/>
              <p:cNvCxnSpPr>
                <a:stCxn id="19" idx="2"/>
              </p:cNvCxnSpPr>
              <p:nvPr/>
            </p:nvCxnSpPr>
            <p:spPr bwMode="auto">
              <a:xfrm>
                <a:off x="4649370" y="4299175"/>
                <a:ext cx="95043" cy="625348"/>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54" name="Picture 2" descr="C:\Users\taleh\Documents\Pics\CloudGuard_MASTER.png.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16151" y="4830184"/>
              <a:ext cx="638324" cy="478743"/>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Connector 56"/>
            <p:cNvCxnSpPr>
              <a:stCxn id="55" idx="2"/>
            </p:cNvCxnSpPr>
            <p:nvPr/>
          </p:nvCxnSpPr>
          <p:spPr bwMode="auto">
            <a:xfrm flipH="1">
              <a:off x="6315217" y="4299174"/>
              <a:ext cx="288979" cy="63492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5" name="Group 64"/>
          <p:cNvGrpSpPr/>
          <p:nvPr/>
        </p:nvGrpSpPr>
        <p:grpSpPr>
          <a:xfrm>
            <a:off x="4377435" y="1411098"/>
            <a:ext cx="5937393" cy="2561855"/>
            <a:chOff x="4377435" y="1411098"/>
            <a:chExt cx="5937393" cy="2561855"/>
          </a:xfrm>
        </p:grpSpPr>
        <p:cxnSp>
          <p:nvCxnSpPr>
            <p:cNvPr id="28" name="Straight Connector 27"/>
            <p:cNvCxnSpPr/>
            <p:nvPr/>
          </p:nvCxnSpPr>
          <p:spPr bwMode="auto">
            <a:xfrm flipH="1" flipV="1">
              <a:off x="6241970" y="2944044"/>
              <a:ext cx="390373" cy="82903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Straight Connector 40"/>
            <p:cNvCxnSpPr/>
            <p:nvPr/>
          </p:nvCxnSpPr>
          <p:spPr bwMode="auto">
            <a:xfrm flipV="1">
              <a:off x="4917083" y="2944044"/>
              <a:ext cx="933301" cy="829030"/>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4" name="Group 3"/>
            <p:cNvGrpSpPr/>
            <p:nvPr/>
          </p:nvGrpSpPr>
          <p:grpSpPr>
            <a:xfrm>
              <a:off x="4917083" y="1411098"/>
              <a:ext cx="5397745" cy="2418569"/>
              <a:chOff x="3898483" y="1411098"/>
              <a:chExt cx="5397745" cy="2418569"/>
            </a:xfrm>
          </p:grpSpPr>
          <p:sp>
            <p:nvSpPr>
              <p:cNvPr id="17" name="Rectangle 16"/>
              <p:cNvSpPr/>
              <p:nvPr/>
            </p:nvSpPr>
            <p:spPr bwMode="auto">
              <a:xfrm>
                <a:off x="3898483" y="1411098"/>
                <a:ext cx="2801164" cy="1895350"/>
              </a:xfrm>
              <a:prstGeom prst="rect">
                <a:avLst/>
              </a:prstGeom>
              <a:solidFill>
                <a:srgbClr val="FFFFFF">
                  <a:alpha val="0"/>
                </a:srgbClr>
              </a:solidFill>
              <a:ln w="6350" cap="flat" cmpd="sng" algn="ctr">
                <a:solidFill>
                  <a:schemeClr val="tx1"/>
                </a:solidFill>
                <a:prstDash val="dash"/>
                <a:headEnd type="none" w="med" len="med"/>
                <a:tailEnd type="none" w="med" len="med"/>
              </a:ln>
              <a:effectLst/>
            </p:spPr>
            <p:txBody>
              <a:bodyPr rot="0" spcFirstLastPara="0" vertOverflow="overflow" horzOverflow="overflow" vert="horz" wrap="square" lIns="179241" tIns="143392" rIns="179241" bIns="143392" numCol="1" spcCol="0" rtlCol="0" fromWordArt="0" anchor="t"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r>
                  <a:rPr lang="en-US" sz="1200" b="1" kern="0" dirty="0" smtClean="0">
                    <a:solidFill>
                      <a:srgbClr val="4D4D4F"/>
                    </a:solidFill>
                    <a:latin typeface="Segoe UI Semilight"/>
                    <a:ea typeface="Segoe UI" pitchFamily="34" charset="0"/>
                    <a:cs typeface="Segoe UI" pitchFamily="34" charset="0"/>
                  </a:rPr>
                  <a:t>Northbound-HUB</a:t>
                </a:r>
              </a:p>
            </p:txBody>
          </p:sp>
          <p:sp>
            <p:nvSpPr>
              <p:cNvPr id="22" name="Rectangle 21"/>
              <p:cNvSpPr/>
              <p:nvPr/>
            </p:nvSpPr>
            <p:spPr bwMode="auto">
              <a:xfrm>
                <a:off x="4447113" y="2316159"/>
                <a:ext cx="1801626" cy="627885"/>
              </a:xfrm>
              <a:prstGeom prst="rect">
                <a:avLst/>
              </a:prstGeom>
              <a:solidFill>
                <a:schemeClr val="accent1">
                  <a:lumMod val="20000"/>
                  <a:lumOff val="80000"/>
                </a:schemeClr>
              </a:solidFill>
              <a:ln w="12700" algn="ctr">
                <a:solidFill>
                  <a:schemeClr val="accent1"/>
                </a:solidFill>
                <a:prstDash val="sysDash"/>
                <a:miter lim="800000"/>
                <a:headEnd/>
                <a:tailEnd/>
              </a:ln>
              <a:effectLs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80000"/>
                  </a:lnSpc>
                  <a:spcBef>
                    <a:spcPts val="1200"/>
                  </a:spcBef>
                  <a:spcAft>
                    <a:spcPts val="0"/>
                  </a:spcAft>
                  <a:buClr>
                    <a:srgbClr val="72183E"/>
                  </a:buClr>
                  <a:buSzPct val="115000"/>
                </a:pPr>
                <a:r>
                  <a:rPr lang="en-US" sz="1200" dirty="0" smtClean="0">
                    <a:solidFill>
                      <a:srgbClr val="4D4D4F"/>
                    </a:solidFill>
                    <a:latin typeface="Calibri"/>
                  </a:rPr>
                  <a:t>vSEC Auto-Scale</a:t>
                </a:r>
              </a:p>
            </p:txBody>
          </p:sp>
          <p:sp>
            <p:nvSpPr>
              <p:cNvPr id="24" name="Rectangle 23"/>
              <p:cNvSpPr/>
              <p:nvPr/>
            </p:nvSpPr>
            <p:spPr bwMode="auto">
              <a:xfrm>
                <a:off x="5567085" y="2599986"/>
                <a:ext cx="531289" cy="226436"/>
              </a:xfrm>
              <a:prstGeom prst="rect">
                <a:avLst/>
              </a:prstGeom>
              <a:solidFill>
                <a:schemeClr val="accent1">
                  <a:lumMod val="20000"/>
                  <a:lumOff val="80000"/>
                </a:schemeClr>
              </a:solidFill>
              <a:ln w="12700" algn="ctr">
                <a:solidFill>
                  <a:schemeClr val="accent1"/>
                </a:solidFill>
                <a:prstDash val="sysDash"/>
                <a:miter lim="800000"/>
                <a:headEnd/>
                <a:tailEnd/>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r>
                  <a:rPr lang="en-US" sz="1100" dirty="0" smtClean="0">
                    <a:solidFill>
                      <a:srgbClr val="4D4D4F"/>
                    </a:solidFill>
                    <a:latin typeface="Calibri"/>
                  </a:rPr>
                  <a:t>vSEC-N</a:t>
                </a:r>
              </a:p>
            </p:txBody>
          </p:sp>
          <p:sp>
            <p:nvSpPr>
              <p:cNvPr id="25" name="Rectangle 24"/>
              <p:cNvSpPr/>
              <p:nvPr/>
            </p:nvSpPr>
            <p:spPr bwMode="auto">
              <a:xfrm>
                <a:off x="4566140" y="2600730"/>
                <a:ext cx="531289" cy="226436"/>
              </a:xfrm>
              <a:prstGeom prst="rect">
                <a:avLst/>
              </a:prstGeom>
              <a:solidFill>
                <a:schemeClr val="accent1">
                  <a:lumMod val="20000"/>
                  <a:lumOff val="80000"/>
                </a:schemeClr>
              </a:solidFill>
              <a:ln w="12700" algn="ctr">
                <a:solidFill>
                  <a:schemeClr val="accent1"/>
                </a:solidFill>
                <a:prstDash val="sysDash"/>
                <a:miter lim="800000"/>
                <a:headEnd/>
                <a:tailEnd/>
              </a:ln>
              <a:effectLst/>
              <a:ex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r>
                  <a:rPr lang="en-US" sz="1100" dirty="0" smtClean="0">
                    <a:solidFill>
                      <a:srgbClr val="4D4D4F"/>
                    </a:solidFill>
                    <a:latin typeface="Calibri"/>
                  </a:rPr>
                  <a:t>vSEC-1</a:t>
                </a:r>
              </a:p>
            </p:txBody>
          </p:sp>
          <p:sp>
            <p:nvSpPr>
              <p:cNvPr id="26" name="TextBox 25"/>
              <p:cNvSpPr txBox="1"/>
              <p:nvPr/>
            </p:nvSpPr>
            <p:spPr bwMode="auto">
              <a:xfrm>
                <a:off x="4991601" y="2389234"/>
                <a:ext cx="759313" cy="461665"/>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spcBef>
                    <a:spcPts val="0"/>
                  </a:spcBef>
                  <a:buClr>
                    <a:srgbClr val="72183E"/>
                  </a:buClr>
                </a:pPr>
                <a:r>
                  <a:rPr lang="en-US" sz="2400" dirty="0" smtClean="0">
                    <a:solidFill>
                      <a:srgbClr val="E45785">
                        <a:lumMod val="75000"/>
                      </a:srgbClr>
                    </a:solidFill>
                    <a:latin typeface="Calibri"/>
                  </a:rPr>
                  <a:t>…..</a:t>
                </a:r>
              </a:p>
            </p:txBody>
          </p:sp>
          <p:sp>
            <p:nvSpPr>
              <p:cNvPr id="45" name="Rectangle 44"/>
              <p:cNvSpPr/>
              <p:nvPr/>
            </p:nvSpPr>
            <p:spPr bwMode="auto">
              <a:xfrm>
                <a:off x="4447114" y="1905480"/>
                <a:ext cx="1797620" cy="358279"/>
              </a:xfrm>
              <a:prstGeom prst="rect">
                <a:avLst/>
              </a:prstGeom>
              <a:solidFill>
                <a:srgbClr val="FFFFFF">
                  <a:alpha val="0"/>
                </a:srgbClr>
              </a:solidFill>
              <a:ln w="6350" cap="flat" cmpd="sng" algn="ctr">
                <a:solidFill>
                  <a:schemeClr val="tx1"/>
                </a:solidFill>
                <a:prstDash val="dash"/>
                <a:headEnd type="none" w="med" len="med"/>
                <a:tailEnd type="none" w="med" len="med"/>
              </a:ln>
              <a:effectLst/>
            </p:spPr>
            <p:txBody>
              <a:bodyPr rot="0" spcFirstLastPara="0" vertOverflow="overflow" horzOverflow="overflow" vert="horz" wrap="square" lIns="0" tIns="143392" rIns="0" bIns="143392" numCol="1" spcCol="0" rtlCol="0" fromWordArt="0" anchor="t"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r>
                  <a:rPr lang="en-US" sz="1050" b="1" kern="0" dirty="0" smtClean="0">
                    <a:solidFill>
                      <a:srgbClr val="4D4D4F"/>
                    </a:solidFill>
                    <a:latin typeface="Segoe UI Semilight"/>
                    <a:ea typeface="Segoe UI" pitchFamily="34" charset="0"/>
                    <a:cs typeface="Segoe UI" pitchFamily="34" charset="0"/>
                  </a:rPr>
                  <a:t>Load Balancer</a:t>
                </a:r>
              </a:p>
            </p:txBody>
          </p:sp>
          <p:cxnSp>
            <p:nvCxnSpPr>
              <p:cNvPr id="47" name="Straight Connector 46"/>
              <p:cNvCxnSpPr/>
              <p:nvPr/>
            </p:nvCxnSpPr>
            <p:spPr bwMode="auto">
              <a:xfrm>
                <a:off x="6763821" y="2270667"/>
                <a:ext cx="1462014" cy="1054910"/>
              </a:xfrm>
              <a:prstGeom prst="line">
                <a:avLst/>
              </a:prstGeom>
              <a:solidFill>
                <a:schemeClr val="bg1"/>
              </a:solidFill>
              <a:ln w="25400" cap="flat" cmpd="sng" algn="ctr">
                <a:solidFill>
                  <a:schemeClr val="tx1"/>
                </a:solidFill>
                <a:prstDash val="solid"/>
                <a:round/>
                <a:headEnd type="triangle" w="lg" len="lg"/>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47"/>
              <p:cNvSpPr txBox="1"/>
              <p:nvPr/>
            </p:nvSpPr>
            <p:spPr bwMode="auto">
              <a:xfrm>
                <a:off x="8100495" y="3306447"/>
                <a:ext cx="1195733" cy="523220"/>
              </a:xfrm>
              <a:prstGeom prst="rect">
                <a:avLst/>
              </a:prstGeom>
              <a:noFill/>
              <a:ln>
                <a:noFill/>
              </a:ln>
              <a:effectLst/>
              <a:extLst/>
            </p:spPr>
            <p:txBody>
              <a:bodyPr vert="horz" wrap="square" lIns="91440" tIns="45720" rIns="91440" bIns="45720" numCol="1" rtlCol="0" anchor="ctr" anchorCtr="0" compatLnSpc="1">
                <a:prstTxWarp prst="textNoShape">
                  <a:avLst/>
                </a:prstTxWarp>
                <a:spAutoFit/>
              </a:bodyPr>
              <a:lstStyle/>
              <a:p>
                <a:pPr>
                  <a:spcBef>
                    <a:spcPts val="0"/>
                  </a:spcBef>
                  <a:buClr>
                    <a:srgbClr val="72183E"/>
                  </a:buClr>
                </a:pPr>
                <a:r>
                  <a:rPr lang="en-US" sz="2800" dirty="0" smtClean="0">
                    <a:solidFill>
                      <a:srgbClr val="D5D5D5">
                        <a:lumMod val="50000"/>
                      </a:srgbClr>
                    </a:solidFill>
                    <a:latin typeface="Calibri"/>
                  </a:rPr>
                  <a:t>WWW</a:t>
                </a:r>
              </a:p>
            </p:txBody>
          </p:sp>
        </p:grpSp>
        <p:pic>
          <p:nvPicPr>
            <p:cNvPr id="42" name="Picture 2" descr="C:\Users\taleh\Documents\Pics\CloudGuard_MASTER.png.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80256" y="2238863"/>
              <a:ext cx="638324" cy="478743"/>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Connector 55"/>
            <p:cNvCxnSpPr/>
            <p:nvPr/>
          </p:nvCxnSpPr>
          <p:spPr bwMode="auto">
            <a:xfrm flipH="1" flipV="1">
              <a:off x="6851329" y="2944044"/>
              <a:ext cx="1122226" cy="840079"/>
            </a:xfrm>
            <a:prstGeom prst="line">
              <a:avLst/>
            </a:prstGeom>
            <a:solidFill>
              <a:schemeClr val="bg1"/>
            </a:solidFill>
            <a:ln w="63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Rectangle 58"/>
            <p:cNvSpPr/>
            <p:nvPr/>
          </p:nvSpPr>
          <p:spPr bwMode="auto">
            <a:xfrm>
              <a:off x="4377435" y="3773074"/>
              <a:ext cx="724451" cy="188830"/>
            </a:xfrm>
            <a:prstGeom prst="rect">
              <a:avLst/>
            </a:prstGeom>
            <a:solidFill>
              <a:srgbClr val="FFFFFF">
                <a:alpha val="0"/>
              </a:srgbClr>
            </a:solidFill>
            <a:ln w="0" cap="flat" cmpd="sng" algn="ctr">
              <a:solidFill>
                <a:schemeClr val="tx1"/>
              </a:solidFill>
              <a:prstDash val="dash"/>
              <a:headEnd type="none" w="med" len="med"/>
              <a:tailEnd type="none" w="med" len="med"/>
            </a:ln>
            <a:effectLst/>
          </p:spPr>
          <p:txBody>
            <a:bodyPr rot="0" spcFirstLastPara="0" vertOverflow="overflow" horzOverflow="overflow" vert="horz" wrap="square" lIns="0" tIns="143392" rIns="0" bIns="143392" numCol="1" spcCol="0" rtlCol="0" fromWordArt="0" anchor="ctr"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r>
                <a:rPr lang="en-US" sz="700" b="1" kern="0" dirty="0" smtClean="0">
                  <a:solidFill>
                    <a:srgbClr val="4D4D4F"/>
                  </a:solidFill>
                  <a:latin typeface="Segoe UI Semilight"/>
                  <a:ea typeface="Segoe UI" pitchFamily="34" charset="0"/>
                  <a:cs typeface="Segoe UI" pitchFamily="34" charset="0"/>
                </a:rPr>
                <a:t>Load Balancer</a:t>
              </a:r>
            </a:p>
          </p:txBody>
        </p:sp>
        <p:sp>
          <p:nvSpPr>
            <p:cNvPr id="62" name="Rectangle 61"/>
            <p:cNvSpPr/>
            <p:nvPr/>
          </p:nvSpPr>
          <p:spPr bwMode="auto">
            <a:xfrm>
              <a:off x="6241969" y="3773074"/>
              <a:ext cx="724451" cy="199879"/>
            </a:xfrm>
            <a:prstGeom prst="rect">
              <a:avLst/>
            </a:prstGeom>
            <a:solidFill>
              <a:srgbClr val="FFFFFF">
                <a:alpha val="0"/>
              </a:srgbClr>
            </a:solidFill>
            <a:ln w="0" cap="flat" cmpd="sng" algn="ctr">
              <a:solidFill>
                <a:schemeClr val="tx1"/>
              </a:solidFill>
              <a:prstDash val="dash"/>
              <a:headEnd type="none" w="med" len="med"/>
              <a:tailEnd type="none" w="med" len="med"/>
            </a:ln>
            <a:effectLst/>
          </p:spPr>
          <p:txBody>
            <a:bodyPr rot="0" spcFirstLastPara="0" vertOverflow="overflow" horzOverflow="overflow" vert="horz" wrap="square" lIns="0" tIns="143392" rIns="0" bIns="143392" numCol="1" spcCol="0" rtlCol="0" fromWordArt="0" anchor="ctr" anchorCtr="0" forceAA="0" compatLnSpc="1">
              <a:prstTxWarp prst="textNoShape">
                <a:avLst/>
              </a:prstTxWarp>
              <a:noAutofit/>
            </a:bodyPr>
            <a:lstStyle/>
            <a:p>
              <a:pPr algn="ctr" defTabSz="913920" fontAlgn="auto">
                <a:lnSpc>
                  <a:spcPct val="90000"/>
                </a:lnSpc>
                <a:spcBef>
                  <a:spcPct val="0"/>
                </a:spcBef>
                <a:spcAft>
                  <a:spcPts val="0"/>
                </a:spcAft>
                <a:buClrTx/>
                <a:buSzTx/>
                <a:buFontTx/>
                <a:buNone/>
                <a:defRPr/>
              </a:pPr>
              <a:r>
                <a:rPr lang="en-US" sz="700" b="1" kern="0" dirty="0" smtClean="0">
                  <a:solidFill>
                    <a:srgbClr val="4D4D4F"/>
                  </a:solidFill>
                  <a:latin typeface="Segoe UI Semilight"/>
                  <a:ea typeface="Segoe UI" pitchFamily="34" charset="0"/>
                  <a:cs typeface="Segoe UI" pitchFamily="34" charset="0"/>
                </a:rPr>
                <a:t>Load Balancer</a:t>
              </a:r>
            </a:p>
          </p:txBody>
        </p:sp>
      </p:grpSp>
    </p:spTree>
    <p:extLst>
      <p:ext uri="{BB962C8B-B14F-4D97-AF65-F5344CB8AC3E}">
        <p14:creationId xmlns:p14="http://schemas.microsoft.com/office/powerpoint/2010/main" val="3611187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down)">
                                      <p:cBhvr>
                                        <p:cTn id="12" dur="500"/>
                                        <p:tgtEl>
                                          <p:spTgt spid="65"/>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down)">
                                      <p:cBhvr>
                                        <p:cTn id="22" dur="500"/>
                                        <p:tgtEl>
                                          <p:spTgt spid="66"/>
                                        </p:tgtEl>
                                      </p:cBhvr>
                                    </p:animEffect>
                                  </p:childTnLst>
                                </p:cTn>
                              </p:par>
                              <p:par>
                                <p:cTn id="23" presetID="42"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1000"/>
                                        <p:tgtEl>
                                          <p:spTgt spid="53"/>
                                        </p:tgtEl>
                                      </p:cBhvr>
                                    </p:animEffect>
                                    <p:anim calcmode="lin" valueType="num">
                                      <p:cBhvr>
                                        <p:cTn id="26" dur="1000" fill="hold"/>
                                        <p:tgtEl>
                                          <p:spTgt spid="53"/>
                                        </p:tgtEl>
                                        <p:attrNameLst>
                                          <p:attrName>ppt_x</p:attrName>
                                        </p:attrNameLst>
                                      </p:cBhvr>
                                      <p:tavLst>
                                        <p:tav tm="0">
                                          <p:val>
                                            <p:strVal val="#ppt_x"/>
                                          </p:val>
                                        </p:tav>
                                        <p:tav tm="100000">
                                          <p:val>
                                            <p:strVal val="#ppt_x"/>
                                          </p:val>
                                        </p:tav>
                                      </p:tavLst>
                                    </p:anim>
                                    <p:anim calcmode="lin" valueType="num">
                                      <p:cBhvr>
                                        <p:cTn id="2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marL="0" marR="0" lvl="0" indent="0" algn="l" defTabSz="914400" rtl="0" eaLnBrk="1" fontAlgn="base" latinLnBrk="0" hangingPunct="1">
              <a:lnSpc>
                <a:spcPct val="100000"/>
              </a:lnSpc>
              <a:spcBef>
                <a:spcPct val="20000"/>
              </a:spcBef>
              <a:spcAft>
                <a:spcPct val="0"/>
              </a:spcAft>
              <a:buClr>
                <a:srgbClr val="E45785"/>
              </a:buClr>
              <a:buSzPct val="65000"/>
              <a:buFont typeface="Wingdings" pitchFamily="2" charset="2"/>
              <a:buNone/>
              <a:tabLst/>
              <a:defRPr/>
            </a:pPr>
            <a:r>
              <a:rPr kumimoji="0" lang="en-US" sz="1000" b="0" i="0" u="none" strike="noStrike" kern="1200" cap="none" spc="0" normalizeH="0" baseline="0" noProof="0" dirty="0" smtClean="0">
                <a:ln>
                  <a:noFill/>
                </a:ln>
                <a:solidFill>
                  <a:srgbClr val="E45785"/>
                </a:solidFill>
                <a:effectLst/>
                <a:uLnTx/>
                <a:uFillTx/>
                <a:latin typeface="Arial" panose="020B0604020202020204" pitchFamily="34" charset="0"/>
                <a:ea typeface="+mn-ea"/>
                <a:cs typeface="+mn-cs"/>
              </a:rPr>
              <a:t>[Restricted] ONLY for designated groups and individuals</a:t>
            </a:r>
            <a:endParaRPr kumimoji="0" lang="en-US" sz="1000" b="0" i="0" u="none" strike="noStrike" kern="1200" cap="none" spc="0" normalizeH="0" baseline="0" noProof="0" dirty="0">
              <a:ln>
                <a:noFill/>
              </a:ln>
              <a:solidFill>
                <a:srgbClr val="E45785"/>
              </a:solidFill>
              <a:effectLst/>
              <a:uLnTx/>
              <a:uFillTx/>
              <a:latin typeface="Arial" panose="020B0604020202020204" pitchFamily="34" charset="0"/>
              <a:ea typeface="+mn-ea"/>
              <a:cs typeface="+mn-cs"/>
            </a:endParaRPr>
          </a:p>
        </p:txBody>
      </p:sp>
      <p:sp>
        <p:nvSpPr>
          <p:cNvPr id="63" name="Text Placeholder 1"/>
          <p:cNvSpPr txBox="1">
            <a:spLocks/>
          </p:cNvSpPr>
          <p:nvPr/>
        </p:nvSpPr>
        <p:spPr bwMode="auto">
          <a:xfrm>
            <a:off x="494484" y="288466"/>
            <a:ext cx="9505550" cy="438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t" anchorCtr="0" compatLnSpc="1">
            <a:prstTxWarp prst="textNoShape">
              <a:avLst/>
            </a:prstTxWarp>
            <a:noAutofit/>
          </a:bodyPr>
          <a:lstStyle>
            <a:lvl1pPr marL="0" indent="0" algn="l" rtl="0" eaLnBrk="1" fontAlgn="base" hangingPunct="1">
              <a:lnSpc>
                <a:spcPct val="90000"/>
              </a:lnSpc>
              <a:spcBef>
                <a:spcPts val="2400"/>
              </a:spcBef>
              <a:spcAft>
                <a:spcPct val="0"/>
              </a:spcAft>
              <a:buClr>
                <a:schemeClr val="accent2"/>
              </a:buClr>
              <a:buSzPct val="100000"/>
              <a:buFont typeface="Arial" panose="020B0604020202020204" pitchFamily="34" charset="0"/>
              <a:buChar char="​"/>
              <a:defRPr sz="2600">
                <a:solidFill>
                  <a:schemeClr val="tx1"/>
                </a:solidFill>
                <a:latin typeface="+mn-lt"/>
                <a:ea typeface="+mn-ea"/>
                <a:cs typeface="Arial" pitchFamily="34" charset="0"/>
              </a:defRPr>
            </a:lvl1pPr>
            <a:lvl2pPr marL="460375" indent="-174625"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sz="2400">
                <a:solidFill>
                  <a:schemeClr val="tx1"/>
                </a:solidFill>
                <a:latin typeface="+mn-lt"/>
              </a:defRPr>
            </a:lvl2pPr>
            <a:lvl3pPr marL="8001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200">
                <a:solidFill>
                  <a:schemeClr val="tx1"/>
                </a:solidFill>
                <a:latin typeface="+mn-lt"/>
              </a:defRPr>
            </a:lvl3pPr>
            <a:lvl4pPr marL="10287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000">
                <a:solidFill>
                  <a:schemeClr val="tx1"/>
                </a:solidFill>
                <a:latin typeface="+mn-lt"/>
              </a:defRPr>
            </a:lvl4pPr>
            <a:lvl5pPr marL="1257300" indent="-228600" algn="l" rtl="0" eaLnBrk="1" fontAlgn="base" hangingPunct="1">
              <a:lnSpc>
                <a:spcPct val="90000"/>
              </a:lnSpc>
              <a:spcBef>
                <a:spcPts val="600"/>
              </a:spcBef>
              <a:spcAft>
                <a:spcPct val="0"/>
              </a:spcAft>
              <a:buClr>
                <a:schemeClr val="accent2"/>
              </a:buClr>
              <a:buFont typeface="Helvetica" pitchFamily="34" charset="0"/>
              <a:buChar char="–"/>
              <a:defRPr sz="1800" baseline="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1600">
                <a:solidFill>
                  <a:schemeClr val="tx1"/>
                </a:solidFill>
                <a:latin typeface="+mn-lt"/>
              </a:defRPr>
            </a:lvl9pPr>
          </a:lstStyle>
          <a:p>
            <a:pPr marL="0" marR="0" lvl="0" indent="0" algn="l" defTabSz="914400" rtl="0" eaLnBrk="1" fontAlgn="base" latinLnBrk="0" hangingPunct="1">
              <a:lnSpc>
                <a:spcPct val="90000"/>
              </a:lnSpc>
              <a:spcBef>
                <a:spcPts val="2400"/>
              </a:spcBef>
              <a:spcAft>
                <a:spcPct val="0"/>
              </a:spcAft>
              <a:buClr>
                <a:srgbClr val="E45785"/>
              </a:buClr>
              <a:buSzPct val="100000"/>
              <a:buFont typeface="Arial" panose="020B0604020202020204" pitchFamily="34" charset="0"/>
              <a:buChar char="​"/>
              <a:tabLst/>
              <a:defRPr/>
            </a:pPr>
            <a:endParaRPr kumimoji="0" lang="en-US" sz="2000" b="1" i="0" u="none" strike="noStrike" kern="0" cap="none" spc="0" normalizeH="0" baseline="0" noProof="0" dirty="0">
              <a:ln>
                <a:noFill/>
              </a:ln>
              <a:solidFill>
                <a:srgbClr val="E45785"/>
              </a:solidFill>
              <a:effectLst/>
              <a:uLnTx/>
              <a:uFillTx/>
              <a:latin typeface="Arial"/>
              <a:ea typeface="+mn-ea"/>
              <a:cs typeface="Arial" pitchFamily="34" charset="0"/>
            </a:endParaRPr>
          </a:p>
        </p:txBody>
      </p:sp>
      <p:pic>
        <p:nvPicPr>
          <p:cNvPr id="1026" name="Picture 2" descr="'Carding, Drawing, and Roving', 19th century. Scene in a Victorian textiles factory with looms powered by steam."/>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479774" y="1602433"/>
            <a:ext cx="4570603" cy="4803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8/83/Airacobra_P39_Assembly_LOC_02902u.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7594" t="-853" r="-141" b="853"/>
          <a:stretch/>
        </p:blipFill>
        <p:spPr bwMode="auto">
          <a:xfrm>
            <a:off x="6948590" y="1602433"/>
            <a:ext cx="4803144" cy="48030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85134" y="966388"/>
            <a:ext cx="1508746" cy="646331"/>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
                <a:srgbClr val="E45785"/>
              </a:buClr>
              <a:buSzPct val="65000"/>
              <a:buFont typeface="Wingdings" pitchFamily="2" charset="2"/>
              <a:buNone/>
              <a:tabLst/>
              <a:defRPr/>
            </a:pPr>
            <a:r>
              <a:rPr lang="sv-SE" sz="3600" kern="0" dirty="0" smtClean="0">
                <a:solidFill>
                  <a:srgbClr val="4D4D4F"/>
                </a:solidFill>
                <a:latin typeface="Calibri" panose="020F0502020204030204" pitchFamily="34" charset="0"/>
                <a:cs typeface="Calibri" panose="020F0502020204030204" pitchFamily="34" charset="0"/>
              </a:rPr>
              <a:t>STEAM</a:t>
            </a:r>
            <a:endParaRPr kumimoji="0" lang="en-US" sz="3600" b="0" i="0" u="none" strike="noStrike" kern="0" cap="none" spc="0" normalizeH="0" baseline="0" noProof="0" dirty="0">
              <a:ln>
                <a:noFill/>
              </a:ln>
              <a:solidFill>
                <a:srgbClr val="4D4D4F"/>
              </a:solidFill>
              <a:effectLst/>
              <a:uLnTx/>
              <a:uFillTx/>
              <a:latin typeface="Calibri" panose="020F0502020204030204" pitchFamily="34" charset="0"/>
              <a:ea typeface="+mn-ea"/>
              <a:cs typeface="Calibri" panose="020F0502020204030204" pitchFamily="34" charset="0"/>
            </a:endParaRPr>
          </a:p>
        </p:txBody>
      </p:sp>
      <p:sp>
        <p:nvSpPr>
          <p:cNvPr id="7" name="Rectangle 6"/>
          <p:cNvSpPr/>
          <p:nvPr/>
        </p:nvSpPr>
        <p:spPr>
          <a:xfrm>
            <a:off x="7626657" y="945816"/>
            <a:ext cx="2585964" cy="646331"/>
          </a:xfrm>
          <a:prstGeom prst="rect">
            <a:avLst/>
          </a:prstGeom>
        </p:spPr>
        <p:txBody>
          <a:bodyPr wrap="none">
            <a:spAutoFit/>
          </a:bodyPr>
          <a:lstStyle/>
          <a:p>
            <a:pPr marL="0" marR="0" lvl="0" indent="0" algn="l" defTabSz="914400" rtl="0" eaLnBrk="1" fontAlgn="base" latinLnBrk="0" hangingPunct="1">
              <a:lnSpc>
                <a:spcPct val="100000"/>
              </a:lnSpc>
              <a:spcBef>
                <a:spcPct val="20000"/>
              </a:spcBef>
              <a:spcAft>
                <a:spcPct val="0"/>
              </a:spcAft>
              <a:buClr>
                <a:srgbClr val="E45785"/>
              </a:buClr>
              <a:buSzPct val="65000"/>
              <a:buFont typeface="Wingdings" pitchFamily="2" charset="2"/>
              <a:buNone/>
              <a:tabLst/>
              <a:defRPr/>
            </a:pPr>
            <a:r>
              <a:rPr kumimoji="0" lang="en-US" sz="3600" b="0" i="0" u="none" strike="noStrike" kern="0" cap="none" spc="0" normalizeH="0" baseline="0" noProof="0" dirty="0" smtClean="0">
                <a:ln>
                  <a:noFill/>
                </a:ln>
                <a:solidFill>
                  <a:srgbClr val="4D4D4F"/>
                </a:solidFill>
                <a:effectLst/>
                <a:uLnTx/>
                <a:uFillTx/>
                <a:latin typeface="Calibri" panose="020F0502020204030204" pitchFamily="34" charset="0"/>
                <a:ea typeface="+mn-ea"/>
                <a:cs typeface="Calibri" panose="020F0502020204030204" pitchFamily="34" charset="0"/>
              </a:rPr>
              <a:t>ELECTRICITY </a:t>
            </a:r>
            <a:endParaRPr kumimoji="0" lang="en-US" sz="3600" b="0" i="0" u="none" strike="noStrike" kern="0" cap="none" spc="0" normalizeH="0" baseline="0" noProof="0" dirty="0">
              <a:ln>
                <a:noFill/>
              </a:ln>
              <a:solidFill>
                <a:srgbClr val="4D4D4F"/>
              </a:solidFill>
              <a:effectLst/>
              <a:uLnTx/>
              <a:uFillTx/>
              <a:latin typeface="Calibri" panose="020F0502020204030204" pitchFamily="34" charset="0"/>
              <a:ea typeface="+mn-ea"/>
              <a:cs typeface="Calibri" panose="020F0502020204030204" pitchFamily="34" charset="0"/>
            </a:endParaRPr>
          </a:p>
        </p:txBody>
      </p:sp>
      <p:sp>
        <p:nvSpPr>
          <p:cNvPr id="8" name="Rectangle 7"/>
          <p:cNvSpPr/>
          <p:nvPr/>
        </p:nvSpPr>
        <p:spPr bwMode="auto">
          <a:xfrm>
            <a:off x="-3" y="338287"/>
            <a:ext cx="6948591"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E45785"/>
              </a:buClr>
              <a:buSzPct val="115000"/>
              <a:buFont typeface="Wingdings" pitchFamily="2" charset="2"/>
              <a:buNone/>
              <a:tabLst/>
              <a:defRPr/>
            </a:pPr>
            <a:endParaRPr kumimoji="0" lang="en-US" sz="2800" b="1" i="0" u="none" strike="noStrike" kern="1200" cap="none" spc="0" normalizeH="0" baseline="0" noProof="0" dirty="0" smtClean="0">
              <a:ln>
                <a:noFill/>
              </a:ln>
              <a:solidFill>
                <a:srgbClr val="4D4D4F"/>
              </a:solidFill>
              <a:effectLst/>
              <a:uLnTx/>
              <a:uFillTx/>
              <a:latin typeface="Arial"/>
              <a:ea typeface="+mn-ea"/>
              <a:cs typeface="+mn-cs"/>
            </a:endParaRPr>
          </a:p>
        </p:txBody>
      </p:sp>
      <p:sp>
        <p:nvSpPr>
          <p:cNvPr id="9" name="TextBox 8"/>
          <p:cNvSpPr txBox="1"/>
          <p:nvPr/>
        </p:nvSpPr>
        <p:spPr bwMode="auto">
          <a:xfrm>
            <a:off x="349893" y="338287"/>
            <a:ext cx="6248798"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marL="0" marR="0" lvl="0" indent="0" algn="l" defTabSz="914400" rtl="0" eaLnBrk="1" fontAlgn="base" latinLnBrk="0" hangingPunct="1">
              <a:lnSpc>
                <a:spcPts val="3599"/>
              </a:lnSpc>
              <a:spcBef>
                <a:spcPts val="0"/>
              </a:spcBef>
              <a:spcAft>
                <a:spcPct val="0"/>
              </a:spcAft>
              <a:buClr>
                <a:srgbClr val="E45785"/>
              </a:buClr>
              <a:buSzPct val="65000"/>
              <a:buFont typeface="Wingdings" pitchFamily="2" charset="2"/>
              <a:buNone/>
              <a:tabLst/>
              <a:defRPr/>
            </a:pPr>
            <a:r>
              <a:rPr kumimoji="0" lang="en-US" sz="3200" b="1" i="0" u="none" strike="noStrike" kern="1200" cap="none" spc="0" normalizeH="0" baseline="0" noProof="0" dirty="0" smtClean="0">
                <a:ln>
                  <a:noFill/>
                </a:ln>
                <a:solidFill>
                  <a:srgbClr val="E45785"/>
                </a:solidFill>
                <a:effectLst/>
                <a:uLnTx/>
                <a:uFillTx/>
                <a:latin typeface="Calibri" panose="020F0502020204030204"/>
                <a:ea typeface="+mn-ea"/>
                <a:cs typeface="+mn-cs"/>
              </a:rPr>
              <a:t>FROM STEAM </a:t>
            </a:r>
            <a:r>
              <a:rPr kumimoji="0" lang="en-US" sz="3200" b="1" i="0" u="none" strike="noStrike" kern="1200" cap="none" spc="0" normalizeH="0" baseline="0" noProof="0" dirty="0" smtClean="0">
                <a:ln>
                  <a:noFill/>
                </a:ln>
                <a:solidFill>
                  <a:srgbClr val="FFFFFF"/>
                </a:solidFill>
                <a:effectLst/>
                <a:uLnTx/>
                <a:uFillTx/>
                <a:latin typeface="Calibri" panose="020F0502020204030204"/>
                <a:ea typeface="+mn-ea"/>
                <a:cs typeface="+mn-cs"/>
              </a:rPr>
              <a:t>TO ELECTRICITY</a:t>
            </a:r>
            <a:endParaRPr kumimoji="0" lang="en-US" sz="3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ight Arrow 9"/>
          <p:cNvSpPr/>
          <p:nvPr/>
        </p:nvSpPr>
        <p:spPr bwMode="auto">
          <a:xfrm>
            <a:off x="5378084" y="3585602"/>
            <a:ext cx="1350488" cy="836744"/>
          </a:xfrm>
          <a:prstGeom prst="rightArrow">
            <a:avLst/>
          </a:prstGeom>
          <a:noFill/>
          <a:ln w="57150">
            <a:solidFill>
              <a:schemeClr val="tx1">
                <a:alpha val="45000"/>
              </a:schemeClr>
            </a:solidFill>
            <a:headEnd/>
            <a:tailEnd/>
          </a:ln>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80000"/>
              </a:lnSpc>
              <a:spcBef>
                <a:spcPts val="1200"/>
              </a:spcBef>
              <a:spcAft>
                <a:spcPts val="0"/>
              </a:spcAft>
              <a:buClr>
                <a:srgbClr val="E45785"/>
              </a:buClr>
              <a:buSzPct val="115000"/>
              <a:buFont typeface="Wingdings" pitchFamily="2" charset="2"/>
              <a:buNone/>
              <a:tabLst/>
              <a:defRPr/>
            </a:pPr>
            <a:endParaRPr kumimoji="0" lang="en-US" sz="2400" b="0" i="0" u="none" strike="noStrike" kern="1200" cap="none" spc="0" normalizeH="0" baseline="0" noProof="0" dirty="0" smtClean="0">
              <a:ln>
                <a:noFill/>
              </a:ln>
              <a:solidFill>
                <a:srgbClr val="4D4D4F"/>
              </a:solidFill>
              <a:effectLst/>
              <a:uLnTx/>
              <a:uFillTx/>
              <a:latin typeface="Arial"/>
              <a:ea typeface="+mn-ea"/>
              <a:cs typeface="+mn-cs"/>
            </a:endParaRPr>
          </a:p>
        </p:txBody>
      </p:sp>
    </p:spTree>
    <p:extLst>
      <p:ext uri="{BB962C8B-B14F-4D97-AF65-F5344CB8AC3E}">
        <p14:creationId xmlns:p14="http://schemas.microsoft.com/office/powerpoint/2010/main" val="2001970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200"/>
                                        <p:tgtEl>
                                          <p:spTgt spid="1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ark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0" y="0"/>
            <a:ext cx="12188825" cy="6856413"/>
          </a:xfrm>
          <a:prstGeom prst="rect">
            <a:avLst/>
          </a:prstGeom>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12188825" cy="6884020"/>
          </a:xfrm>
          <a:prstGeom prst="rect">
            <a:avLst/>
          </a:prstGeom>
        </p:spPr>
      </p:pic>
      <p:sp>
        <p:nvSpPr>
          <p:cNvPr id="6" name="TextBox 5"/>
          <p:cNvSpPr txBox="1"/>
          <p:nvPr/>
        </p:nvSpPr>
        <p:spPr bwMode="auto">
          <a:xfrm>
            <a:off x="3836020" y="2163337"/>
            <a:ext cx="914400"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buClr>
                <a:srgbClr val="E45785"/>
              </a:buClr>
            </a:pPr>
            <a:endParaRPr lang="en-US" sz="2400" kern="0" dirty="0" smtClean="0">
              <a:solidFill>
                <a:srgbClr val="4D4D4F"/>
              </a:solidFill>
              <a:latin typeface="Arial"/>
            </a:endParaRPr>
          </a:p>
        </p:txBody>
      </p:sp>
      <p:sp>
        <p:nvSpPr>
          <p:cNvPr id="7" name="TextBox 6"/>
          <p:cNvSpPr txBox="1"/>
          <p:nvPr/>
        </p:nvSpPr>
        <p:spPr bwMode="auto">
          <a:xfrm>
            <a:off x="3016645" y="3300028"/>
            <a:ext cx="3847171"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lnSpc>
                <a:spcPts val="7200"/>
              </a:lnSpc>
              <a:spcBef>
                <a:spcPts val="0"/>
              </a:spcBef>
              <a:buClr>
                <a:srgbClr val="E45785"/>
              </a:buClr>
            </a:pPr>
            <a:r>
              <a:rPr lang="en-US" sz="16600" kern="0" dirty="0" smtClean="0">
                <a:solidFill>
                  <a:schemeClr val="bg1"/>
                </a:solidFill>
                <a:latin typeface="Calibri" panose="020F0502020204030204" pitchFamily="34" charset="0"/>
                <a:cs typeface="Calibri" panose="020F0502020204030204" pitchFamily="34" charset="0"/>
              </a:rPr>
              <a:t>DEMO  </a:t>
            </a:r>
            <a:endParaRPr lang="en-US" sz="23900" kern="0" dirty="0">
              <a:solidFill>
                <a:schemeClr val="bg1"/>
              </a:solidFill>
              <a:latin typeface="Calibri" panose="020F0502020204030204" pitchFamily="34" charset="0"/>
              <a:cs typeface="Calibri" panose="020F0502020204030204" pitchFamily="34" charset="0"/>
            </a:endParaRPr>
          </a:p>
        </p:txBody>
      </p:sp>
      <p:sp>
        <p:nvSpPr>
          <p:cNvPr id="8" name="Footer Placeholder 2"/>
          <p:cNvSpPr>
            <a:spLocks noGrp="1"/>
          </p:cNvSpPr>
          <p:nvPr>
            <p:ph type="ftr" sz="quarter" idx="3"/>
          </p:nvPr>
        </p:nvSpPr>
        <p:spPr>
          <a:xfrm>
            <a:off x="4199964" y="6556248"/>
            <a:ext cx="3799400" cy="301752"/>
          </a:xfrm>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9"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40</a:t>
            </a:fld>
            <a:endParaRPr lang="en-US" sz="1100" kern="0" dirty="0">
              <a:solidFill>
                <a:srgbClr val="E45785"/>
              </a:solidFill>
            </a:endParaRPr>
          </a:p>
        </p:txBody>
      </p:sp>
      <p:sp>
        <p:nvSpPr>
          <p:cNvPr id="10"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5" name="Date Placeholder 4" hidden="1"/>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920726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768817" y="2"/>
            <a:ext cx="8420009" cy="6356802"/>
          </a:xfrm>
          <a:prstGeom prst="rect">
            <a:avLst/>
          </a:prstGeom>
          <a:effectLst>
            <a:softEdge rad="317500"/>
          </a:effectLst>
        </p:spPr>
      </p:pic>
      <p:sp>
        <p:nvSpPr>
          <p:cNvPr id="8" name="Rectangle 7"/>
          <p:cNvSpPr/>
          <p:nvPr/>
        </p:nvSpPr>
        <p:spPr bwMode="auto">
          <a:xfrm>
            <a:off x="1" y="0"/>
            <a:ext cx="11448789" cy="6356352"/>
          </a:xfrm>
          <a:prstGeom prst="rect">
            <a:avLst/>
          </a:prstGeom>
          <a:gradFill flip="none" rotWithShape="1">
            <a:gsLst>
              <a:gs pos="22000">
                <a:srgbClr val="1E323E">
                  <a:alpha val="0"/>
                </a:srgbClr>
              </a:gs>
              <a:gs pos="49000">
                <a:srgbClr val="1E323E"/>
              </a:gs>
            </a:gsLst>
            <a:lin ang="10800000" scaled="1"/>
            <a:tileRect/>
          </a:gradFill>
          <a:ln w="12700" algn="ctr">
            <a:noFill/>
            <a:miter lim="800000"/>
            <a:headEnd/>
            <a:tailEnd/>
          </a:ln>
          <a:effectLst/>
          <a:extLst/>
        </p:spPr>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lnSpc>
                <a:spcPct val="80000"/>
              </a:lnSpc>
              <a:spcBef>
                <a:spcPts val="1200"/>
              </a:spcBef>
              <a:buClr>
                <a:srgbClr val="72183E"/>
              </a:buClr>
              <a:buSzPct val="115000"/>
            </a:pPr>
            <a:endParaRPr lang="en-US" sz="2400" dirty="0" err="1">
              <a:solidFill>
                <a:srgbClr val="4D4D4F"/>
              </a:solidFill>
            </a:endParaRPr>
          </a:p>
        </p:txBody>
      </p:sp>
      <p:sp>
        <p:nvSpPr>
          <p:cNvPr id="9" name="Title 1"/>
          <p:cNvSpPr txBox="1">
            <a:spLocks/>
          </p:cNvSpPr>
          <p:nvPr/>
        </p:nvSpPr>
        <p:spPr>
          <a:xfrm>
            <a:off x="425886" y="387973"/>
            <a:ext cx="11276239" cy="914400"/>
          </a:xfrm>
          <a:prstGeom prst="rect">
            <a:avLst/>
          </a:prstGeom>
        </p:spPr>
        <p:txBody>
          <a:bodyPr lIns="91431" tIns="45716" rIns="91431" bIns="45716">
            <a:noAutofit/>
          </a:bodyPr>
          <a:lstStyle>
            <a:lvl1pPr algn="l" rtl="0" eaLnBrk="1" fontAlgn="base" hangingPunct="1">
              <a:lnSpc>
                <a:spcPct val="85000"/>
              </a:lnSpc>
              <a:spcBef>
                <a:spcPct val="0"/>
              </a:spcBef>
              <a:spcAft>
                <a:spcPct val="0"/>
              </a:spcAft>
              <a:defRPr sz="4000" b="0" i="0">
                <a:solidFill>
                  <a:srgbClr val="4E4E4E"/>
                </a:solidFill>
                <a:latin typeface="Calibri Light" charset="0"/>
                <a:ea typeface="+mj-ea"/>
                <a:cs typeface="+mj-cs"/>
              </a:defRPr>
            </a:lvl1pPr>
            <a:lvl2pPr algn="l" rtl="0" eaLnBrk="1" fontAlgn="base" hangingPunct="1">
              <a:lnSpc>
                <a:spcPct val="85000"/>
              </a:lnSpc>
              <a:spcBef>
                <a:spcPct val="0"/>
              </a:spcBef>
              <a:spcAft>
                <a:spcPct val="0"/>
              </a:spcAft>
              <a:defRPr sz="2800" b="1">
                <a:solidFill>
                  <a:srgbClr val="4E4E4E"/>
                </a:solidFill>
                <a:latin typeface="Helvetica" pitchFamily="34" charset="0"/>
              </a:defRPr>
            </a:lvl2pPr>
            <a:lvl3pPr algn="l" rtl="0" eaLnBrk="1" fontAlgn="base" hangingPunct="1">
              <a:lnSpc>
                <a:spcPct val="85000"/>
              </a:lnSpc>
              <a:spcBef>
                <a:spcPct val="0"/>
              </a:spcBef>
              <a:spcAft>
                <a:spcPct val="0"/>
              </a:spcAft>
              <a:defRPr sz="2800" b="1">
                <a:solidFill>
                  <a:srgbClr val="4E4E4E"/>
                </a:solidFill>
                <a:latin typeface="Helvetica" pitchFamily="34" charset="0"/>
              </a:defRPr>
            </a:lvl3pPr>
            <a:lvl4pPr algn="l" rtl="0" eaLnBrk="1" fontAlgn="base" hangingPunct="1">
              <a:lnSpc>
                <a:spcPct val="85000"/>
              </a:lnSpc>
              <a:spcBef>
                <a:spcPct val="0"/>
              </a:spcBef>
              <a:spcAft>
                <a:spcPct val="0"/>
              </a:spcAft>
              <a:defRPr sz="2800" b="1">
                <a:solidFill>
                  <a:srgbClr val="4E4E4E"/>
                </a:solidFill>
                <a:latin typeface="Helvetica" pitchFamily="34" charset="0"/>
              </a:defRPr>
            </a:lvl4pPr>
            <a:lvl5pPr algn="l" rtl="0" eaLnBrk="1" fontAlgn="base" hangingPunct="1">
              <a:lnSpc>
                <a:spcPct val="85000"/>
              </a:lnSpc>
              <a:spcBef>
                <a:spcPct val="0"/>
              </a:spcBef>
              <a:spcAft>
                <a:spcPct val="0"/>
              </a:spcAft>
              <a:defRPr sz="2800" b="1">
                <a:solidFill>
                  <a:srgbClr val="4E4E4E"/>
                </a:solidFill>
                <a:latin typeface="Helvetica" pitchFamily="34" charset="0"/>
              </a:defRPr>
            </a:lvl5pPr>
            <a:lvl6pPr marL="457181" algn="l" rtl="0" eaLnBrk="1" fontAlgn="base" hangingPunct="1">
              <a:lnSpc>
                <a:spcPct val="85000"/>
              </a:lnSpc>
              <a:spcBef>
                <a:spcPct val="0"/>
              </a:spcBef>
              <a:spcAft>
                <a:spcPct val="0"/>
              </a:spcAft>
              <a:defRPr sz="2800" b="1">
                <a:solidFill>
                  <a:srgbClr val="4E4E4E"/>
                </a:solidFill>
                <a:latin typeface="Helvetica" pitchFamily="34" charset="0"/>
              </a:defRPr>
            </a:lvl6pPr>
            <a:lvl7pPr marL="914361" algn="l" rtl="0" eaLnBrk="1" fontAlgn="base" hangingPunct="1">
              <a:lnSpc>
                <a:spcPct val="85000"/>
              </a:lnSpc>
              <a:spcBef>
                <a:spcPct val="0"/>
              </a:spcBef>
              <a:spcAft>
                <a:spcPct val="0"/>
              </a:spcAft>
              <a:defRPr sz="2800" b="1">
                <a:solidFill>
                  <a:srgbClr val="4E4E4E"/>
                </a:solidFill>
                <a:latin typeface="Helvetica" pitchFamily="34" charset="0"/>
              </a:defRPr>
            </a:lvl7pPr>
            <a:lvl8pPr marL="1371543" algn="l" rtl="0" eaLnBrk="1" fontAlgn="base" hangingPunct="1">
              <a:lnSpc>
                <a:spcPct val="85000"/>
              </a:lnSpc>
              <a:spcBef>
                <a:spcPct val="0"/>
              </a:spcBef>
              <a:spcAft>
                <a:spcPct val="0"/>
              </a:spcAft>
              <a:defRPr sz="2800" b="1">
                <a:solidFill>
                  <a:srgbClr val="4E4E4E"/>
                </a:solidFill>
                <a:latin typeface="Helvetica" pitchFamily="34" charset="0"/>
              </a:defRPr>
            </a:lvl8pPr>
            <a:lvl9pPr marL="1828724" algn="l" rtl="0" eaLnBrk="1" fontAlgn="base" hangingPunct="1">
              <a:lnSpc>
                <a:spcPct val="85000"/>
              </a:lnSpc>
              <a:spcBef>
                <a:spcPct val="0"/>
              </a:spcBef>
              <a:spcAft>
                <a:spcPct val="0"/>
              </a:spcAft>
              <a:defRPr sz="2800" b="1">
                <a:solidFill>
                  <a:srgbClr val="4E4E4E"/>
                </a:solidFill>
                <a:latin typeface="Helvetica" pitchFamily="34" charset="0"/>
              </a:defRPr>
            </a:lvl9pPr>
          </a:lstStyle>
          <a:p>
            <a:pPr>
              <a:buClrTx/>
              <a:buSzTx/>
              <a:buFontTx/>
              <a:buNone/>
            </a:pPr>
            <a:r>
              <a:rPr lang="en-US" sz="3400" b="1" spc="-102" dirty="0">
                <a:ln w="3175">
                  <a:noFill/>
                </a:ln>
                <a:solidFill>
                  <a:srgbClr val="E45785"/>
                </a:solidFill>
                <a:latin typeface="Calibri"/>
                <a:cs typeface="Segoe UI" pitchFamily="34" charset="0"/>
              </a:rPr>
              <a:t>Summary </a:t>
            </a:r>
          </a:p>
        </p:txBody>
      </p:sp>
      <p:sp>
        <p:nvSpPr>
          <p:cNvPr id="10" name="Rectangle 9"/>
          <p:cNvSpPr/>
          <p:nvPr/>
        </p:nvSpPr>
        <p:spPr bwMode="auto">
          <a:xfrm>
            <a:off x="466344" y="5199214"/>
            <a:ext cx="9144000" cy="914400"/>
          </a:xfrm>
          <a:prstGeom prst="rect">
            <a:avLst/>
          </a:prstGeom>
          <a:noFill/>
          <a:ln w="12700" algn="ctr">
            <a:noFill/>
            <a:miter lim="800000"/>
            <a:headEnd/>
            <a:tailEnd/>
          </a:ln>
          <a:effectLst/>
          <a:extLst/>
        </p:spPr>
        <p:txBody>
          <a:bodyPr lIns="228569" tIns="45715" rIns="228569" bIns="45715" rtlCol="0" anchor="ctr"/>
          <a:lstStyle/>
          <a:p>
            <a:pPr>
              <a:lnSpc>
                <a:spcPts val="2799"/>
              </a:lnSpc>
              <a:buClr>
                <a:srgbClr val="E45785"/>
              </a:buClr>
              <a:buSzPct val="115000"/>
            </a:pPr>
            <a:r>
              <a:rPr lang="en-US" sz="2400" b="1" dirty="0">
                <a:solidFill>
                  <a:srgbClr val="E45785"/>
                </a:solidFill>
                <a:latin typeface="Calibri"/>
                <a:cs typeface="Arial" charset="0"/>
              </a:rPr>
              <a:t>4. </a:t>
            </a:r>
            <a:r>
              <a:rPr lang="en-US" sz="2400" b="1" cap="all" dirty="0">
                <a:solidFill>
                  <a:srgbClr val="E45785"/>
                </a:solidFill>
                <a:latin typeface="Calibri"/>
                <a:cs typeface="Arial" charset="0"/>
              </a:rPr>
              <a:t>Centralized Management</a:t>
            </a:r>
            <a:r>
              <a:rPr lang="en-US" sz="2400" b="1" cap="all" dirty="0">
                <a:solidFill>
                  <a:srgbClr val="72183E"/>
                </a:solidFill>
                <a:latin typeface="Calibri"/>
                <a:cs typeface="Arial" charset="0"/>
              </a:rPr>
              <a:t/>
            </a:r>
            <a:br>
              <a:rPr lang="en-US" sz="2400" b="1" cap="all" dirty="0">
                <a:solidFill>
                  <a:srgbClr val="72183E"/>
                </a:solidFill>
                <a:latin typeface="Calibri"/>
                <a:cs typeface="Arial" charset="0"/>
              </a:rPr>
            </a:br>
            <a:r>
              <a:rPr lang="en-US" sz="1800" i="1" dirty="0">
                <a:solidFill>
                  <a:srgbClr val="FFFFFF"/>
                </a:solidFill>
                <a:latin typeface="Calibri"/>
                <a:cs typeface="Arial" charset="0"/>
              </a:rPr>
              <a:t>Single pane-of-glass experience across premise and all clouds</a:t>
            </a:r>
          </a:p>
        </p:txBody>
      </p:sp>
      <p:sp>
        <p:nvSpPr>
          <p:cNvPr id="11" name="Rectangle 10"/>
          <p:cNvSpPr/>
          <p:nvPr/>
        </p:nvSpPr>
        <p:spPr bwMode="auto">
          <a:xfrm>
            <a:off x="466344" y="2674152"/>
            <a:ext cx="9144000" cy="914400"/>
          </a:xfrm>
          <a:prstGeom prst="rect">
            <a:avLst/>
          </a:prstGeom>
          <a:noFill/>
          <a:ln w="12700" algn="ctr">
            <a:noFill/>
            <a:miter lim="800000"/>
            <a:headEnd/>
            <a:tailEnd/>
          </a:ln>
          <a:effectLst/>
          <a:extLst/>
        </p:spPr>
        <p:txBody>
          <a:bodyPr lIns="228569" tIns="45715" rIns="228569" bIns="45715" rtlCol="0" anchor="ctr"/>
          <a:lstStyle/>
          <a:p>
            <a:pPr>
              <a:lnSpc>
                <a:spcPts val="2799"/>
              </a:lnSpc>
              <a:buClr>
                <a:srgbClr val="E45785"/>
              </a:buClr>
              <a:buSzPct val="115000"/>
            </a:pPr>
            <a:r>
              <a:rPr lang="en-US" sz="2400" b="1" dirty="0">
                <a:solidFill>
                  <a:srgbClr val="E45785"/>
                </a:solidFill>
                <a:effectLst>
                  <a:outerShdw blurRad="38100" dist="38100" dir="2700000" algn="tl">
                    <a:srgbClr val="000000">
                      <a:alpha val="43137"/>
                    </a:srgbClr>
                  </a:outerShdw>
                </a:effectLst>
                <a:latin typeface="Calibri"/>
                <a:cs typeface="Arial" charset="0"/>
              </a:rPr>
              <a:t>2. </a:t>
            </a:r>
            <a:r>
              <a:rPr lang="en-US" sz="2400" b="1" cap="all" dirty="0">
                <a:solidFill>
                  <a:srgbClr val="E45785"/>
                </a:solidFill>
                <a:effectLst>
                  <a:outerShdw blurRad="38100" dist="38100" dir="2700000" algn="tl">
                    <a:srgbClr val="000000">
                      <a:alpha val="43137"/>
                    </a:srgbClr>
                  </a:outerShdw>
                </a:effectLst>
                <a:latin typeface="Calibri"/>
                <a:cs typeface="Arial" charset="0"/>
              </a:rPr>
              <a:t>Automated Operations</a:t>
            </a:r>
            <a:r>
              <a:rPr lang="en-US" sz="1800" b="1" dirty="0">
                <a:solidFill>
                  <a:srgbClr val="E45785"/>
                </a:solidFill>
                <a:latin typeface="Calibri"/>
                <a:cs typeface="Arial" charset="0"/>
              </a:rPr>
              <a:t/>
            </a:r>
            <a:br>
              <a:rPr lang="en-US" sz="1800" b="1" dirty="0">
                <a:solidFill>
                  <a:srgbClr val="E45785"/>
                </a:solidFill>
                <a:latin typeface="Calibri"/>
                <a:cs typeface="Arial" charset="0"/>
              </a:rPr>
            </a:br>
            <a:r>
              <a:rPr lang="en-US" sz="1800" i="1" dirty="0">
                <a:solidFill>
                  <a:srgbClr val="FFFFFF"/>
                </a:solidFill>
                <a:effectLst>
                  <a:outerShdw blurRad="38100" dist="38100" dir="2700000" algn="tl">
                    <a:srgbClr val="000000">
                      <a:alpha val="43137"/>
                    </a:srgbClr>
                  </a:outerShdw>
                </a:effectLst>
                <a:latin typeface="Calibri"/>
                <a:cs typeface="Arial" charset="0"/>
              </a:rPr>
              <a:t>Provisioning tied to Cloud Management Platforms</a:t>
            </a:r>
          </a:p>
        </p:txBody>
      </p:sp>
      <p:sp>
        <p:nvSpPr>
          <p:cNvPr id="12" name="Rectangle 11"/>
          <p:cNvSpPr/>
          <p:nvPr/>
        </p:nvSpPr>
        <p:spPr bwMode="auto">
          <a:xfrm>
            <a:off x="466344" y="3936682"/>
            <a:ext cx="9144000" cy="914400"/>
          </a:xfrm>
          <a:prstGeom prst="rect">
            <a:avLst/>
          </a:prstGeom>
          <a:noFill/>
          <a:ln w="12700" algn="ctr">
            <a:noFill/>
            <a:miter lim="800000"/>
            <a:headEnd/>
            <a:tailEnd/>
          </a:ln>
          <a:effectLst/>
          <a:extLst/>
        </p:spPr>
        <p:txBody>
          <a:bodyPr lIns="228569" tIns="45715" rIns="228569" bIns="45715" rtlCol="0" anchor="ctr"/>
          <a:lstStyle/>
          <a:p>
            <a:pPr>
              <a:lnSpc>
                <a:spcPts val="2799"/>
              </a:lnSpc>
              <a:buClr>
                <a:srgbClr val="E45785"/>
              </a:buClr>
              <a:buSzPct val="115000"/>
            </a:pPr>
            <a:r>
              <a:rPr lang="en-US" sz="2400" b="1" dirty="0">
                <a:solidFill>
                  <a:srgbClr val="E45785"/>
                </a:solidFill>
                <a:effectLst>
                  <a:outerShdw blurRad="38100" dist="38100" dir="2700000" algn="tl">
                    <a:srgbClr val="000000">
                      <a:alpha val="43137"/>
                    </a:srgbClr>
                  </a:outerShdw>
                </a:effectLst>
                <a:latin typeface="Calibri"/>
                <a:cs typeface="Arial" charset="0"/>
              </a:rPr>
              <a:t>3. </a:t>
            </a:r>
            <a:r>
              <a:rPr lang="en-US" sz="2400" b="1" cap="all" dirty="0">
                <a:solidFill>
                  <a:srgbClr val="E45785"/>
                </a:solidFill>
                <a:effectLst>
                  <a:outerShdw blurRad="38100" dist="38100" dir="2700000" algn="tl">
                    <a:srgbClr val="000000">
                      <a:alpha val="43137"/>
                    </a:srgbClr>
                  </a:outerShdw>
                </a:effectLst>
                <a:latin typeface="Calibri"/>
                <a:cs typeface="Arial" charset="0"/>
              </a:rPr>
              <a:t>Dynamic Policies</a:t>
            </a:r>
            <a:endParaRPr lang="en-US" sz="3200" b="1" cap="all" dirty="0">
              <a:solidFill>
                <a:srgbClr val="E45785"/>
              </a:solidFill>
              <a:effectLst>
                <a:outerShdw blurRad="38100" dist="38100" dir="2700000" algn="tl">
                  <a:srgbClr val="000000">
                    <a:alpha val="43137"/>
                  </a:srgbClr>
                </a:outerShdw>
              </a:effectLst>
              <a:latin typeface="Calibri"/>
              <a:cs typeface="Arial" charset="0"/>
            </a:endParaRPr>
          </a:p>
          <a:p>
            <a:pPr>
              <a:lnSpc>
                <a:spcPts val="2799"/>
              </a:lnSpc>
              <a:buClr>
                <a:srgbClr val="E45785"/>
              </a:buClr>
              <a:buSzPct val="115000"/>
            </a:pPr>
            <a:r>
              <a:rPr lang="en-US" sz="1800" i="1" dirty="0">
                <a:solidFill>
                  <a:srgbClr val="FFFFFF"/>
                </a:solidFill>
                <a:effectLst>
                  <a:outerShdw blurRad="38100" dist="38100" dir="2700000" algn="tl">
                    <a:srgbClr val="000000">
                      <a:alpha val="43137"/>
                    </a:srgbClr>
                  </a:outerShdw>
                </a:effectLst>
                <a:latin typeface="Calibri"/>
                <a:cs typeface="Arial" charset="0"/>
              </a:rPr>
              <a:t>Consistent management for Physical and Virtual Infrastructures</a:t>
            </a:r>
          </a:p>
        </p:txBody>
      </p:sp>
      <p:sp>
        <p:nvSpPr>
          <p:cNvPr id="13" name="Rectangle 12"/>
          <p:cNvSpPr/>
          <p:nvPr/>
        </p:nvSpPr>
        <p:spPr bwMode="auto">
          <a:xfrm>
            <a:off x="466344" y="1411621"/>
            <a:ext cx="9144000" cy="914400"/>
          </a:xfrm>
          <a:prstGeom prst="rect">
            <a:avLst/>
          </a:prstGeom>
          <a:noFill/>
          <a:ln w="12700" algn="ctr">
            <a:noFill/>
            <a:miter lim="800000"/>
            <a:headEnd/>
            <a:tailEnd/>
          </a:ln>
          <a:effectLst/>
          <a:extLst/>
        </p:spPr>
        <p:txBody>
          <a:bodyPr lIns="228569" tIns="45715" rIns="228569" bIns="45715" rtlCol="0" anchor="ctr"/>
          <a:lstStyle/>
          <a:p>
            <a:pPr>
              <a:lnSpc>
                <a:spcPts val="2799"/>
              </a:lnSpc>
              <a:buClr>
                <a:srgbClr val="E45785"/>
              </a:buClr>
              <a:buSzPct val="115000"/>
            </a:pPr>
            <a:r>
              <a:rPr lang="en-US" sz="2400" b="1" dirty="0">
                <a:solidFill>
                  <a:srgbClr val="E45785"/>
                </a:solidFill>
                <a:effectLst>
                  <a:outerShdw blurRad="38100" dist="38100" dir="2700000" algn="tl">
                    <a:srgbClr val="000000">
                      <a:alpha val="43137"/>
                    </a:srgbClr>
                  </a:outerShdw>
                </a:effectLst>
                <a:latin typeface="Calibri"/>
                <a:cs typeface="Arial" charset="0"/>
              </a:rPr>
              <a:t>1. </a:t>
            </a:r>
            <a:r>
              <a:rPr lang="en-US" sz="2400" b="1" cap="all" dirty="0">
                <a:solidFill>
                  <a:srgbClr val="E45785"/>
                </a:solidFill>
                <a:effectLst>
                  <a:outerShdw blurRad="38100" dist="38100" dir="2700000" algn="tl">
                    <a:srgbClr val="000000">
                      <a:alpha val="43137"/>
                    </a:srgbClr>
                  </a:outerShdw>
                </a:effectLst>
                <a:latin typeface="Calibri"/>
                <a:cs typeface="Arial" charset="0"/>
              </a:rPr>
              <a:t>Comprehensive Security Protections</a:t>
            </a:r>
            <a:r>
              <a:rPr lang="en-US" sz="2000" b="1" dirty="0">
                <a:solidFill>
                  <a:srgbClr val="FFFFFF"/>
                </a:solidFill>
                <a:effectLst>
                  <a:outerShdw blurRad="38100" dist="38100" dir="2700000" algn="tl">
                    <a:srgbClr val="000000">
                      <a:alpha val="43137"/>
                    </a:srgbClr>
                  </a:outerShdw>
                </a:effectLst>
                <a:latin typeface="Calibri"/>
                <a:cs typeface="Arial" charset="0"/>
              </a:rPr>
              <a:t/>
            </a:r>
            <a:br>
              <a:rPr lang="en-US" sz="2000" b="1" dirty="0">
                <a:solidFill>
                  <a:srgbClr val="FFFFFF"/>
                </a:solidFill>
                <a:effectLst>
                  <a:outerShdw blurRad="38100" dist="38100" dir="2700000" algn="tl">
                    <a:srgbClr val="000000">
                      <a:alpha val="43137"/>
                    </a:srgbClr>
                  </a:outerShdw>
                </a:effectLst>
                <a:latin typeface="Calibri"/>
                <a:cs typeface="Arial" charset="0"/>
              </a:rPr>
            </a:br>
            <a:r>
              <a:rPr lang="en-US" sz="1800" i="1" dirty="0">
                <a:solidFill>
                  <a:srgbClr val="FFFFFF"/>
                </a:solidFill>
                <a:effectLst>
                  <a:outerShdw blurRad="38100" dist="38100" dir="2700000" algn="tl">
                    <a:srgbClr val="000000">
                      <a:alpha val="43137"/>
                    </a:srgbClr>
                  </a:outerShdw>
                </a:effectLst>
                <a:latin typeface="Calibri"/>
                <a:cs typeface="Arial" charset="0"/>
              </a:rPr>
              <a:t>Advanced Threat Prevention for cloud data and workloads</a:t>
            </a:r>
          </a:p>
        </p:txBody>
      </p:sp>
      <p:sp>
        <p:nvSpPr>
          <p:cNvPr id="2" name="Footer Placeholder 1"/>
          <p:cNvSpPr>
            <a:spLocks noGrp="1"/>
          </p:cNvSpPr>
          <p:nvPr>
            <p:ph type="ftr" sz="quarter" idx="10"/>
          </p:nvPr>
        </p:nvSpPr>
        <p:spPr/>
        <p:txBody>
          <a:bodyPr/>
          <a:lstStyle/>
          <a:p>
            <a:pPr>
              <a:buClr>
                <a:srgbClr val="72183E"/>
              </a:buClr>
            </a:pPr>
            <a:r>
              <a:rPr lang="en-US" smtClean="0">
                <a:solidFill>
                  <a:srgbClr val="777777"/>
                </a:solidFill>
              </a:rPr>
              <a:t> [Internal Use] for Check Point employees​</a:t>
            </a:r>
            <a:endParaRPr lang="en-US">
              <a:solidFill>
                <a:srgbClr val="777777"/>
              </a:solidFill>
            </a:endParaRPr>
          </a:p>
        </p:txBody>
      </p:sp>
      <p:sp>
        <p:nvSpPr>
          <p:cNvPr id="3" name="Date Placeholder 2" hidden="1"/>
          <p:cNvSpPr>
            <a:spLocks noGrp="1"/>
          </p:cNvSpPr>
          <p:nvPr>
            <p:ph type="dt" sz="quarter" idx="11"/>
          </p:nvPr>
        </p:nvSpPr>
        <p:spPr/>
        <p:txBody>
          <a:bodyPr/>
          <a:lstStyle/>
          <a:p>
            <a:pPr>
              <a:buClr>
                <a:srgbClr val="72183E"/>
              </a:buClr>
            </a:pPr>
            <a:endParaRPr lang="en-US">
              <a:solidFill>
                <a:srgbClr val="4D4D4F">
                  <a:tint val="75000"/>
                </a:srgbClr>
              </a:solidFill>
            </a:endParaRPr>
          </a:p>
        </p:txBody>
      </p:sp>
      <p:pic>
        <p:nvPicPr>
          <p:cNvPr id="16" name="Picture 2" descr="C:\Users\taleh\Documents\Pics\CloudGuard_MASTER.pn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620277" y="1487082"/>
            <a:ext cx="2395504" cy="179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4553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lou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88825" cy="6856413"/>
          </a:xfrm>
          <a:prstGeom prst="rect">
            <a:avLst/>
          </a:prstGeom>
        </p:spPr>
      </p:pic>
      <p:sp>
        <p:nvSpPr>
          <p:cNvPr id="10" name="Footer Placeholder 9" hidden="1"/>
          <p:cNvSpPr>
            <a:spLocks noGrp="1"/>
          </p:cNvSpPr>
          <p:nvPr>
            <p:ph type="ftr" sz="quarter" idx="10"/>
          </p:nvPr>
        </p:nvSpPr>
        <p:spPr/>
        <p:txBody>
          <a:bodyPr/>
          <a:lstStyle/>
          <a:p>
            <a:pPr>
              <a:buClr>
                <a:srgbClr val="72183E"/>
              </a:buClr>
            </a:pPr>
            <a:r>
              <a:rPr lang="en-US" smtClean="0">
                <a:solidFill>
                  <a:srgbClr val="D5D5D5">
                    <a:lumMod val="50000"/>
                  </a:srgbClr>
                </a:solidFill>
              </a:rPr>
              <a:t> [Internal Use] for Check Point employees​</a:t>
            </a:r>
            <a:endParaRPr lang="en-US">
              <a:solidFill>
                <a:srgbClr val="D5D5D5">
                  <a:lumMod val="50000"/>
                </a:srgbClr>
              </a:solidFill>
            </a:endParaRPr>
          </a:p>
        </p:txBody>
      </p:sp>
      <p:sp>
        <p:nvSpPr>
          <p:cNvPr id="11" name="Date Placeholder 10" hidden="1"/>
          <p:cNvSpPr>
            <a:spLocks noGrp="1"/>
          </p:cNvSpPr>
          <p:nvPr>
            <p:ph type="dt" sz="half" idx="11"/>
          </p:nvPr>
        </p:nvSpPr>
        <p:spPr/>
        <p:txBody>
          <a:bodyPr/>
          <a:lstStyle/>
          <a:p>
            <a:pPr>
              <a:buClr>
                <a:srgbClr val="72183E"/>
              </a:buClr>
            </a:pPr>
            <a:endParaRPr lang="en-US">
              <a:solidFill>
                <a:srgbClr val="4D4D4F">
                  <a:tint val="75000"/>
                </a:srgbClr>
              </a:solidFill>
            </a:endParaRPr>
          </a:p>
        </p:txBody>
      </p:sp>
      <p:grpSp>
        <p:nvGrpSpPr>
          <p:cNvPr id="5" name="Group 4"/>
          <p:cNvGrpSpPr/>
          <p:nvPr/>
        </p:nvGrpSpPr>
        <p:grpSpPr>
          <a:xfrm>
            <a:off x="2261298" y="2517108"/>
            <a:ext cx="7383082" cy="1658651"/>
            <a:chOff x="2451798" y="1462036"/>
            <a:chExt cx="7295103" cy="1085222"/>
          </a:xfrm>
        </p:grpSpPr>
        <p:sp>
          <p:nvSpPr>
            <p:cNvPr id="21" name="TextBox 20"/>
            <p:cNvSpPr txBox="1"/>
            <p:nvPr/>
          </p:nvSpPr>
          <p:spPr bwMode="auto">
            <a:xfrm>
              <a:off x="2451798" y="1731495"/>
              <a:ext cx="7295103" cy="705278"/>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algn="ctr">
                <a:lnSpc>
                  <a:spcPts val="5400"/>
                </a:lnSpc>
                <a:spcBef>
                  <a:spcPts val="0"/>
                </a:spcBef>
                <a:buClr>
                  <a:srgbClr val="72183E"/>
                </a:buClr>
              </a:pPr>
              <a:r>
                <a:rPr lang="en-US" sz="4800" b="1" kern="0" dirty="0" smtClean="0">
                  <a:solidFill>
                    <a:srgbClr val="E45785"/>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STAND 9</a:t>
              </a:r>
            </a:p>
          </p:txBody>
        </p:sp>
        <p:sp>
          <p:nvSpPr>
            <p:cNvPr id="4" name="Rectangle 3"/>
            <p:cNvSpPr/>
            <p:nvPr/>
          </p:nvSpPr>
          <p:spPr bwMode="auto">
            <a:xfrm>
              <a:off x="2451798" y="1462036"/>
              <a:ext cx="7295103" cy="1085222"/>
            </a:xfrm>
            <a:prstGeom prst="rect">
              <a:avLst/>
            </a:prstGeom>
            <a:noFill/>
            <a:ln w="57150" algn="ctr">
              <a:solidFill>
                <a:schemeClr val="accent1"/>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72183E"/>
                </a:buClr>
                <a:buSzPct val="115000"/>
              </a:pPr>
              <a:endParaRPr lang="en-US" sz="2400" b="1" dirty="0" err="1" smtClean="0">
                <a:solidFill>
                  <a:srgbClr val="E45785"/>
                </a:solidFill>
                <a:latin typeface="Calibri"/>
              </a:endParaRPr>
            </a:p>
          </p:txBody>
        </p:sp>
      </p:grpSp>
      <p:pic>
        <p:nvPicPr>
          <p:cNvPr id="1027" name="Picture 3" descr="D:\Pictures\secdatacom.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571279" y="620082"/>
            <a:ext cx="4763119" cy="160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12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hidden="1"/>
          <p:cNvSpPr>
            <a:spLocks noGrp="1"/>
          </p:cNvSpPr>
          <p:nvPr>
            <p:ph type="ftr" sz="quarter" idx="10"/>
          </p:nvPr>
        </p:nvSpPr>
        <p:spPr/>
        <p:txBody>
          <a:bodyPr/>
          <a:lstStyle/>
          <a:p>
            <a:pPr>
              <a:buClr>
                <a:srgbClr val="E45785"/>
              </a:buClr>
            </a:pPr>
            <a:r>
              <a:rPr lang="en-GB">
                <a:solidFill>
                  <a:srgbClr val="E45785"/>
                </a:solidFill>
              </a:rPr>
              <a:t> [Internal Use] for Check Point employees​</a:t>
            </a:r>
            <a:endParaRPr lang="en-US" dirty="0">
              <a:solidFill>
                <a:srgbClr val="E45785"/>
              </a:solidFill>
            </a:endParaRPr>
          </a:p>
        </p:txBody>
      </p:sp>
      <p:sp>
        <p:nvSpPr>
          <p:cNvPr id="6" name="Content Placeholder 5"/>
          <p:cNvSpPr>
            <a:spLocks noGrp="1"/>
          </p:cNvSpPr>
          <p:nvPr>
            <p:ph sz="quarter" idx="12"/>
          </p:nvPr>
        </p:nvSpPr>
        <p:spPr/>
        <p:txBody>
          <a:bodyPr/>
          <a:lstStyle/>
          <a:p>
            <a:endParaRPr lang="en-GB"/>
          </a:p>
        </p:txBody>
      </p:sp>
      <p:sp>
        <p:nvSpPr>
          <p:cNvPr id="5" name="Title 4"/>
          <p:cNvSpPr>
            <a:spLocks noGrp="1"/>
          </p:cNvSpPr>
          <p:nvPr>
            <p:ph type="title"/>
          </p:nvPr>
        </p:nvSpPr>
        <p:spPr/>
        <p:txBody>
          <a:bodyPr/>
          <a:lstStyle/>
          <a:p>
            <a:endParaRPr lang="en-GB"/>
          </a:p>
        </p:txBody>
      </p:sp>
      <p:pic>
        <p:nvPicPr>
          <p:cNvPr id="1026" name="Picture 2" descr="Afficher l'image d'origin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3665" y="0"/>
            <a:ext cx="1209516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hidden="1"/>
          <p:cNvSpPr>
            <a:spLocks noGrp="1"/>
          </p:cNvSpPr>
          <p:nvPr>
            <p:ph type="dt" sz="half" idx="11"/>
          </p:nvPr>
        </p:nvSpPr>
        <p:spPr/>
        <p:txBody>
          <a:bodyPr/>
          <a:lstStyle/>
          <a:p>
            <a:pPr>
              <a:buClr>
                <a:srgbClr val="E45785"/>
              </a:buClr>
            </a:pPr>
            <a:endParaRPr lang="en-GB">
              <a:solidFill>
                <a:srgbClr val="4D4D4F">
                  <a:tint val="75000"/>
                </a:srgbClr>
              </a:solidFill>
            </a:endParaRPr>
          </a:p>
        </p:txBody>
      </p:sp>
    </p:spTree>
    <p:extLst>
      <p:ext uri="{BB962C8B-B14F-4D97-AF65-F5344CB8AC3E}">
        <p14:creationId xmlns:p14="http://schemas.microsoft.com/office/powerpoint/2010/main" val="412047151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04581"/>
            <a:ext cx="5755907"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800" b="1" dirty="0" err="1" smtClean="0">
              <a:solidFill>
                <a:srgbClr val="4D4D4F"/>
              </a:solidFill>
              <a:latin typeface="Arial"/>
            </a:endParaRPr>
          </a:p>
        </p:txBody>
      </p:sp>
      <p:sp>
        <p:nvSpPr>
          <p:cNvPr id="3" name="Footer Placeholder 2"/>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8" name="TextBox 7"/>
          <p:cNvSpPr txBox="1"/>
          <p:nvPr/>
        </p:nvSpPr>
        <p:spPr bwMode="auto">
          <a:xfrm>
            <a:off x="479776" y="204581"/>
            <a:ext cx="5276131"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FFFFFF"/>
                </a:solidFill>
                <a:latin typeface="Calibri" panose="020F0502020204030204"/>
              </a:rPr>
              <a:t>FROM DATA CENTER </a:t>
            </a:r>
            <a:r>
              <a:rPr lang="en-US" sz="2800" b="1" dirty="0" smtClean="0">
                <a:solidFill>
                  <a:srgbClr val="E45785"/>
                </a:solidFill>
                <a:latin typeface="Calibri" panose="020F0502020204030204"/>
              </a:rPr>
              <a:t>TO CLOUD</a:t>
            </a:r>
            <a:endParaRPr lang="en-US" sz="2800" b="1" dirty="0">
              <a:solidFill>
                <a:srgbClr val="E45785"/>
              </a:solidFill>
              <a:latin typeface="Calibri" panose="020F0502020204030204"/>
            </a:endParaRPr>
          </a:p>
        </p:txBody>
      </p:sp>
      <p:sp>
        <p:nvSpPr>
          <p:cNvPr id="39" name="TextBox 38"/>
          <p:cNvSpPr txBox="1"/>
          <p:nvPr/>
        </p:nvSpPr>
        <p:spPr bwMode="auto">
          <a:xfrm>
            <a:off x="1529872" y="5411256"/>
            <a:ext cx="3273468" cy="602700"/>
          </a:xfrm>
          <a:prstGeom prst="rect">
            <a:avLst/>
          </a:prstGeom>
          <a:noFill/>
          <a:ln>
            <a:noFill/>
          </a:ln>
          <a:effectLst/>
          <a:extLst/>
        </p:spPr>
        <p:txBody>
          <a:bodyPr vert="horz" wrap="square" lIns="121851" tIns="60925" rIns="121851" bIns="60925" numCol="1" rtlCol="0" anchor="t" anchorCtr="0" compatLnSpc="1">
            <a:prstTxWarp prst="textNoShape">
              <a:avLst/>
            </a:prstTxWarp>
            <a:noAutofit/>
          </a:bodyPr>
          <a:lstStyle>
            <a:defPPr>
              <a:defRPr lang="en-US"/>
            </a:defPPr>
            <a:lvl1pPr marL="285664" indent="-285664">
              <a:buFont typeface="Arial" panose="020B0604020202020204" pitchFamily="34" charset="0"/>
              <a:buChar char="•"/>
              <a:defRPr sz="2400" kern="0">
                <a:latin typeface="+mn-lt"/>
              </a:defRPr>
            </a:lvl1pPr>
          </a:lstStyle>
          <a:p>
            <a:pPr marL="0" indent="0" algn="ctr">
              <a:lnSpc>
                <a:spcPts val="2200"/>
              </a:lnSpc>
              <a:buClr>
                <a:srgbClr val="E45785"/>
              </a:buClr>
              <a:buFont typeface="Arial" panose="020B0604020202020204" pitchFamily="34" charset="0"/>
              <a:buNone/>
            </a:pPr>
            <a:r>
              <a:rPr lang="en-US" sz="3600" dirty="0" smtClean="0">
                <a:solidFill>
                  <a:srgbClr val="4D4D4F">
                    <a:lumMod val="50000"/>
                  </a:srgbClr>
                </a:solidFill>
                <a:latin typeface="Calibri" panose="020F0502020204030204" pitchFamily="34" charset="0"/>
                <a:cs typeface="Calibri" panose="020F0502020204030204" pitchFamily="34" charset="0"/>
              </a:rPr>
              <a:t>DATA CENTER </a:t>
            </a:r>
            <a:endParaRPr lang="en-US" sz="3600" dirty="0">
              <a:solidFill>
                <a:srgbClr val="4D4D4F">
                  <a:lumMod val="50000"/>
                </a:srgbClr>
              </a:solidFill>
              <a:latin typeface="Calibri" panose="020F0502020204030204" pitchFamily="34" charset="0"/>
              <a:cs typeface="Calibri" panose="020F0502020204030204" pitchFamily="34" charset="0"/>
            </a:endParaRPr>
          </a:p>
        </p:txBody>
      </p:sp>
      <p:sp>
        <p:nvSpPr>
          <p:cNvPr id="41" name="Freeform 5"/>
          <p:cNvSpPr>
            <a:spLocks/>
          </p:cNvSpPr>
          <p:nvPr/>
        </p:nvSpPr>
        <p:spPr bwMode="auto">
          <a:xfrm>
            <a:off x="7334250" y="2956267"/>
            <a:ext cx="3394968" cy="1905000"/>
          </a:xfrm>
          <a:custGeom>
            <a:avLst/>
            <a:gdLst>
              <a:gd name="T0" fmla="*/ 1923 w 2245"/>
              <a:gd name="T1" fmla="*/ 703 h 1347"/>
              <a:gd name="T2" fmla="*/ 1884 w 2245"/>
              <a:gd name="T3" fmla="*/ 706 h 1347"/>
              <a:gd name="T4" fmla="*/ 1603 w 2245"/>
              <a:gd name="T5" fmla="*/ 471 h 1347"/>
              <a:gd name="T6" fmla="*/ 1490 w 2245"/>
              <a:gd name="T7" fmla="*/ 495 h 1347"/>
              <a:gd name="T8" fmla="*/ 1194 w 2245"/>
              <a:gd name="T9" fmla="*/ 339 h 1347"/>
              <a:gd name="T10" fmla="*/ 1073 w 2245"/>
              <a:gd name="T11" fmla="*/ 359 h 1347"/>
              <a:gd name="T12" fmla="*/ 681 w 2245"/>
              <a:gd name="T13" fmla="*/ 0 h 1347"/>
              <a:gd name="T14" fmla="*/ 287 w 2245"/>
              <a:gd name="T15" fmla="*/ 394 h 1347"/>
              <a:gd name="T16" fmla="*/ 304 w 2245"/>
              <a:gd name="T17" fmla="*/ 509 h 1347"/>
              <a:gd name="T18" fmla="*/ 0 w 2245"/>
              <a:gd name="T19" fmla="*/ 919 h 1347"/>
              <a:gd name="T20" fmla="*/ 385 w 2245"/>
              <a:gd name="T21" fmla="*/ 1344 h 1347"/>
              <a:gd name="T22" fmla="*/ 428 w 2245"/>
              <a:gd name="T23" fmla="*/ 1347 h 1347"/>
              <a:gd name="T24" fmla="*/ 1923 w 2245"/>
              <a:gd name="T25" fmla="*/ 1347 h 1347"/>
              <a:gd name="T26" fmla="*/ 2004 w 2245"/>
              <a:gd name="T27" fmla="*/ 1336 h 1347"/>
              <a:gd name="T28" fmla="*/ 2245 w 2245"/>
              <a:gd name="T29" fmla="*/ 1025 h 1347"/>
              <a:gd name="T30" fmla="*/ 1923 w 2245"/>
              <a:gd name="T31" fmla="*/ 703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5" h="1347">
                <a:moveTo>
                  <a:pt x="1923" y="703"/>
                </a:moveTo>
                <a:cubicBezTo>
                  <a:pt x="1910" y="703"/>
                  <a:pt x="1897" y="704"/>
                  <a:pt x="1884" y="706"/>
                </a:cubicBezTo>
                <a:cubicBezTo>
                  <a:pt x="1860" y="573"/>
                  <a:pt x="1743" y="471"/>
                  <a:pt x="1603" y="471"/>
                </a:cubicBezTo>
                <a:cubicBezTo>
                  <a:pt x="1563" y="471"/>
                  <a:pt x="1524" y="480"/>
                  <a:pt x="1490" y="495"/>
                </a:cubicBezTo>
                <a:cubicBezTo>
                  <a:pt x="1425" y="401"/>
                  <a:pt x="1317" y="339"/>
                  <a:pt x="1194" y="339"/>
                </a:cubicBezTo>
                <a:cubicBezTo>
                  <a:pt x="1151" y="339"/>
                  <a:pt x="1111" y="346"/>
                  <a:pt x="1073" y="359"/>
                </a:cubicBezTo>
                <a:cubicBezTo>
                  <a:pt x="1056" y="158"/>
                  <a:pt x="887" y="0"/>
                  <a:pt x="681" y="0"/>
                </a:cubicBezTo>
                <a:cubicBezTo>
                  <a:pt x="464" y="0"/>
                  <a:pt x="287" y="177"/>
                  <a:pt x="287" y="394"/>
                </a:cubicBezTo>
                <a:cubicBezTo>
                  <a:pt x="287" y="434"/>
                  <a:pt x="293" y="473"/>
                  <a:pt x="304" y="509"/>
                </a:cubicBezTo>
                <a:cubicBezTo>
                  <a:pt x="128" y="562"/>
                  <a:pt x="0" y="726"/>
                  <a:pt x="0" y="919"/>
                </a:cubicBezTo>
                <a:cubicBezTo>
                  <a:pt x="0" y="1141"/>
                  <a:pt x="170" y="1322"/>
                  <a:pt x="385" y="1344"/>
                </a:cubicBezTo>
                <a:cubicBezTo>
                  <a:pt x="428" y="1347"/>
                  <a:pt x="428" y="1347"/>
                  <a:pt x="428" y="1347"/>
                </a:cubicBezTo>
                <a:cubicBezTo>
                  <a:pt x="1923" y="1347"/>
                  <a:pt x="1923" y="1347"/>
                  <a:pt x="1923" y="1347"/>
                </a:cubicBezTo>
                <a:cubicBezTo>
                  <a:pt x="2004" y="1336"/>
                  <a:pt x="2004" y="1336"/>
                  <a:pt x="2004" y="1336"/>
                </a:cubicBezTo>
                <a:cubicBezTo>
                  <a:pt x="2142" y="1301"/>
                  <a:pt x="2245" y="1175"/>
                  <a:pt x="2245" y="1025"/>
                </a:cubicBezTo>
                <a:cubicBezTo>
                  <a:pt x="2245" y="847"/>
                  <a:pt x="2101" y="703"/>
                  <a:pt x="1923" y="703"/>
                </a:cubicBezTo>
                <a:close/>
              </a:path>
            </a:pathLst>
          </a:custGeom>
          <a:solidFill>
            <a:schemeClr val="accent1">
              <a:alpha val="55000"/>
            </a:schemeClr>
          </a:solidFill>
          <a:ln>
            <a:noFill/>
          </a:ln>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7" name="Right Arrow 6"/>
          <p:cNvSpPr/>
          <p:nvPr/>
        </p:nvSpPr>
        <p:spPr bwMode="auto">
          <a:xfrm>
            <a:off x="4572000" y="3631621"/>
            <a:ext cx="2025747" cy="836744"/>
          </a:xfrm>
          <a:prstGeom prst="rightArrow">
            <a:avLst/>
          </a:prstGeom>
          <a:noFill/>
          <a:ln w="57150">
            <a:solidFill>
              <a:schemeClr val="tx1">
                <a:alpha val="45000"/>
              </a:schemeClr>
            </a:solidFill>
            <a:headEnd/>
            <a:tailEnd/>
          </a:ln>
          <a:extLst/>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400" dirty="0" err="1" smtClean="0">
              <a:solidFill>
                <a:srgbClr val="4D4D4F"/>
              </a:solidFill>
            </a:endParaRPr>
          </a:p>
        </p:txBody>
      </p:sp>
      <p:sp>
        <p:nvSpPr>
          <p:cNvPr id="43" name="Rectangle 42"/>
          <p:cNvSpPr/>
          <p:nvPr/>
        </p:nvSpPr>
        <p:spPr>
          <a:xfrm>
            <a:off x="316412" y="1983579"/>
            <a:ext cx="5781039" cy="590931"/>
          </a:xfrm>
          <a:prstGeom prst="rect">
            <a:avLst/>
          </a:prstGeom>
        </p:spPr>
        <p:txBody>
          <a:bodyPr wrap="square">
            <a:spAutoFit/>
          </a:bodyPr>
          <a:lstStyle/>
          <a:p>
            <a:pPr>
              <a:lnSpc>
                <a:spcPct val="90000"/>
              </a:lnSpc>
              <a:spcBef>
                <a:spcPts val="2399"/>
              </a:spcBef>
              <a:buClr>
                <a:srgbClr val="E45785"/>
              </a:buClr>
              <a:buSzPct val="100000"/>
              <a:buFont typeface="Arial" panose="020B0604020202020204" pitchFamily="34" charset="0"/>
              <a:buChar char="​"/>
            </a:pPr>
            <a:r>
              <a:rPr lang="en-US" sz="3600" kern="0" dirty="0">
                <a:solidFill>
                  <a:srgbClr val="4D4D4F"/>
                </a:solidFill>
                <a:latin typeface="Calibri" panose="020F0502020204030204" pitchFamily="34" charset="0"/>
                <a:cs typeface="Calibri" panose="020F0502020204030204" pitchFamily="34" charset="0"/>
              </a:rPr>
              <a:t>WHAT USED TO TAKE </a:t>
            </a:r>
            <a:r>
              <a:rPr lang="en-US" sz="3600" kern="0" dirty="0" smtClean="0">
                <a:solidFill>
                  <a:srgbClr val="4D4D4F"/>
                </a:solidFill>
                <a:latin typeface="Calibri" panose="020F0502020204030204" pitchFamily="34" charset="0"/>
                <a:cs typeface="Calibri" panose="020F0502020204030204" pitchFamily="34" charset="0"/>
              </a:rPr>
              <a:t>WEEKS</a:t>
            </a:r>
            <a:endParaRPr lang="en-US" sz="3600" b="1" kern="0" dirty="0">
              <a:solidFill>
                <a:srgbClr val="E45785"/>
              </a:solidFill>
              <a:latin typeface="Calibri" panose="020F0502020204030204" pitchFamily="34" charset="0"/>
              <a:cs typeface="Calibri" panose="020F0502020204030204" pitchFamily="34" charset="0"/>
            </a:endParaRPr>
          </a:p>
        </p:txBody>
      </p:sp>
      <p:grpSp>
        <p:nvGrpSpPr>
          <p:cNvPr id="5" name="Group 4"/>
          <p:cNvGrpSpPr>
            <a:grpSpLocks noChangeAspect="1"/>
          </p:cNvGrpSpPr>
          <p:nvPr/>
        </p:nvGrpSpPr>
        <p:grpSpPr bwMode="auto">
          <a:xfrm>
            <a:off x="2600048" y="3250621"/>
            <a:ext cx="1090612" cy="1581150"/>
            <a:chOff x="1277" y="2055"/>
            <a:chExt cx="687" cy="996"/>
          </a:xfrm>
          <a:solidFill>
            <a:schemeClr val="tx2"/>
          </a:solidFill>
        </p:grpSpPr>
        <p:sp>
          <p:nvSpPr>
            <p:cNvPr id="10" name="Freeform 5"/>
            <p:cNvSpPr>
              <a:spLocks noEditPoints="1"/>
            </p:cNvSpPr>
            <p:nvPr/>
          </p:nvSpPr>
          <p:spPr bwMode="auto">
            <a:xfrm>
              <a:off x="1277" y="2706"/>
              <a:ext cx="687" cy="172"/>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58 h 72"/>
                <a:gd name="T12" fmla="*/ 53 w 288"/>
                <a:gd name="T13" fmla="*/ 58 h 72"/>
                <a:gd name="T14" fmla="*/ 44 w 288"/>
                <a:gd name="T15" fmla="*/ 51 h 72"/>
                <a:gd name="T16" fmla="*/ 53 w 288"/>
                <a:gd name="T17" fmla="*/ 44 h 72"/>
                <a:gd name="T18" fmla="*/ 161 w 288"/>
                <a:gd name="T19" fmla="*/ 44 h 72"/>
                <a:gd name="T20" fmla="*/ 170 w 288"/>
                <a:gd name="T21" fmla="*/ 51 h 72"/>
                <a:gd name="T22" fmla="*/ 161 w 288"/>
                <a:gd name="T23" fmla="*/ 58 h 72"/>
                <a:gd name="T24" fmla="*/ 215 w 288"/>
                <a:gd name="T25" fmla="*/ 63 h 72"/>
                <a:gd name="T26" fmla="*/ 188 w 288"/>
                <a:gd name="T27" fmla="*/ 36 h 72"/>
                <a:gd name="T28" fmla="*/ 215 w 288"/>
                <a:gd name="T29" fmla="*/ 9 h 72"/>
                <a:gd name="T30" fmla="*/ 242 w 288"/>
                <a:gd name="T31" fmla="*/ 36 h 72"/>
                <a:gd name="T32" fmla="*/ 215 w 288"/>
                <a:gd name="T33"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58"/>
                  </a:moveTo>
                  <a:cubicBezTo>
                    <a:pt x="53" y="58"/>
                    <a:pt x="53" y="58"/>
                    <a:pt x="53" y="58"/>
                  </a:cubicBezTo>
                  <a:cubicBezTo>
                    <a:pt x="48" y="58"/>
                    <a:pt x="44" y="56"/>
                    <a:pt x="44" y="51"/>
                  </a:cubicBezTo>
                  <a:cubicBezTo>
                    <a:pt x="44" y="46"/>
                    <a:pt x="48" y="44"/>
                    <a:pt x="53" y="44"/>
                  </a:cubicBezTo>
                  <a:cubicBezTo>
                    <a:pt x="161" y="44"/>
                    <a:pt x="161" y="44"/>
                    <a:pt x="161" y="44"/>
                  </a:cubicBezTo>
                  <a:cubicBezTo>
                    <a:pt x="166" y="44"/>
                    <a:pt x="170" y="46"/>
                    <a:pt x="170" y="51"/>
                  </a:cubicBezTo>
                  <a:cubicBezTo>
                    <a:pt x="170" y="56"/>
                    <a:pt x="166" y="58"/>
                    <a:pt x="161" y="58"/>
                  </a:cubicBezTo>
                  <a:close/>
                  <a:moveTo>
                    <a:pt x="215" y="63"/>
                  </a:moveTo>
                  <a:cubicBezTo>
                    <a:pt x="200" y="63"/>
                    <a:pt x="188" y="51"/>
                    <a:pt x="188" y="36"/>
                  </a:cubicBezTo>
                  <a:cubicBezTo>
                    <a:pt x="188" y="21"/>
                    <a:pt x="200" y="9"/>
                    <a:pt x="215" y="9"/>
                  </a:cubicBezTo>
                  <a:cubicBezTo>
                    <a:pt x="230" y="9"/>
                    <a:pt x="242" y="21"/>
                    <a:pt x="242" y="36"/>
                  </a:cubicBezTo>
                  <a:cubicBezTo>
                    <a:pt x="242" y="51"/>
                    <a:pt x="230" y="63"/>
                    <a:pt x="21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1" name="Oval 6"/>
            <p:cNvSpPr>
              <a:spLocks noChangeArrowheads="1"/>
            </p:cNvSpPr>
            <p:nvPr/>
          </p:nvSpPr>
          <p:spPr bwMode="auto">
            <a:xfrm>
              <a:off x="1768" y="2771"/>
              <a:ext cx="43"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2" name="Freeform 7"/>
            <p:cNvSpPr>
              <a:spLocks noEditPoints="1"/>
            </p:cNvSpPr>
            <p:nvPr/>
          </p:nvSpPr>
          <p:spPr bwMode="auto">
            <a:xfrm>
              <a:off x="1277" y="2502"/>
              <a:ext cx="687" cy="171"/>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58 h 72"/>
                <a:gd name="T12" fmla="*/ 53 w 288"/>
                <a:gd name="T13" fmla="*/ 58 h 72"/>
                <a:gd name="T14" fmla="*/ 44 w 288"/>
                <a:gd name="T15" fmla="*/ 50 h 72"/>
                <a:gd name="T16" fmla="*/ 53 w 288"/>
                <a:gd name="T17" fmla="*/ 43 h 72"/>
                <a:gd name="T18" fmla="*/ 161 w 288"/>
                <a:gd name="T19" fmla="*/ 43 h 72"/>
                <a:gd name="T20" fmla="*/ 170 w 288"/>
                <a:gd name="T21" fmla="*/ 50 h 72"/>
                <a:gd name="T22" fmla="*/ 161 w 288"/>
                <a:gd name="T23" fmla="*/ 58 h 72"/>
                <a:gd name="T24" fmla="*/ 215 w 288"/>
                <a:gd name="T25" fmla="*/ 62 h 72"/>
                <a:gd name="T26" fmla="*/ 188 w 288"/>
                <a:gd name="T27" fmla="*/ 35 h 72"/>
                <a:gd name="T28" fmla="*/ 215 w 288"/>
                <a:gd name="T29" fmla="*/ 8 h 72"/>
                <a:gd name="T30" fmla="*/ 242 w 288"/>
                <a:gd name="T31" fmla="*/ 35 h 72"/>
                <a:gd name="T32" fmla="*/ 215 w 288"/>
                <a:gd name="T33"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58"/>
                  </a:moveTo>
                  <a:cubicBezTo>
                    <a:pt x="53" y="58"/>
                    <a:pt x="53" y="58"/>
                    <a:pt x="53" y="58"/>
                  </a:cubicBezTo>
                  <a:cubicBezTo>
                    <a:pt x="48" y="58"/>
                    <a:pt x="44" y="55"/>
                    <a:pt x="44" y="50"/>
                  </a:cubicBezTo>
                  <a:cubicBezTo>
                    <a:pt x="44" y="45"/>
                    <a:pt x="48" y="43"/>
                    <a:pt x="53" y="43"/>
                  </a:cubicBezTo>
                  <a:cubicBezTo>
                    <a:pt x="161" y="43"/>
                    <a:pt x="161" y="43"/>
                    <a:pt x="161" y="43"/>
                  </a:cubicBezTo>
                  <a:cubicBezTo>
                    <a:pt x="166" y="43"/>
                    <a:pt x="170" y="45"/>
                    <a:pt x="170" y="50"/>
                  </a:cubicBezTo>
                  <a:cubicBezTo>
                    <a:pt x="170" y="55"/>
                    <a:pt x="166" y="58"/>
                    <a:pt x="161" y="58"/>
                  </a:cubicBezTo>
                  <a:close/>
                  <a:moveTo>
                    <a:pt x="215" y="62"/>
                  </a:moveTo>
                  <a:cubicBezTo>
                    <a:pt x="200" y="62"/>
                    <a:pt x="188" y="50"/>
                    <a:pt x="188" y="35"/>
                  </a:cubicBezTo>
                  <a:cubicBezTo>
                    <a:pt x="188" y="20"/>
                    <a:pt x="200" y="8"/>
                    <a:pt x="215" y="8"/>
                  </a:cubicBezTo>
                  <a:cubicBezTo>
                    <a:pt x="230" y="8"/>
                    <a:pt x="242" y="20"/>
                    <a:pt x="242" y="35"/>
                  </a:cubicBezTo>
                  <a:cubicBezTo>
                    <a:pt x="242" y="50"/>
                    <a:pt x="230" y="62"/>
                    <a:pt x="21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3" name="Oval 8"/>
            <p:cNvSpPr>
              <a:spLocks noChangeArrowheads="1"/>
            </p:cNvSpPr>
            <p:nvPr/>
          </p:nvSpPr>
          <p:spPr bwMode="auto">
            <a:xfrm>
              <a:off x="1768" y="2564"/>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4" name="Oval 9"/>
            <p:cNvSpPr>
              <a:spLocks noChangeArrowheads="1"/>
            </p:cNvSpPr>
            <p:nvPr/>
          </p:nvSpPr>
          <p:spPr bwMode="auto">
            <a:xfrm>
              <a:off x="1768" y="2162"/>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5" name="Freeform 10"/>
            <p:cNvSpPr>
              <a:spLocks noEditPoints="1"/>
            </p:cNvSpPr>
            <p:nvPr/>
          </p:nvSpPr>
          <p:spPr bwMode="auto">
            <a:xfrm>
              <a:off x="1277" y="2055"/>
              <a:ext cx="687" cy="207"/>
            </a:xfrm>
            <a:custGeom>
              <a:avLst/>
              <a:gdLst>
                <a:gd name="T0" fmla="*/ 288 w 288"/>
                <a:gd name="T1" fmla="*/ 87 h 87"/>
                <a:gd name="T2" fmla="*/ 288 w 288"/>
                <a:gd name="T3" fmla="*/ 9 h 87"/>
                <a:gd name="T4" fmla="*/ 278 w 288"/>
                <a:gd name="T5" fmla="*/ 0 h 87"/>
                <a:gd name="T6" fmla="*/ 8 w 288"/>
                <a:gd name="T7" fmla="*/ 0 h 87"/>
                <a:gd name="T8" fmla="*/ 0 w 288"/>
                <a:gd name="T9" fmla="*/ 9 h 87"/>
                <a:gd name="T10" fmla="*/ 0 w 288"/>
                <a:gd name="T11" fmla="*/ 87 h 87"/>
                <a:gd name="T12" fmla="*/ 288 w 288"/>
                <a:gd name="T13" fmla="*/ 87 h 87"/>
                <a:gd name="T14" fmla="*/ 215 w 288"/>
                <a:gd name="T15" fmla="*/ 27 h 87"/>
                <a:gd name="T16" fmla="*/ 242 w 288"/>
                <a:gd name="T17" fmla="*/ 54 h 87"/>
                <a:gd name="T18" fmla="*/ 215 w 288"/>
                <a:gd name="T19" fmla="*/ 81 h 87"/>
                <a:gd name="T20" fmla="*/ 188 w 288"/>
                <a:gd name="T21" fmla="*/ 54 h 87"/>
                <a:gd name="T22" fmla="*/ 215 w 288"/>
                <a:gd name="T23" fmla="*/ 27 h 87"/>
                <a:gd name="T24" fmla="*/ 53 w 288"/>
                <a:gd name="T25" fmla="*/ 58 h 87"/>
                <a:gd name="T26" fmla="*/ 161 w 288"/>
                <a:gd name="T27" fmla="*/ 58 h 87"/>
                <a:gd name="T28" fmla="*/ 170 w 288"/>
                <a:gd name="T29" fmla="*/ 65 h 87"/>
                <a:gd name="T30" fmla="*/ 161 w 288"/>
                <a:gd name="T31" fmla="*/ 72 h 87"/>
                <a:gd name="T32" fmla="*/ 53 w 288"/>
                <a:gd name="T33" fmla="*/ 72 h 87"/>
                <a:gd name="T34" fmla="*/ 44 w 288"/>
                <a:gd name="T35" fmla="*/ 65 h 87"/>
                <a:gd name="T36" fmla="*/ 53 w 288"/>
                <a:gd name="T37"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87">
                  <a:moveTo>
                    <a:pt x="288" y="87"/>
                  </a:moveTo>
                  <a:cubicBezTo>
                    <a:pt x="288" y="9"/>
                    <a:pt x="288" y="9"/>
                    <a:pt x="288" y="9"/>
                  </a:cubicBezTo>
                  <a:cubicBezTo>
                    <a:pt x="288" y="4"/>
                    <a:pt x="283" y="0"/>
                    <a:pt x="278" y="0"/>
                  </a:cubicBezTo>
                  <a:cubicBezTo>
                    <a:pt x="8" y="0"/>
                    <a:pt x="8" y="0"/>
                    <a:pt x="8" y="0"/>
                  </a:cubicBezTo>
                  <a:cubicBezTo>
                    <a:pt x="3" y="0"/>
                    <a:pt x="0" y="4"/>
                    <a:pt x="0" y="9"/>
                  </a:cubicBezTo>
                  <a:cubicBezTo>
                    <a:pt x="0" y="87"/>
                    <a:pt x="0" y="87"/>
                    <a:pt x="0" y="87"/>
                  </a:cubicBezTo>
                  <a:lnTo>
                    <a:pt x="288" y="87"/>
                  </a:lnTo>
                  <a:close/>
                  <a:moveTo>
                    <a:pt x="215" y="27"/>
                  </a:moveTo>
                  <a:cubicBezTo>
                    <a:pt x="230" y="27"/>
                    <a:pt x="242" y="39"/>
                    <a:pt x="242" y="54"/>
                  </a:cubicBezTo>
                  <a:cubicBezTo>
                    <a:pt x="242" y="69"/>
                    <a:pt x="230" y="81"/>
                    <a:pt x="215" y="81"/>
                  </a:cubicBezTo>
                  <a:cubicBezTo>
                    <a:pt x="200" y="81"/>
                    <a:pt x="188" y="69"/>
                    <a:pt x="188" y="54"/>
                  </a:cubicBezTo>
                  <a:cubicBezTo>
                    <a:pt x="188" y="39"/>
                    <a:pt x="200" y="27"/>
                    <a:pt x="215" y="27"/>
                  </a:cubicBezTo>
                  <a:close/>
                  <a:moveTo>
                    <a:pt x="53" y="58"/>
                  </a:moveTo>
                  <a:cubicBezTo>
                    <a:pt x="161" y="58"/>
                    <a:pt x="161" y="58"/>
                    <a:pt x="161" y="58"/>
                  </a:cubicBezTo>
                  <a:cubicBezTo>
                    <a:pt x="166" y="58"/>
                    <a:pt x="170" y="60"/>
                    <a:pt x="170" y="65"/>
                  </a:cubicBezTo>
                  <a:cubicBezTo>
                    <a:pt x="170" y="70"/>
                    <a:pt x="166" y="72"/>
                    <a:pt x="161" y="72"/>
                  </a:cubicBezTo>
                  <a:cubicBezTo>
                    <a:pt x="53" y="72"/>
                    <a:pt x="53" y="72"/>
                    <a:pt x="53" y="72"/>
                  </a:cubicBezTo>
                  <a:cubicBezTo>
                    <a:pt x="48" y="72"/>
                    <a:pt x="44" y="70"/>
                    <a:pt x="44" y="65"/>
                  </a:cubicBezTo>
                  <a:cubicBezTo>
                    <a:pt x="44" y="60"/>
                    <a:pt x="48" y="58"/>
                    <a:pt x="5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6" name="Oval 11"/>
            <p:cNvSpPr>
              <a:spLocks noChangeArrowheads="1"/>
            </p:cNvSpPr>
            <p:nvPr/>
          </p:nvSpPr>
          <p:spPr bwMode="auto">
            <a:xfrm>
              <a:off x="1768" y="2342"/>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7" name="Freeform 12"/>
            <p:cNvSpPr>
              <a:spLocks/>
            </p:cNvSpPr>
            <p:nvPr/>
          </p:nvSpPr>
          <p:spPr bwMode="auto">
            <a:xfrm>
              <a:off x="1277" y="2913"/>
              <a:ext cx="687" cy="138"/>
            </a:xfrm>
            <a:custGeom>
              <a:avLst/>
              <a:gdLst>
                <a:gd name="T0" fmla="*/ 0 w 288"/>
                <a:gd name="T1" fmla="*/ 0 h 58"/>
                <a:gd name="T2" fmla="*/ 0 w 288"/>
                <a:gd name="T3" fmla="*/ 48 h 58"/>
                <a:gd name="T4" fmla="*/ 8 w 288"/>
                <a:gd name="T5" fmla="*/ 58 h 58"/>
                <a:gd name="T6" fmla="*/ 278 w 288"/>
                <a:gd name="T7" fmla="*/ 58 h 58"/>
                <a:gd name="T8" fmla="*/ 288 w 288"/>
                <a:gd name="T9" fmla="*/ 48 h 58"/>
                <a:gd name="T10" fmla="*/ 288 w 288"/>
                <a:gd name="T11" fmla="*/ 0 h 58"/>
                <a:gd name="T12" fmla="*/ 0 w 28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288" h="58">
                  <a:moveTo>
                    <a:pt x="0" y="0"/>
                  </a:moveTo>
                  <a:cubicBezTo>
                    <a:pt x="0" y="48"/>
                    <a:pt x="0" y="48"/>
                    <a:pt x="0" y="48"/>
                  </a:cubicBezTo>
                  <a:cubicBezTo>
                    <a:pt x="0" y="53"/>
                    <a:pt x="3" y="58"/>
                    <a:pt x="8" y="58"/>
                  </a:cubicBezTo>
                  <a:cubicBezTo>
                    <a:pt x="278" y="58"/>
                    <a:pt x="278" y="58"/>
                    <a:pt x="278" y="58"/>
                  </a:cubicBezTo>
                  <a:cubicBezTo>
                    <a:pt x="283" y="58"/>
                    <a:pt x="288" y="53"/>
                    <a:pt x="288" y="48"/>
                  </a:cubicBezTo>
                  <a:cubicBezTo>
                    <a:pt x="288" y="0"/>
                    <a:pt x="288" y="0"/>
                    <a:pt x="28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8" name="Freeform 13"/>
            <p:cNvSpPr>
              <a:spLocks noEditPoints="1"/>
            </p:cNvSpPr>
            <p:nvPr/>
          </p:nvSpPr>
          <p:spPr bwMode="auto">
            <a:xfrm>
              <a:off x="1277" y="2295"/>
              <a:ext cx="687" cy="171"/>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44 h 72"/>
                <a:gd name="T12" fmla="*/ 53 w 288"/>
                <a:gd name="T13" fmla="*/ 44 h 72"/>
                <a:gd name="T14" fmla="*/ 44 w 288"/>
                <a:gd name="T15" fmla="*/ 36 h 72"/>
                <a:gd name="T16" fmla="*/ 53 w 288"/>
                <a:gd name="T17" fmla="*/ 29 h 72"/>
                <a:gd name="T18" fmla="*/ 161 w 288"/>
                <a:gd name="T19" fmla="*/ 29 h 72"/>
                <a:gd name="T20" fmla="*/ 170 w 288"/>
                <a:gd name="T21" fmla="*/ 36 h 72"/>
                <a:gd name="T22" fmla="*/ 161 w 288"/>
                <a:gd name="T23" fmla="*/ 44 h 72"/>
                <a:gd name="T24" fmla="*/ 215 w 288"/>
                <a:gd name="T25" fmla="*/ 56 h 72"/>
                <a:gd name="T26" fmla="*/ 188 w 288"/>
                <a:gd name="T27" fmla="*/ 29 h 72"/>
                <a:gd name="T28" fmla="*/ 215 w 288"/>
                <a:gd name="T29" fmla="*/ 2 h 72"/>
                <a:gd name="T30" fmla="*/ 242 w 288"/>
                <a:gd name="T31" fmla="*/ 29 h 72"/>
                <a:gd name="T32" fmla="*/ 215 w 288"/>
                <a:gd name="T3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44"/>
                  </a:moveTo>
                  <a:cubicBezTo>
                    <a:pt x="53" y="44"/>
                    <a:pt x="53" y="44"/>
                    <a:pt x="53" y="44"/>
                  </a:cubicBezTo>
                  <a:cubicBezTo>
                    <a:pt x="48" y="44"/>
                    <a:pt x="44" y="41"/>
                    <a:pt x="44" y="36"/>
                  </a:cubicBezTo>
                  <a:cubicBezTo>
                    <a:pt x="44" y="31"/>
                    <a:pt x="48" y="29"/>
                    <a:pt x="53" y="29"/>
                  </a:cubicBezTo>
                  <a:cubicBezTo>
                    <a:pt x="161" y="29"/>
                    <a:pt x="161" y="29"/>
                    <a:pt x="161" y="29"/>
                  </a:cubicBezTo>
                  <a:cubicBezTo>
                    <a:pt x="166" y="29"/>
                    <a:pt x="170" y="31"/>
                    <a:pt x="170" y="36"/>
                  </a:cubicBezTo>
                  <a:cubicBezTo>
                    <a:pt x="170" y="41"/>
                    <a:pt x="166" y="44"/>
                    <a:pt x="161" y="44"/>
                  </a:cubicBezTo>
                  <a:close/>
                  <a:moveTo>
                    <a:pt x="215" y="56"/>
                  </a:moveTo>
                  <a:cubicBezTo>
                    <a:pt x="200" y="56"/>
                    <a:pt x="188" y="44"/>
                    <a:pt x="188" y="29"/>
                  </a:cubicBezTo>
                  <a:cubicBezTo>
                    <a:pt x="188" y="14"/>
                    <a:pt x="200" y="2"/>
                    <a:pt x="215" y="2"/>
                  </a:cubicBezTo>
                  <a:cubicBezTo>
                    <a:pt x="230" y="2"/>
                    <a:pt x="242" y="14"/>
                    <a:pt x="242" y="29"/>
                  </a:cubicBezTo>
                  <a:cubicBezTo>
                    <a:pt x="242" y="44"/>
                    <a:pt x="230" y="56"/>
                    <a:pt x="21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grpSp>
      <p:sp>
        <p:nvSpPr>
          <p:cNvPr id="24" name="Rectangle 23"/>
          <p:cNvSpPr/>
          <p:nvPr/>
        </p:nvSpPr>
        <p:spPr>
          <a:xfrm>
            <a:off x="5886696" y="1976561"/>
            <a:ext cx="6024606" cy="590931"/>
          </a:xfrm>
          <a:prstGeom prst="rect">
            <a:avLst/>
          </a:prstGeom>
        </p:spPr>
        <p:txBody>
          <a:bodyPr wrap="square">
            <a:spAutoFit/>
          </a:bodyPr>
          <a:lstStyle/>
          <a:p>
            <a:pPr>
              <a:lnSpc>
                <a:spcPct val="90000"/>
              </a:lnSpc>
              <a:spcBef>
                <a:spcPts val="2399"/>
              </a:spcBef>
              <a:buClr>
                <a:srgbClr val="E45785"/>
              </a:buClr>
              <a:buSzPct val="100000"/>
              <a:buFont typeface="Arial" panose="020B0604020202020204" pitchFamily="34" charset="0"/>
              <a:buChar char="​"/>
            </a:pPr>
            <a:r>
              <a:rPr lang="en-US" sz="3600" b="1" kern="0" dirty="0" smtClean="0">
                <a:solidFill>
                  <a:srgbClr val="E45785"/>
                </a:solidFill>
                <a:latin typeface="Calibri" panose="020F0502020204030204" pitchFamily="34" charset="0"/>
                <a:cs typeface="Calibri" panose="020F0502020204030204" pitchFamily="34" charset="0"/>
              </a:rPr>
              <a:t>TAKES MINUTES WITH CLOUD</a:t>
            </a:r>
            <a:endParaRPr lang="en-US" sz="3600" b="1" kern="0" dirty="0">
              <a:solidFill>
                <a:srgbClr val="E45785"/>
              </a:solidFill>
              <a:latin typeface="Calibri" panose="020F0502020204030204" pitchFamily="34" charset="0"/>
              <a:cs typeface="Calibri" panose="020F0502020204030204" pitchFamily="34" charset="0"/>
            </a:endParaRPr>
          </a:p>
        </p:txBody>
      </p:sp>
      <p:grpSp>
        <p:nvGrpSpPr>
          <p:cNvPr id="25" name="Group 24"/>
          <p:cNvGrpSpPr>
            <a:grpSpLocks noChangeAspect="1"/>
          </p:cNvGrpSpPr>
          <p:nvPr/>
        </p:nvGrpSpPr>
        <p:grpSpPr bwMode="auto">
          <a:xfrm>
            <a:off x="2594706" y="3253026"/>
            <a:ext cx="1090612" cy="1581150"/>
            <a:chOff x="1277" y="2055"/>
            <a:chExt cx="687" cy="996"/>
          </a:xfrm>
          <a:solidFill>
            <a:schemeClr val="accent5">
              <a:lumMod val="25000"/>
            </a:schemeClr>
          </a:solidFill>
        </p:grpSpPr>
        <p:sp>
          <p:nvSpPr>
            <p:cNvPr id="26" name="Freeform 5"/>
            <p:cNvSpPr>
              <a:spLocks noEditPoints="1"/>
            </p:cNvSpPr>
            <p:nvPr/>
          </p:nvSpPr>
          <p:spPr bwMode="auto">
            <a:xfrm>
              <a:off x="1277" y="2706"/>
              <a:ext cx="687" cy="172"/>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58 h 72"/>
                <a:gd name="T12" fmla="*/ 53 w 288"/>
                <a:gd name="T13" fmla="*/ 58 h 72"/>
                <a:gd name="T14" fmla="*/ 44 w 288"/>
                <a:gd name="T15" fmla="*/ 51 h 72"/>
                <a:gd name="T16" fmla="*/ 53 w 288"/>
                <a:gd name="T17" fmla="*/ 44 h 72"/>
                <a:gd name="T18" fmla="*/ 161 w 288"/>
                <a:gd name="T19" fmla="*/ 44 h 72"/>
                <a:gd name="T20" fmla="*/ 170 w 288"/>
                <a:gd name="T21" fmla="*/ 51 h 72"/>
                <a:gd name="T22" fmla="*/ 161 w 288"/>
                <a:gd name="T23" fmla="*/ 58 h 72"/>
                <a:gd name="T24" fmla="*/ 215 w 288"/>
                <a:gd name="T25" fmla="*/ 63 h 72"/>
                <a:gd name="T26" fmla="*/ 188 w 288"/>
                <a:gd name="T27" fmla="*/ 36 h 72"/>
                <a:gd name="T28" fmla="*/ 215 w 288"/>
                <a:gd name="T29" fmla="*/ 9 h 72"/>
                <a:gd name="T30" fmla="*/ 242 w 288"/>
                <a:gd name="T31" fmla="*/ 36 h 72"/>
                <a:gd name="T32" fmla="*/ 215 w 288"/>
                <a:gd name="T33" fmla="*/ 6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58"/>
                  </a:moveTo>
                  <a:cubicBezTo>
                    <a:pt x="53" y="58"/>
                    <a:pt x="53" y="58"/>
                    <a:pt x="53" y="58"/>
                  </a:cubicBezTo>
                  <a:cubicBezTo>
                    <a:pt x="48" y="58"/>
                    <a:pt x="44" y="56"/>
                    <a:pt x="44" y="51"/>
                  </a:cubicBezTo>
                  <a:cubicBezTo>
                    <a:pt x="44" y="46"/>
                    <a:pt x="48" y="44"/>
                    <a:pt x="53" y="44"/>
                  </a:cubicBezTo>
                  <a:cubicBezTo>
                    <a:pt x="161" y="44"/>
                    <a:pt x="161" y="44"/>
                    <a:pt x="161" y="44"/>
                  </a:cubicBezTo>
                  <a:cubicBezTo>
                    <a:pt x="166" y="44"/>
                    <a:pt x="170" y="46"/>
                    <a:pt x="170" y="51"/>
                  </a:cubicBezTo>
                  <a:cubicBezTo>
                    <a:pt x="170" y="56"/>
                    <a:pt x="166" y="58"/>
                    <a:pt x="161" y="58"/>
                  </a:cubicBezTo>
                  <a:close/>
                  <a:moveTo>
                    <a:pt x="215" y="63"/>
                  </a:moveTo>
                  <a:cubicBezTo>
                    <a:pt x="200" y="63"/>
                    <a:pt x="188" y="51"/>
                    <a:pt x="188" y="36"/>
                  </a:cubicBezTo>
                  <a:cubicBezTo>
                    <a:pt x="188" y="21"/>
                    <a:pt x="200" y="9"/>
                    <a:pt x="215" y="9"/>
                  </a:cubicBezTo>
                  <a:cubicBezTo>
                    <a:pt x="230" y="9"/>
                    <a:pt x="242" y="21"/>
                    <a:pt x="242" y="36"/>
                  </a:cubicBezTo>
                  <a:cubicBezTo>
                    <a:pt x="242" y="51"/>
                    <a:pt x="230" y="63"/>
                    <a:pt x="215"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27" name="Oval 6"/>
            <p:cNvSpPr>
              <a:spLocks noChangeArrowheads="1"/>
            </p:cNvSpPr>
            <p:nvPr/>
          </p:nvSpPr>
          <p:spPr bwMode="auto">
            <a:xfrm>
              <a:off x="1768" y="2771"/>
              <a:ext cx="43" cy="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28" name="Freeform 7"/>
            <p:cNvSpPr>
              <a:spLocks noEditPoints="1"/>
            </p:cNvSpPr>
            <p:nvPr/>
          </p:nvSpPr>
          <p:spPr bwMode="auto">
            <a:xfrm>
              <a:off x="1277" y="2502"/>
              <a:ext cx="687" cy="171"/>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58 h 72"/>
                <a:gd name="T12" fmla="*/ 53 w 288"/>
                <a:gd name="T13" fmla="*/ 58 h 72"/>
                <a:gd name="T14" fmla="*/ 44 w 288"/>
                <a:gd name="T15" fmla="*/ 50 h 72"/>
                <a:gd name="T16" fmla="*/ 53 w 288"/>
                <a:gd name="T17" fmla="*/ 43 h 72"/>
                <a:gd name="T18" fmla="*/ 161 w 288"/>
                <a:gd name="T19" fmla="*/ 43 h 72"/>
                <a:gd name="T20" fmla="*/ 170 w 288"/>
                <a:gd name="T21" fmla="*/ 50 h 72"/>
                <a:gd name="T22" fmla="*/ 161 w 288"/>
                <a:gd name="T23" fmla="*/ 58 h 72"/>
                <a:gd name="T24" fmla="*/ 215 w 288"/>
                <a:gd name="T25" fmla="*/ 62 h 72"/>
                <a:gd name="T26" fmla="*/ 188 w 288"/>
                <a:gd name="T27" fmla="*/ 35 h 72"/>
                <a:gd name="T28" fmla="*/ 215 w 288"/>
                <a:gd name="T29" fmla="*/ 8 h 72"/>
                <a:gd name="T30" fmla="*/ 242 w 288"/>
                <a:gd name="T31" fmla="*/ 35 h 72"/>
                <a:gd name="T32" fmla="*/ 215 w 288"/>
                <a:gd name="T33"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58"/>
                  </a:moveTo>
                  <a:cubicBezTo>
                    <a:pt x="53" y="58"/>
                    <a:pt x="53" y="58"/>
                    <a:pt x="53" y="58"/>
                  </a:cubicBezTo>
                  <a:cubicBezTo>
                    <a:pt x="48" y="58"/>
                    <a:pt x="44" y="55"/>
                    <a:pt x="44" y="50"/>
                  </a:cubicBezTo>
                  <a:cubicBezTo>
                    <a:pt x="44" y="45"/>
                    <a:pt x="48" y="43"/>
                    <a:pt x="53" y="43"/>
                  </a:cubicBezTo>
                  <a:cubicBezTo>
                    <a:pt x="161" y="43"/>
                    <a:pt x="161" y="43"/>
                    <a:pt x="161" y="43"/>
                  </a:cubicBezTo>
                  <a:cubicBezTo>
                    <a:pt x="166" y="43"/>
                    <a:pt x="170" y="45"/>
                    <a:pt x="170" y="50"/>
                  </a:cubicBezTo>
                  <a:cubicBezTo>
                    <a:pt x="170" y="55"/>
                    <a:pt x="166" y="58"/>
                    <a:pt x="161" y="58"/>
                  </a:cubicBezTo>
                  <a:close/>
                  <a:moveTo>
                    <a:pt x="215" y="62"/>
                  </a:moveTo>
                  <a:cubicBezTo>
                    <a:pt x="200" y="62"/>
                    <a:pt x="188" y="50"/>
                    <a:pt x="188" y="35"/>
                  </a:cubicBezTo>
                  <a:cubicBezTo>
                    <a:pt x="188" y="20"/>
                    <a:pt x="200" y="8"/>
                    <a:pt x="215" y="8"/>
                  </a:cubicBezTo>
                  <a:cubicBezTo>
                    <a:pt x="230" y="8"/>
                    <a:pt x="242" y="20"/>
                    <a:pt x="242" y="35"/>
                  </a:cubicBezTo>
                  <a:cubicBezTo>
                    <a:pt x="242" y="50"/>
                    <a:pt x="230" y="62"/>
                    <a:pt x="21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29" name="Oval 8"/>
            <p:cNvSpPr>
              <a:spLocks noChangeArrowheads="1"/>
            </p:cNvSpPr>
            <p:nvPr/>
          </p:nvSpPr>
          <p:spPr bwMode="auto">
            <a:xfrm>
              <a:off x="1768" y="2564"/>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30" name="Oval 9"/>
            <p:cNvSpPr>
              <a:spLocks noChangeArrowheads="1"/>
            </p:cNvSpPr>
            <p:nvPr/>
          </p:nvSpPr>
          <p:spPr bwMode="auto">
            <a:xfrm>
              <a:off x="1768" y="2162"/>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31" name="Freeform 10"/>
            <p:cNvSpPr>
              <a:spLocks noEditPoints="1"/>
            </p:cNvSpPr>
            <p:nvPr/>
          </p:nvSpPr>
          <p:spPr bwMode="auto">
            <a:xfrm>
              <a:off x="1277" y="2055"/>
              <a:ext cx="687" cy="207"/>
            </a:xfrm>
            <a:custGeom>
              <a:avLst/>
              <a:gdLst>
                <a:gd name="T0" fmla="*/ 288 w 288"/>
                <a:gd name="T1" fmla="*/ 87 h 87"/>
                <a:gd name="T2" fmla="*/ 288 w 288"/>
                <a:gd name="T3" fmla="*/ 9 h 87"/>
                <a:gd name="T4" fmla="*/ 278 w 288"/>
                <a:gd name="T5" fmla="*/ 0 h 87"/>
                <a:gd name="T6" fmla="*/ 8 w 288"/>
                <a:gd name="T7" fmla="*/ 0 h 87"/>
                <a:gd name="T8" fmla="*/ 0 w 288"/>
                <a:gd name="T9" fmla="*/ 9 h 87"/>
                <a:gd name="T10" fmla="*/ 0 w 288"/>
                <a:gd name="T11" fmla="*/ 87 h 87"/>
                <a:gd name="T12" fmla="*/ 288 w 288"/>
                <a:gd name="T13" fmla="*/ 87 h 87"/>
                <a:gd name="T14" fmla="*/ 215 w 288"/>
                <a:gd name="T15" fmla="*/ 27 h 87"/>
                <a:gd name="T16" fmla="*/ 242 w 288"/>
                <a:gd name="T17" fmla="*/ 54 h 87"/>
                <a:gd name="T18" fmla="*/ 215 w 288"/>
                <a:gd name="T19" fmla="*/ 81 h 87"/>
                <a:gd name="T20" fmla="*/ 188 w 288"/>
                <a:gd name="T21" fmla="*/ 54 h 87"/>
                <a:gd name="T22" fmla="*/ 215 w 288"/>
                <a:gd name="T23" fmla="*/ 27 h 87"/>
                <a:gd name="T24" fmla="*/ 53 w 288"/>
                <a:gd name="T25" fmla="*/ 58 h 87"/>
                <a:gd name="T26" fmla="*/ 161 w 288"/>
                <a:gd name="T27" fmla="*/ 58 h 87"/>
                <a:gd name="T28" fmla="*/ 170 w 288"/>
                <a:gd name="T29" fmla="*/ 65 h 87"/>
                <a:gd name="T30" fmla="*/ 161 w 288"/>
                <a:gd name="T31" fmla="*/ 72 h 87"/>
                <a:gd name="T32" fmla="*/ 53 w 288"/>
                <a:gd name="T33" fmla="*/ 72 h 87"/>
                <a:gd name="T34" fmla="*/ 44 w 288"/>
                <a:gd name="T35" fmla="*/ 65 h 87"/>
                <a:gd name="T36" fmla="*/ 53 w 288"/>
                <a:gd name="T37"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87">
                  <a:moveTo>
                    <a:pt x="288" y="87"/>
                  </a:moveTo>
                  <a:cubicBezTo>
                    <a:pt x="288" y="9"/>
                    <a:pt x="288" y="9"/>
                    <a:pt x="288" y="9"/>
                  </a:cubicBezTo>
                  <a:cubicBezTo>
                    <a:pt x="288" y="4"/>
                    <a:pt x="283" y="0"/>
                    <a:pt x="278" y="0"/>
                  </a:cubicBezTo>
                  <a:cubicBezTo>
                    <a:pt x="8" y="0"/>
                    <a:pt x="8" y="0"/>
                    <a:pt x="8" y="0"/>
                  </a:cubicBezTo>
                  <a:cubicBezTo>
                    <a:pt x="3" y="0"/>
                    <a:pt x="0" y="4"/>
                    <a:pt x="0" y="9"/>
                  </a:cubicBezTo>
                  <a:cubicBezTo>
                    <a:pt x="0" y="87"/>
                    <a:pt x="0" y="87"/>
                    <a:pt x="0" y="87"/>
                  </a:cubicBezTo>
                  <a:lnTo>
                    <a:pt x="288" y="87"/>
                  </a:lnTo>
                  <a:close/>
                  <a:moveTo>
                    <a:pt x="215" y="27"/>
                  </a:moveTo>
                  <a:cubicBezTo>
                    <a:pt x="230" y="27"/>
                    <a:pt x="242" y="39"/>
                    <a:pt x="242" y="54"/>
                  </a:cubicBezTo>
                  <a:cubicBezTo>
                    <a:pt x="242" y="69"/>
                    <a:pt x="230" y="81"/>
                    <a:pt x="215" y="81"/>
                  </a:cubicBezTo>
                  <a:cubicBezTo>
                    <a:pt x="200" y="81"/>
                    <a:pt x="188" y="69"/>
                    <a:pt x="188" y="54"/>
                  </a:cubicBezTo>
                  <a:cubicBezTo>
                    <a:pt x="188" y="39"/>
                    <a:pt x="200" y="27"/>
                    <a:pt x="215" y="27"/>
                  </a:cubicBezTo>
                  <a:close/>
                  <a:moveTo>
                    <a:pt x="53" y="58"/>
                  </a:moveTo>
                  <a:cubicBezTo>
                    <a:pt x="161" y="58"/>
                    <a:pt x="161" y="58"/>
                    <a:pt x="161" y="58"/>
                  </a:cubicBezTo>
                  <a:cubicBezTo>
                    <a:pt x="166" y="58"/>
                    <a:pt x="170" y="60"/>
                    <a:pt x="170" y="65"/>
                  </a:cubicBezTo>
                  <a:cubicBezTo>
                    <a:pt x="170" y="70"/>
                    <a:pt x="166" y="72"/>
                    <a:pt x="161" y="72"/>
                  </a:cubicBezTo>
                  <a:cubicBezTo>
                    <a:pt x="53" y="72"/>
                    <a:pt x="53" y="72"/>
                    <a:pt x="53" y="72"/>
                  </a:cubicBezTo>
                  <a:cubicBezTo>
                    <a:pt x="48" y="72"/>
                    <a:pt x="44" y="70"/>
                    <a:pt x="44" y="65"/>
                  </a:cubicBezTo>
                  <a:cubicBezTo>
                    <a:pt x="44" y="60"/>
                    <a:pt x="48" y="58"/>
                    <a:pt x="5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32" name="Oval 11"/>
            <p:cNvSpPr>
              <a:spLocks noChangeArrowheads="1"/>
            </p:cNvSpPr>
            <p:nvPr/>
          </p:nvSpPr>
          <p:spPr bwMode="auto">
            <a:xfrm>
              <a:off x="1768" y="2342"/>
              <a:ext cx="43" cy="4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33" name="Freeform 12"/>
            <p:cNvSpPr>
              <a:spLocks/>
            </p:cNvSpPr>
            <p:nvPr/>
          </p:nvSpPr>
          <p:spPr bwMode="auto">
            <a:xfrm>
              <a:off x="1277" y="2913"/>
              <a:ext cx="687" cy="138"/>
            </a:xfrm>
            <a:custGeom>
              <a:avLst/>
              <a:gdLst>
                <a:gd name="T0" fmla="*/ 0 w 288"/>
                <a:gd name="T1" fmla="*/ 0 h 58"/>
                <a:gd name="T2" fmla="*/ 0 w 288"/>
                <a:gd name="T3" fmla="*/ 48 h 58"/>
                <a:gd name="T4" fmla="*/ 8 w 288"/>
                <a:gd name="T5" fmla="*/ 58 h 58"/>
                <a:gd name="T6" fmla="*/ 278 w 288"/>
                <a:gd name="T7" fmla="*/ 58 h 58"/>
                <a:gd name="T8" fmla="*/ 288 w 288"/>
                <a:gd name="T9" fmla="*/ 48 h 58"/>
                <a:gd name="T10" fmla="*/ 288 w 288"/>
                <a:gd name="T11" fmla="*/ 0 h 58"/>
                <a:gd name="T12" fmla="*/ 0 w 288"/>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288" h="58">
                  <a:moveTo>
                    <a:pt x="0" y="0"/>
                  </a:moveTo>
                  <a:cubicBezTo>
                    <a:pt x="0" y="48"/>
                    <a:pt x="0" y="48"/>
                    <a:pt x="0" y="48"/>
                  </a:cubicBezTo>
                  <a:cubicBezTo>
                    <a:pt x="0" y="53"/>
                    <a:pt x="3" y="58"/>
                    <a:pt x="8" y="58"/>
                  </a:cubicBezTo>
                  <a:cubicBezTo>
                    <a:pt x="278" y="58"/>
                    <a:pt x="278" y="58"/>
                    <a:pt x="278" y="58"/>
                  </a:cubicBezTo>
                  <a:cubicBezTo>
                    <a:pt x="283" y="58"/>
                    <a:pt x="288" y="53"/>
                    <a:pt x="288" y="48"/>
                  </a:cubicBezTo>
                  <a:cubicBezTo>
                    <a:pt x="288" y="0"/>
                    <a:pt x="288" y="0"/>
                    <a:pt x="288"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34" name="Freeform 13"/>
            <p:cNvSpPr>
              <a:spLocks noEditPoints="1"/>
            </p:cNvSpPr>
            <p:nvPr/>
          </p:nvSpPr>
          <p:spPr bwMode="auto">
            <a:xfrm>
              <a:off x="1277" y="2295"/>
              <a:ext cx="687" cy="171"/>
            </a:xfrm>
            <a:custGeom>
              <a:avLst/>
              <a:gdLst>
                <a:gd name="T0" fmla="*/ 0 w 288"/>
                <a:gd name="T1" fmla="*/ 0 h 72"/>
                <a:gd name="T2" fmla="*/ 0 w 288"/>
                <a:gd name="T3" fmla="*/ 72 h 72"/>
                <a:gd name="T4" fmla="*/ 288 w 288"/>
                <a:gd name="T5" fmla="*/ 72 h 72"/>
                <a:gd name="T6" fmla="*/ 288 w 288"/>
                <a:gd name="T7" fmla="*/ 0 h 72"/>
                <a:gd name="T8" fmla="*/ 0 w 288"/>
                <a:gd name="T9" fmla="*/ 0 h 72"/>
                <a:gd name="T10" fmla="*/ 161 w 288"/>
                <a:gd name="T11" fmla="*/ 44 h 72"/>
                <a:gd name="T12" fmla="*/ 53 w 288"/>
                <a:gd name="T13" fmla="*/ 44 h 72"/>
                <a:gd name="T14" fmla="*/ 44 w 288"/>
                <a:gd name="T15" fmla="*/ 36 h 72"/>
                <a:gd name="T16" fmla="*/ 53 w 288"/>
                <a:gd name="T17" fmla="*/ 29 h 72"/>
                <a:gd name="T18" fmla="*/ 161 w 288"/>
                <a:gd name="T19" fmla="*/ 29 h 72"/>
                <a:gd name="T20" fmla="*/ 170 w 288"/>
                <a:gd name="T21" fmla="*/ 36 h 72"/>
                <a:gd name="T22" fmla="*/ 161 w 288"/>
                <a:gd name="T23" fmla="*/ 44 h 72"/>
                <a:gd name="T24" fmla="*/ 215 w 288"/>
                <a:gd name="T25" fmla="*/ 56 h 72"/>
                <a:gd name="T26" fmla="*/ 188 w 288"/>
                <a:gd name="T27" fmla="*/ 29 h 72"/>
                <a:gd name="T28" fmla="*/ 215 w 288"/>
                <a:gd name="T29" fmla="*/ 2 h 72"/>
                <a:gd name="T30" fmla="*/ 242 w 288"/>
                <a:gd name="T31" fmla="*/ 29 h 72"/>
                <a:gd name="T32" fmla="*/ 215 w 288"/>
                <a:gd name="T33"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72">
                  <a:moveTo>
                    <a:pt x="0" y="0"/>
                  </a:moveTo>
                  <a:cubicBezTo>
                    <a:pt x="0" y="72"/>
                    <a:pt x="0" y="72"/>
                    <a:pt x="0" y="72"/>
                  </a:cubicBezTo>
                  <a:cubicBezTo>
                    <a:pt x="288" y="72"/>
                    <a:pt x="288" y="72"/>
                    <a:pt x="288" y="72"/>
                  </a:cubicBezTo>
                  <a:cubicBezTo>
                    <a:pt x="288" y="0"/>
                    <a:pt x="288" y="0"/>
                    <a:pt x="288" y="0"/>
                  </a:cubicBezTo>
                  <a:lnTo>
                    <a:pt x="0" y="0"/>
                  </a:lnTo>
                  <a:close/>
                  <a:moveTo>
                    <a:pt x="161" y="44"/>
                  </a:moveTo>
                  <a:cubicBezTo>
                    <a:pt x="53" y="44"/>
                    <a:pt x="53" y="44"/>
                    <a:pt x="53" y="44"/>
                  </a:cubicBezTo>
                  <a:cubicBezTo>
                    <a:pt x="48" y="44"/>
                    <a:pt x="44" y="41"/>
                    <a:pt x="44" y="36"/>
                  </a:cubicBezTo>
                  <a:cubicBezTo>
                    <a:pt x="44" y="31"/>
                    <a:pt x="48" y="29"/>
                    <a:pt x="53" y="29"/>
                  </a:cubicBezTo>
                  <a:cubicBezTo>
                    <a:pt x="161" y="29"/>
                    <a:pt x="161" y="29"/>
                    <a:pt x="161" y="29"/>
                  </a:cubicBezTo>
                  <a:cubicBezTo>
                    <a:pt x="166" y="29"/>
                    <a:pt x="170" y="31"/>
                    <a:pt x="170" y="36"/>
                  </a:cubicBezTo>
                  <a:cubicBezTo>
                    <a:pt x="170" y="41"/>
                    <a:pt x="166" y="44"/>
                    <a:pt x="161" y="44"/>
                  </a:cubicBezTo>
                  <a:close/>
                  <a:moveTo>
                    <a:pt x="215" y="56"/>
                  </a:moveTo>
                  <a:cubicBezTo>
                    <a:pt x="200" y="56"/>
                    <a:pt x="188" y="44"/>
                    <a:pt x="188" y="29"/>
                  </a:cubicBezTo>
                  <a:cubicBezTo>
                    <a:pt x="188" y="14"/>
                    <a:pt x="200" y="2"/>
                    <a:pt x="215" y="2"/>
                  </a:cubicBezTo>
                  <a:cubicBezTo>
                    <a:pt x="230" y="2"/>
                    <a:pt x="242" y="14"/>
                    <a:pt x="242" y="29"/>
                  </a:cubicBezTo>
                  <a:cubicBezTo>
                    <a:pt x="242" y="44"/>
                    <a:pt x="230" y="56"/>
                    <a:pt x="21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grpSp>
      <p:sp>
        <p:nvSpPr>
          <p:cNvPr id="35" name="TextBox 34"/>
          <p:cNvSpPr txBox="1"/>
          <p:nvPr/>
        </p:nvSpPr>
        <p:spPr bwMode="auto">
          <a:xfrm>
            <a:off x="7284037" y="5411256"/>
            <a:ext cx="3273468" cy="602700"/>
          </a:xfrm>
          <a:prstGeom prst="rect">
            <a:avLst/>
          </a:prstGeom>
          <a:noFill/>
          <a:ln>
            <a:noFill/>
          </a:ln>
          <a:effectLst/>
          <a:extLst/>
        </p:spPr>
        <p:txBody>
          <a:bodyPr vert="horz" wrap="square" lIns="121851" tIns="60925" rIns="121851" bIns="60925" numCol="1" rtlCol="0" anchor="t" anchorCtr="0" compatLnSpc="1">
            <a:prstTxWarp prst="textNoShape">
              <a:avLst/>
            </a:prstTxWarp>
            <a:noAutofit/>
          </a:bodyPr>
          <a:lstStyle>
            <a:defPPr>
              <a:defRPr lang="en-US"/>
            </a:defPPr>
            <a:lvl1pPr marL="285664" indent="-285664">
              <a:buFont typeface="Arial" panose="020B0604020202020204" pitchFamily="34" charset="0"/>
              <a:buChar char="•"/>
              <a:defRPr sz="2400" kern="0">
                <a:latin typeface="+mn-lt"/>
              </a:defRPr>
            </a:lvl1pPr>
          </a:lstStyle>
          <a:p>
            <a:pPr marL="0" indent="0" algn="ctr">
              <a:lnSpc>
                <a:spcPts val="2200"/>
              </a:lnSpc>
              <a:buClr>
                <a:srgbClr val="E45785"/>
              </a:buClr>
              <a:buFont typeface="Arial" panose="020B0604020202020204" pitchFamily="34" charset="0"/>
              <a:buNone/>
            </a:pPr>
            <a:r>
              <a:rPr lang="en-US" sz="3600" dirty="0" smtClean="0">
                <a:solidFill>
                  <a:srgbClr val="4D4D4F">
                    <a:lumMod val="50000"/>
                  </a:srgbClr>
                </a:solidFill>
                <a:latin typeface="Calibri" panose="020F0502020204030204" pitchFamily="34" charset="0"/>
                <a:cs typeface="Calibri" panose="020F0502020204030204" pitchFamily="34" charset="0"/>
              </a:rPr>
              <a:t>CLOUD</a:t>
            </a:r>
            <a:endParaRPr lang="en-US" sz="3600" dirty="0">
              <a:solidFill>
                <a:srgbClr val="4D4D4F">
                  <a:lumMod val="50000"/>
                </a:srgbClr>
              </a:solidFill>
              <a:latin typeface="Calibri" panose="020F0502020204030204" pitchFamily="34" charset="0"/>
              <a:cs typeface="Calibri" panose="020F0502020204030204" pitchFamily="34" charset="0"/>
            </a:endParaRPr>
          </a:p>
        </p:txBody>
      </p:sp>
      <p:sp>
        <p:nvSpPr>
          <p:cNvPr id="4" name="Date Placeholder 3" hidden="1"/>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3354863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7059E-6 -3.33333E-6 L 0.44191 -0.00648 " pathEditMode="relative" rAng="0" ptsTypes="AA">
                                      <p:cBhvr>
                                        <p:cTn id="6" dur="1800" fill="hold"/>
                                        <p:tgtEl>
                                          <p:spTgt spid="25"/>
                                        </p:tgtEl>
                                        <p:attrNameLst>
                                          <p:attrName>ppt_x</p:attrName>
                                          <p:attrName>ppt_y</p:attrName>
                                        </p:attrNameLst>
                                      </p:cBhvr>
                                      <p:rCtr x="22089" y="-324"/>
                                    </p:animMotion>
                                  </p:childTnLst>
                                </p:cTn>
                              </p:par>
                              <p:par>
                                <p:cTn id="7" presetID="53" presetClass="exit" presetSubtype="32" fill="hold" nodeType="withEffect">
                                  <p:stCondLst>
                                    <p:cond delay="0"/>
                                  </p:stCondLst>
                                  <p:childTnLst>
                                    <p:anim calcmode="lin" valueType="num">
                                      <p:cBhvr>
                                        <p:cTn id="8" dur="1800"/>
                                        <p:tgtEl>
                                          <p:spTgt spid="25"/>
                                        </p:tgtEl>
                                        <p:attrNameLst>
                                          <p:attrName>ppt_w</p:attrName>
                                        </p:attrNameLst>
                                      </p:cBhvr>
                                      <p:tavLst>
                                        <p:tav tm="0">
                                          <p:val>
                                            <p:strVal val="ppt_w"/>
                                          </p:val>
                                        </p:tav>
                                        <p:tav tm="100000">
                                          <p:val>
                                            <p:fltVal val="0"/>
                                          </p:val>
                                        </p:tav>
                                      </p:tavLst>
                                    </p:anim>
                                    <p:anim calcmode="lin" valueType="num">
                                      <p:cBhvr>
                                        <p:cTn id="9" dur="1800"/>
                                        <p:tgtEl>
                                          <p:spTgt spid="25"/>
                                        </p:tgtEl>
                                        <p:attrNameLst>
                                          <p:attrName>ppt_h</p:attrName>
                                        </p:attrNameLst>
                                      </p:cBhvr>
                                      <p:tavLst>
                                        <p:tav tm="0">
                                          <p:val>
                                            <p:strVal val="ppt_h"/>
                                          </p:val>
                                        </p:tav>
                                        <p:tav tm="100000">
                                          <p:val>
                                            <p:fltVal val="0"/>
                                          </p:val>
                                        </p:tav>
                                      </p:tavLst>
                                    </p:anim>
                                    <p:animEffect transition="out" filter="fade">
                                      <p:cBhvr>
                                        <p:cTn id="10" dur="1800"/>
                                        <p:tgtEl>
                                          <p:spTgt spid="25"/>
                                        </p:tgtEl>
                                      </p:cBhvr>
                                    </p:animEffect>
                                    <p:set>
                                      <p:cBhvr>
                                        <p:cTn id="11" dur="1" fill="hold">
                                          <p:stCondLst>
                                            <p:cond delay="1799"/>
                                          </p:stCondLst>
                                        </p:cTn>
                                        <p:tgtEl>
                                          <p:spTgt spid="25"/>
                                        </p:tgtEl>
                                        <p:attrNameLst>
                                          <p:attrName>style.visibility</p:attrName>
                                        </p:attrNameLst>
                                      </p:cBhvr>
                                      <p:to>
                                        <p:strVal val="hidden"/>
                                      </p:to>
                                    </p:set>
                                  </p:childTnLst>
                                </p:cTn>
                              </p:par>
                              <p:par>
                                <p:cTn id="12" presetID="53" presetClass="entr" presetSubtype="16" fill="hold" grpId="0" nodeType="withEffect">
                                  <p:stCondLst>
                                    <p:cond delay="800"/>
                                  </p:stCondLst>
                                  <p:childTnLst>
                                    <p:set>
                                      <p:cBhvr>
                                        <p:cTn id="13" dur="1" fill="hold">
                                          <p:stCondLst>
                                            <p:cond delay="0"/>
                                          </p:stCondLst>
                                        </p:cTn>
                                        <p:tgtEl>
                                          <p:spTgt spid="41"/>
                                        </p:tgtEl>
                                        <p:attrNameLst>
                                          <p:attrName>style.visibility</p:attrName>
                                        </p:attrNameLst>
                                      </p:cBhvr>
                                      <p:to>
                                        <p:strVal val="visible"/>
                                      </p:to>
                                    </p:set>
                                    <p:anim calcmode="lin" valueType="num">
                                      <p:cBhvr>
                                        <p:cTn id="14" dur="1200" fill="hold"/>
                                        <p:tgtEl>
                                          <p:spTgt spid="41"/>
                                        </p:tgtEl>
                                        <p:attrNameLst>
                                          <p:attrName>ppt_w</p:attrName>
                                        </p:attrNameLst>
                                      </p:cBhvr>
                                      <p:tavLst>
                                        <p:tav tm="0">
                                          <p:val>
                                            <p:fltVal val="0"/>
                                          </p:val>
                                        </p:tav>
                                        <p:tav tm="100000">
                                          <p:val>
                                            <p:strVal val="#ppt_w"/>
                                          </p:val>
                                        </p:tav>
                                      </p:tavLst>
                                    </p:anim>
                                    <p:anim calcmode="lin" valueType="num">
                                      <p:cBhvr>
                                        <p:cTn id="15" dur="1200" fill="hold"/>
                                        <p:tgtEl>
                                          <p:spTgt spid="41"/>
                                        </p:tgtEl>
                                        <p:attrNameLst>
                                          <p:attrName>ppt_h</p:attrName>
                                        </p:attrNameLst>
                                      </p:cBhvr>
                                      <p:tavLst>
                                        <p:tav tm="0">
                                          <p:val>
                                            <p:fltVal val="0"/>
                                          </p:val>
                                        </p:tav>
                                        <p:tav tm="100000">
                                          <p:val>
                                            <p:strVal val="#ppt_h"/>
                                          </p:val>
                                        </p:tav>
                                      </p:tavLst>
                                    </p:anim>
                                    <p:animEffect transition="in" filter="fade">
                                      <p:cBhvr>
                                        <p:cTn id="16" dur="1200"/>
                                        <p:tgtEl>
                                          <p:spTgt spid="41"/>
                                        </p:tgtEl>
                                      </p:cBhvr>
                                    </p:animEffect>
                                  </p:childTnLst>
                                </p:cTn>
                              </p:par>
                              <p:par>
                                <p:cTn id="17" presetID="10" presetClass="entr" presetSubtype="0" fill="hold" grpId="0" nodeType="withEffect">
                                  <p:stCondLst>
                                    <p:cond delay="9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200"/>
                                        <p:tgtEl>
                                          <p:spTgt spid="7"/>
                                        </p:tgtEl>
                                      </p:cBhvr>
                                    </p:animEffect>
                                  </p:childTnLst>
                                </p:cTn>
                              </p:par>
                            </p:childTnLst>
                          </p:cTn>
                        </p:par>
                        <p:par>
                          <p:cTn id="20" fill="hold">
                            <p:stCondLst>
                              <p:cond delay="2100"/>
                            </p:stCondLst>
                            <p:childTnLst>
                              <p:par>
                                <p:cTn id="21" presetID="42"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750"/>
                                        <p:tgtEl>
                                          <p:spTgt spid="24"/>
                                        </p:tgtEl>
                                      </p:cBhvr>
                                    </p:animEffect>
                                    <p:anim calcmode="lin" valueType="num">
                                      <p:cBhvr>
                                        <p:cTn id="24" dur="750" fill="hold"/>
                                        <p:tgtEl>
                                          <p:spTgt spid="24"/>
                                        </p:tgtEl>
                                        <p:attrNameLst>
                                          <p:attrName>ppt_x</p:attrName>
                                        </p:attrNameLst>
                                      </p:cBhvr>
                                      <p:tavLst>
                                        <p:tav tm="0">
                                          <p:val>
                                            <p:strVal val="#ppt_x"/>
                                          </p:val>
                                        </p:tav>
                                        <p:tav tm="100000">
                                          <p:val>
                                            <p:strVal val="#ppt_x"/>
                                          </p:val>
                                        </p:tav>
                                      </p:tavLst>
                                    </p:anim>
                                    <p:anim calcmode="lin" valueType="num">
                                      <p:cBhvr>
                                        <p:cTn id="25" dur="750" fill="hold"/>
                                        <p:tgtEl>
                                          <p:spTgt spid="24"/>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5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750"/>
                                        <p:tgtEl>
                                          <p:spTgt spid="35"/>
                                        </p:tgtEl>
                                      </p:cBhvr>
                                    </p:animEffect>
                                    <p:anim calcmode="lin" valueType="num">
                                      <p:cBhvr>
                                        <p:cTn id="29" dur="750" fill="hold"/>
                                        <p:tgtEl>
                                          <p:spTgt spid="35"/>
                                        </p:tgtEl>
                                        <p:attrNameLst>
                                          <p:attrName>ppt_x</p:attrName>
                                        </p:attrNameLst>
                                      </p:cBhvr>
                                      <p:tavLst>
                                        <p:tav tm="0">
                                          <p:val>
                                            <p:strVal val="#ppt_x"/>
                                          </p:val>
                                        </p:tav>
                                        <p:tav tm="100000">
                                          <p:val>
                                            <p:strVal val="#ppt_x"/>
                                          </p:val>
                                        </p:tav>
                                      </p:tavLst>
                                    </p:anim>
                                    <p:anim calcmode="lin" valueType="num">
                                      <p:cBhvr>
                                        <p:cTn id="30" dur="7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7" grpId="0" animBg="1"/>
      <p:bldP spid="2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204581"/>
            <a:ext cx="4103913"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800" b="1" dirty="0" err="1" smtClean="0">
              <a:solidFill>
                <a:srgbClr val="4D4D4F"/>
              </a:solidFill>
              <a:latin typeface="Arial"/>
            </a:endParaRPr>
          </a:p>
        </p:txBody>
      </p:sp>
      <p:sp>
        <p:nvSpPr>
          <p:cNvPr id="3" name="Footer Placeholder 2"/>
          <p:cNvSpPr>
            <a:spLocks noGrp="1"/>
          </p:cNvSpPr>
          <p:nvPr>
            <p:ph type="ftr" sz="quarter" idx="10"/>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8" name="TextBox 7"/>
          <p:cNvSpPr txBox="1"/>
          <p:nvPr/>
        </p:nvSpPr>
        <p:spPr bwMode="auto">
          <a:xfrm>
            <a:off x="479777" y="204581"/>
            <a:ext cx="3277836"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E45785"/>
                </a:solidFill>
                <a:latin typeface="Calibri" panose="020F0502020204030204"/>
              </a:rPr>
              <a:t>THE CLOUD </a:t>
            </a:r>
            <a:r>
              <a:rPr lang="en-US" sz="2800" b="1" dirty="0" smtClean="0">
                <a:solidFill>
                  <a:srgbClr val="FFFFFF"/>
                </a:solidFill>
                <a:latin typeface="Calibri" panose="020F0502020204030204"/>
              </a:rPr>
              <a:t>IS HERE</a:t>
            </a:r>
            <a:endParaRPr lang="en-US" sz="2800" b="1" dirty="0">
              <a:solidFill>
                <a:srgbClr val="FFFFFF"/>
              </a:solidFill>
              <a:latin typeface="Calibri" panose="020F0502020204030204"/>
            </a:endParaRPr>
          </a:p>
        </p:txBody>
      </p:sp>
      <p:grpSp>
        <p:nvGrpSpPr>
          <p:cNvPr id="42" name="Group 41"/>
          <p:cNvGrpSpPr/>
          <p:nvPr/>
        </p:nvGrpSpPr>
        <p:grpSpPr>
          <a:xfrm>
            <a:off x="8022181" y="1824508"/>
            <a:ext cx="3311091" cy="3084777"/>
            <a:chOff x="8022181" y="2723170"/>
            <a:chExt cx="3311091" cy="3084777"/>
          </a:xfrm>
        </p:grpSpPr>
        <p:grpSp>
          <p:nvGrpSpPr>
            <p:cNvPr id="18" name="Group 12"/>
            <p:cNvGrpSpPr>
              <a:grpSpLocks noChangeAspect="1"/>
            </p:cNvGrpSpPr>
            <p:nvPr/>
          </p:nvGrpSpPr>
          <p:grpSpPr bwMode="auto">
            <a:xfrm>
              <a:off x="9418057" y="2777377"/>
              <a:ext cx="180483" cy="50714"/>
              <a:chOff x="6055" y="1886"/>
              <a:chExt cx="121" cy="34"/>
            </a:xfrm>
            <a:solidFill>
              <a:schemeClr val="bg1"/>
            </a:solidFill>
          </p:grpSpPr>
          <p:sp>
            <p:nvSpPr>
              <p:cNvPr id="20" name="Freeform 13"/>
              <p:cNvSpPr>
                <a:spLocks/>
              </p:cNvSpPr>
              <p:nvPr/>
            </p:nvSpPr>
            <p:spPr bwMode="auto">
              <a:xfrm>
                <a:off x="6174" y="1886"/>
                <a:ext cx="2" cy="1"/>
              </a:xfrm>
              <a:custGeom>
                <a:avLst/>
                <a:gdLst>
                  <a:gd name="T0" fmla="*/ 4 w 4"/>
                  <a:gd name="T1" fmla="*/ 0 h 2"/>
                  <a:gd name="T2" fmla="*/ 1 w 4"/>
                  <a:gd name="T3" fmla="*/ 1 h 2"/>
                  <a:gd name="T4" fmla="*/ 4 w 4"/>
                  <a:gd name="T5" fmla="*/ 0 h 2"/>
                </a:gdLst>
                <a:ahLst/>
                <a:cxnLst>
                  <a:cxn ang="0">
                    <a:pos x="T0" y="T1"/>
                  </a:cxn>
                  <a:cxn ang="0">
                    <a:pos x="T2" y="T3"/>
                  </a:cxn>
                  <a:cxn ang="0">
                    <a:pos x="T4" y="T5"/>
                  </a:cxn>
                </a:cxnLst>
                <a:rect l="0" t="0" r="r" b="b"/>
                <a:pathLst>
                  <a:path w="4" h="2">
                    <a:moveTo>
                      <a:pt x="4" y="0"/>
                    </a:moveTo>
                    <a:cubicBezTo>
                      <a:pt x="3" y="0"/>
                      <a:pt x="2" y="0"/>
                      <a:pt x="1" y="1"/>
                    </a:cubicBezTo>
                    <a:cubicBezTo>
                      <a:pt x="0" y="2"/>
                      <a:pt x="1" y="1"/>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21" name="Freeform 14"/>
              <p:cNvSpPr>
                <a:spLocks/>
              </p:cNvSpPr>
              <p:nvPr/>
            </p:nvSpPr>
            <p:spPr bwMode="auto">
              <a:xfrm>
                <a:off x="6055" y="192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grpSp>
        <p:sp>
          <p:nvSpPr>
            <p:cNvPr id="28" name="TextBox 27"/>
            <p:cNvSpPr txBox="1"/>
            <p:nvPr/>
          </p:nvSpPr>
          <p:spPr bwMode="auto">
            <a:xfrm>
              <a:off x="8198655" y="3888439"/>
              <a:ext cx="2952000" cy="540000"/>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gn="ctr">
                <a:lnSpc>
                  <a:spcPts val="3600"/>
                </a:lnSpc>
                <a:buClr>
                  <a:srgbClr val="E45785"/>
                </a:buClr>
              </a:pPr>
              <a:r>
                <a:rPr lang="en-US" sz="2800" b="1" dirty="0" smtClean="0">
                  <a:latin typeface="Calibri" panose="020F0502020204030204"/>
                </a:rPr>
                <a:t>SECURITY</a:t>
              </a:r>
              <a:endParaRPr lang="en-US" sz="2800" b="1" dirty="0">
                <a:latin typeface="Calibri" panose="020F0502020204030204"/>
              </a:endParaRPr>
            </a:p>
          </p:txBody>
        </p:sp>
        <p:sp>
          <p:nvSpPr>
            <p:cNvPr id="29" name="TextBox 28"/>
            <p:cNvSpPr txBox="1"/>
            <p:nvPr/>
          </p:nvSpPr>
          <p:spPr bwMode="auto">
            <a:xfrm>
              <a:off x="8022181" y="4442491"/>
              <a:ext cx="3311091" cy="1365456"/>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p>
              <a:pPr marL="182562">
                <a:lnSpc>
                  <a:spcPct val="80000"/>
                </a:lnSpc>
                <a:spcBef>
                  <a:spcPts val="1200"/>
                </a:spcBef>
                <a:spcAft>
                  <a:spcPts val="0"/>
                </a:spcAft>
                <a:buClr>
                  <a:srgbClr val="E45785"/>
                </a:buClr>
                <a:buSzPct val="80000"/>
              </a:pPr>
              <a:r>
                <a:rPr lang="en-US" sz="2400" dirty="0">
                  <a:solidFill>
                    <a:srgbClr val="4D4D4F"/>
                  </a:solidFill>
                  <a:latin typeface="Calibri" panose="020F0502020204030204" pitchFamily="34" charset="0"/>
                  <a:cs typeface="Calibri" panose="020F0502020204030204" pitchFamily="34" charset="0"/>
                </a:rPr>
                <a:t>SECURITY IS THE MAIN  </a:t>
              </a:r>
              <a:r>
                <a:rPr lang="en-US" sz="2400" dirty="0" smtClean="0">
                  <a:solidFill>
                    <a:srgbClr val="4D4D4F"/>
                  </a:solidFill>
                  <a:latin typeface="Calibri" panose="020F0502020204030204" pitchFamily="34" charset="0"/>
                  <a:cs typeface="Calibri" panose="020F0502020204030204" pitchFamily="34" charset="0"/>
                </a:rPr>
                <a:t>INHIBITOR </a:t>
              </a:r>
              <a:r>
                <a:rPr lang="en-US" sz="2400" dirty="0">
                  <a:solidFill>
                    <a:srgbClr val="4D4D4F"/>
                  </a:solidFill>
                  <a:latin typeface="Calibri" panose="020F0502020204030204" pitchFamily="34" charset="0"/>
                  <a:cs typeface="Calibri" panose="020F0502020204030204" pitchFamily="34" charset="0"/>
                </a:rPr>
                <a:t>FOR CLOUD ADOPTION</a:t>
              </a:r>
            </a:p>
            <a:p>
              <a:pPr marL="182562">
                <a:lnSpc>
                  <a:spcPct val="80000"/>
                </a:lnSpc>
                <a:spcBef>
                  <a:spcPts val="1200"/>
                </a:spcBef>
                <a:spcAft>
                  <a:spcPts val="0"/>
                </a:spcAft>
                <a:buClr>
                  <a:srgbClr val="E45785"/>
                </a:buClr>
                <a:buSzPct val="80000"/>
              </a:pPr>
              <a:endParaRPr lang="en-US" sz="2400" dirty="0">
                <a:solidFill>
                  <a:srgbClr val="4D4D4F"/>
                </a:solidFill>
                <a:latin typeface="Calibri" panose="020F0502020204030204" pitchFamily="34" charset="0"/>
                <a:cs typeface="Calibri" panose="020F0502020204030204" pitchFamily="34" charset="0"/>
              </a:endParaRPr>
            </a:p>
            <a:p>
              <a:pPr marL="182562">
                <a:lnSpc>
                  <a:spcPct val="80000"/>
                </a:lnSpc>
                <a:spcBef>
                  <a:spcPts val="1200"/>
                </a:spcBef>
                <a:spcAft>
                  <a:spcPts val="0"/>
                </a:spcAft>
                <a:buClr>
                  <a:srgbClr val="E45785"/>
                </a:buClr>
                <a:buSzPct val="80000"/>
              </a:pPr>
              <a:r>
                <a:rPr lang="en-US" sz="2000" dirty="0" smtClean="0">
                  <a:solidFill>
                    <a:srgbClr val="4D4D4F"/>
                  </a:solidFill>
                </a:rPr>
                <a:t>(</a:t>
              </a:r>
              <a:r>
                <a:rPr lang="en-US" sz="2000" dirty="0" smtClean="0">
                  <a:solidFill>
                    <a:srgbClr val="4D4D4F"/>
                  </a:solidFill>
                  <a:hlinkClick r:id="rId3"/>
                </a:rPr>
                <a:t>Gartner</a:t>
              </a:r>
              <a:r>
                <a:rPr lang="en-US" sz="2000" dirty="0" smtClean="0">
                  <a:solidFill>
                    <a:srgbClr val="4D4D4F"/>
                  </a:solidFill>
                </a:rPr>
                <a:t>)</a:t>
              </a:r>
              <a:endParaRPr lang="en-US" sz="2000" dirty="0">
                <a:solidFill>
                  <a:srgbClr val="4D4D4F"/>
                </a:solidFill>
              </a:endParaRPr>
            </a:p>
          </p:txBody>
        </p:sp>
        <p:sp>
          <p:nvSpPr>
            <p:cNvPr id="32" name="Freeform 5"/>
            <p:cNvSpPr>
              <a:spLocks/>
            </p:cNvSpPr>
            <p:nvPr/>
          </p:nvSpPr>
          <p:spPr bwMode="auto">
            <a:xfrm>
              <a:off x="8834673" y="2723170"/>
              <a:ext cx="1876136" cy="1126388"/>
            </a:xfrm>
            <a:custGeom>
              <a:avLst/>
              <a:gdLst>
                <a:gd name="T0" fmla="*/ 1923 w 2245"/>
                <a:gd name="T1" fmla="*/ 703 h 1347"/>
                <a:gd name="T2" fmla="*/ 1884 w 2245"/>
                <a:gd name="T3" fmla="*/ 706 h 1347"/>
                <a:gd name="T4" fmla="*/ 1603 w 2245"/>
                <a:gd name="T5" fmla="*/ 471 h 1347"/>
                <a:gd name="T6" fmla="*/ 1490 w 2245"/>
                <a:gd name="T7" fmla="*/ 495 h 1347"/>
                <a:gd name="T8" fmla="*/ 1194 w 2245"/>
                <a:gd name="T9" fmla="*/ 339 h 1347"/>
                <a:gd name="T10" fmla="*/ 1073 w 2245"/>
                <a:gd name="T11" fmla="*/ 359 h 1347"/>
                <a:gd name="T12" fmla="*/ 681 w 2245"/>
                <a:gd name="T13" fmla="*/ 0 h 1347"/>
                <a:gd name="T14" fmla="*/ 287 w 2245"/>
                <a:gd name="T15" fmla="*/ 394 h 1347"/>
                <a:gd name="T16" fmla="*/ 304 w 2245"/>
                <a:gd name="T17" fmla="*/ 509 h 1347"/>
                <a:gd name="T18" fmla="*/ 0 w 2245"/>
                <a:gd name="T19" fmla="*/ 919 h 1347"/>
                <a:gd name="T20" fmla="*/ 385 w 2245"/>
                <a:gd name="T21" fmla="*/ 1344 h 1347"/>
                <a:gd name="T22" fmla="*/ 428 w 2245"/>
                <a:gd name="T23" fmla="*/ 1347 h 1347"/>
                <a:gd name="T24" fmla="*/ 1923 w 2245"/>
                <a:gd name="T25" fmla="*/ 1347 h 1347"/>
                <a:gd name="T26" fmla="*/ 2004 w 2245"/>
                <a:gd name="T27" fmla="*/ 1336 h 1347"/>
                <a:gd name="T28" fmla="*/ 2245 w 2245"/>
                <a:gd name="T29" fmla="*/ 1025 h 1347"/>
                <a:gd name="T30" fmla="*/ 1923 w 2245"/>
                <a:gd name="T31" fmla="*/ 703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5" h="1347">
                  <a:moveTo>
                    <a:pt x="1923" y="703"/>
                  </a:moveTo>
                  <a:cubicBezTo>
                    <a:pt x="1910" y="703"/>
                    <a:pt x="1897" y="704"/>
                    <a:pt x="1884" y="706"/>
                  </a:cubicBezTo>
                  <a:cubicBezTo>
                    <a:pt x="1860" y="573"/>
                    <a:pt x="1743" y="471"/>
                    <a:pt x="1603" y="471"/>
                  </a:cubicBezTo>
                  <a:cubicBezTo>
                    <a:pt x="1563" y="471"/>
                    <a:pt x="1524" y="480"/>
                    <a:pt x="1490" y="495"/>
                  </a:cubicBezTo>
                  <a:cubicBezTo>
                    <a:pt x="1425" y="401"/>
                    <a:pt x="1317" y="339"/>
                    <a:pt x="1194" y="339"/>
                  </a:cubicBezTo>
                  <a:cubicBezTo>
                    <a:pt x="1151" y="339"/>
                    <a:pt x="1111" y="346"/>
                    <a:pt x="1073" y="359"/>
                  </a:cubicBezTo>
                  <a:cubicBezTo>
                    <a:pt x="1056" y="158"/>
                    <a:pt x="887" y="0"/>
                    <a:pt x="681" y="0"/>
                  </a:cubicBezTo>
                  <a:cubicBezTo>
                    <a:pt x="464" y="0"/>
                    <a:pt x="287" y="177"/>
                    <a:pt x="287" y="394"/>
                  </a:cubicBezTo>
                  <a:cubicBezTo>
                    <a:pt x="287" y="434"/>
                    <a:pt x="293" y="473"/>
                    <a:pt x="304" y="509"/>
                  </a:cubicBezTo>
                  <a:cubicBezTo>
                    <a:pt x="128" y="562"/>
                    <a:pt x="0" y="726"/>
                    <a:pt x="0" y="919"/>
                  </a:cubicBezTo>
                  <a:cubicBezTo>
                    <a:pt x="0" y="1141"/>
                    <a:pt x="170" y="1322"/>
                    <a:pt x="385" y="1344"/>
                  </a:cubicBezTo>
                  <a:cubicBezTo>
                    <a:pt x="428" y="1347"/>
                    <a:pt x="428" y="1347"/>
                    <a:pt x="428" y="1347"/>
                  </a:cubicBezTo>
                  <a:cubicBezTo>
                    <a:pt x="1923" y="1347"/>
                    <a:pt x="1923" y="1347"/>
                    <a:pt x="1923" y="1347"/>
                  </a:cubicBezTo>
                  <a:cubicBezTo>
                    <a:pt x="2004" y="1336"/>
                    <a:pt x="2004" y="1336"/>
                    <a:pt x="2004" y="1336"/>
                  </a:cubicBezTo>
                  <a:cubicBezTo>
                    <a:pt x="2142" y="1301"/>
                    <a:pt x="2245" y="1175"/>
                    <a:pt x="2245" y="1025"/>
                  </a:cubicBezTo>
                  <a:cubicBezTo>
                    <a:pt x="2245" y="847"/>
                    <a:pt x="2101" y="703"/>
                    <a:pt x="1923" y="70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33" name="Freeform 9"/>
            <p:cNvSpPr>
              <a:spLocks noEditPoints="1"/>
            </p:cNvSpPr>
            <p:nvPr/>
          </p:nvSpPr>
          <p:spPr bwMode="auto">
            <a:xfrm>
              <a:off x="9490759" y="3130981"/>
              <a:ext cx="402563" cy="524003"/>
            </a:xfrm>
            <a:custGeom>
              <a:avLst/>
              <a:gdLst>
                <a:gd name="T0" fmla="*/ 542 w 656"/>
                <a:gd name="T1" fmla="*/ 399 h 856"/>
                <a:gd name="T2" fmla="*/ 542 w 656"/>
                <a:gd name="T3" fmla="*/ 392 h 856"/>
                <a:gd name="T4" fmla="*/ 542 w 656"/>
                <a:gd name="T5" fmla="*/ 166 h 856"/>
                <a:gd name="T6" fmla="*/ 342 w 656"/>
                <a:gd name="T7" fmla="*/ 0 h 856"/>
                <a:gd name="T8" fmla="*/ 319 w 656"/>
                <a:gd name="T9" fmla="*/ 0 h 856"/>
                <a:gd name="T10" fmla="*/ 114 w 656"/>
                <a:gd name="T11" fmla="*/ 166 h 856"/>
                <a:gd name="T12" fmla="*/ 114 w 656"/>
                <a:gd name="T13" fmla="*/ 392 h 856"/>
                <a:gd name="T14" fmla="*/ 114 w 656"/>
                <a:gd name="T15" fmla="*/ 399 h 856"/>
                <a:gd name="T16" fmla="*/ 0 w 656"/>
                <a:gd name="T17" fmla="*/ 517 h 856"/>
                <a:gd name="T18" fmla="*/ 0 w 656"/>
                <a:gd name="T19" fmla="*/ 731 h 856"/>
                <a:gd name="T20" fmla="*/ 135 w 656"/>
                <a:gd name="T21" fmla="*/ 856 h 856"/>
                <a:gd name="T22" fmla="*/ 527 w 656"/>
                <a:gd name="T23" fmla="*/ 856 h 856"/>
                <a:gd name="T24" fmla="*/ 656 w 656"/>
                <a:gd name="T25" fmla="*/ 731 h 856"/>
                <a:gd name="T26" fmla="*/ 656 w 656"/>
                <a:gd name="T27" fmla="*/ 517 h 856"/>
                <a:gd name="T28" fmla="*/ 542 w 656"/>
                <a:gd name="T29" fmla="*/ 399 h 856"/>
                <a:gd name="T30" fmla="*/ 408 w 656"/>
                <a:gd name="T31" fmla="*/ 644 h 856"/>
                <a:gd name="T32" fmla="*/ 399 w 656"/>
                <a:gd name="T33" fmla="*/ 657 h 856"/>
                <a:gd name="T34" fmla="*/ 399 w 656"/>
                <a:gd name="T35" fmla="*/ 727 h 856"/>
                <a:gd name="T36" fmla="*/ 344 w 656"/>
                <a:gd name="T37" fmla="*/ 770 h 856"/>
                <a:gd name="T38" fmla="*/ 311 w 656"/>
                <a:gd name="T39" fmla="*/ 770 h 856"/>
                <a:gd name="T40" fmla="*/ 256 w 656"/>
                <a:gd name="T41" fmla="*/ 727 h 856"/>
                <a:gd name="T42" fmla="*/ 256 w 656"/>
                <a:gd name="T43" fmla="*/ 656 h 856"/>
                <a:gd name="T44" fmla="*/ 248 w 656"/>
                <a:gd name="T45" fmla="*/ 644 h 856"/>
                <a:gd name="T46" fmla="*/ 228 w 656"/>
                <a:gd name="T47" fmla="*/ 599 h 856"/>
                <a:gd name="T48" fmla="*/ 329 w 656"/>
                <a:gd name="T49" fmla="*/ 499 h 856"/>
                <a:gd name="T50" fmla="*/ 429 w 656"/>
                <a:gd name="T51" fmla="*/ 599 h 856"/>
                <a:gd name="T52" fmla="*/ 408 w 656"/>
                <a:gd name="T53" fmla="*/ 644 h 856"/>
                <a:gd name="T54" fmla="*/ 475 w 656"/>
                <a:gd name="T55" fmla="*/ 397 h 856"/>
                <a:gd name="T56" fmla="*/ 180 w 656"/>
                <a:gd name="T57" fmla="*/ 397 h 856"/>
                <a:gd name="T58" fmla="*/ 180 w 656"/>
                <a:gd name="T59" fmla="*/ 176 h 856"/>
                <a:gd name="T60" fmla="*/ 321 w 656"/>
                <a:gd name="T61" fmla="*/ 67 h 856"/>
                <a:gd name="T62" fmla="*/ 339 w 656"/>
                <a:gd name="T63" fmla="*/ 67 h 856"/>
                <a:gd name="T64" fmla="*/ 475 w 656"/>
                <a:gd name="T65" fmla="*/ 176 h 856"/>
                <a:gd name="T66" fmla="*/ 475 w 656"/>
                <a:gd name="T67" fmla="*/ 397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6" h="856">
                  <a:moveTo>
                    <a:pt x="542" y="399"/>
                  </a:moveTo>
                  <a:cubicBezTo>
                    <a:pt x="542" y="399"/>
                    <a:pt x="542" y="393"/>
                    <a:pt x="542" y="392"/>
                  </a:cubicBezTo>
                  <a:cubicBezTo>
                    <a:pt x="542" y="166"/>
                    <a:pt x="542" y="166"/>
                    <a:pt x="542" y="166"/>
                  </a:cubicBezTo>
                  <a:cubicBezTo>
                    <a:pt x="542" y="67"/>
                    <a:pt x="440" y="0"/>
                    <a:pt x="342" y="0"/>
                  </a:cubicBezTo>
                  <a:cubicBezTo>
                    <a:pt x="319" y="0"/>
                    <a:pt x="319" y="0"/>
                    <a:pt x="319" y="0"/>
                  </a:cubicBezTo>
                  <a:cubicBezTo>
                    <a:pt x="222" y="0"/>
                    <a:pt x="114" y="67"/>
                    <a:pt x="114" y="166"/>
                  </a:cubicBezTo>
                  <a:cubicBezTo>
                    <a:pt x="114" y="392"/>
                    <a:pt x="114" y="392"/>
                    <a:pt x="114" y="392"/>
                  </a:cubicBezTo>
                  <a:cubicBezTo>
                    <a:pt x="114" y="393"/>
                    <a:pt x="114" y="399"/>
                    <a:pt x="114" y="399"/>
                  </a:cubicBezTo>
                  <a:cubicBezTo>
                    <a:pt x="53" y="408"/>
                    <a:pt x="0" y="454"/>
                    <a:pt x="0" y="517"/>
                  </a:cubicBezTo>
                  <a:cubicBezTo>
                    <a:pt x="0" y="731"/>
                    <a:pt x="0" y="731"/>
                    <a:pt x="0" y="731"/>
                  </a:cubicBezTo>
                  <a:cubicBezTo>
                    <a:pt x="0" y="800"/>
                    <a:pt x="66" y="856"/>
                    <a:pt x="135" y="856"/>
                  </a:cubicBezTo>
                  <a:cubicBezTo>
                    <a:pt x="527" y="856"/>
                    <a:pt x="527" y="856"/>
                    <a:pt x="527" y="856"/>
                  </a:cubicBezTo>
                  <a:cubicBezTo>
                    <a:pt x="596" y="856"/>
                    <a:pt x="656" y="800"/>
                    <a:pt x="656" y="731"/>
                  </a:cubicBezTo>
                  <a:cubicBezTo>
                    <a:pt x="656" y="517"/>
                    <a:pt x="656" y="517"/>
                    <a:pt x="656" y="517"/>
                  </a:cubicBezTo>
                  <a:cubicBezTo>
                    <a:pt x="656" y="454"/>
                    <a:pt x="602" y="408"/>
                    <a:pt x="542" y="399"/>
                  </a:cubicBezTo>
                  <a:close/>
                  <a:moveTo>
                    <a:pt x="408" y="644"/>
                  </a:moveTo>
                  <a:cubicBezTo>
                    <a:pt x="404" y="648"/>
                    <a:pt x="400" y="654"/>
                    <a:pt x="399" y="657"/>
                  </a:cubicBezTo>
                  <a:cubicBezTo>
                    <a:pt x="399" y="727"/>
                    <a:pt x="399" y="727"/>
                    <a:pt x="399" y="727"/>
                  </a:cubicBezTo>
                  <a:cubicBezTo>
                    <a:pt x="399" y="752"/>
                    <a:pt x="370" y="770"/>
                    <a:pt x="344" y="770"/>
                  </a:cubicBezTo>
                  <a:cubicBezTo>
                    <a:pt x="311" y="770"/>
                    <a:pt x="311" y="770"/>
                    <a:pt x="311" y="770"/>
                  </a:cubicBezTo>
                  <a:cubicBezTo>
                    <a:pt x="285" y="770"/>
                    <a:pt x="256" y="752"/>
                    <a:pt x="256" y="727"/>
                  </a:cubicBezTo>
                  <a:cubicBezTo>
                    <a:pt x="256" y="656"/>
                    <a:pt x="256" y="656"/>
                    <a:pt x="256" y="656"/>
                  </a:cubicBezTo>
                  <a:cubicBezTo>
                    <a:pt x="256" y="654"/>
                    <a:pt x="251" y="648"/>
                    <a:pt x="248" y="644"/>
                  </a:cubicBezTo>
                  <a:cubicBezTo>
                    <a:pt x="239" y="632"/>
                    <a:pt x="228" y="617"/>
                    <a:pt x="228" y="599"/>
                  </a:cubicBezTo>
                  <a:cubicBezTo>
                    <a:pt x="228" y="554"/>
                    <a:pt x="273" y="499"/>
                    <a:pt x="329" y="499"/>
                  </a:cubicBezTo>
                  <a:cubicBezTo>
                    <a:pt x="384" y="499"/>
                    <a:pt x="429" y="554"/>
                    <a:pt x="429" y="599"/>
                  </a:cubicBezTo>
                  <a:cubicBezTo>
                    <a:pt x="429" y="617"/>
                    <a:pt x="417" y="632"/>
                    <a:pt x="408" y="644"/>
                  </a:cubicBezTo>
                  <a:close/>
                  <a:moveTo>
                    <a:pt x="475" y="397"/>
                  </a:moveTo>
                  <a:cubicBezTo>
                    <a:pt x="180" y="397"/>
                    <a:pt x="180" y="397"/>
                    <a:pt x="180" y="397"/>
                  </a:cubicBezTo>
                  <a:cubicBezTo>
                    <a:pt x="180" y="176"/>
                    <a:pt x="180" y="176"/>
                    <a:pt x="180" y="176"/>
                  </a:cubicBezTo>
                  <a:cubicBezTo>
                    <a:pt x="180" y="115"/>
                    <a:pt x="258" y="67"/>
                    <a:pt x="321" y="67"/>
                  </a:cubicBezTo>
                  <a:cubicBezTo>
                    <a:pt x="339" y="67"/>
                    <a:pt x="339" y="67"/>
                    <a:pt x="339" y="67"/>
                  </a:cubicBezTo>
                  <a:cubicBezTo>
                    <a:pt x="402" y="67"/>
                    <a:pt x="475" y="115"/>
                    <a:pt x="475" y="176"/>
                  </a:cubicBezTo>
                  <a:lnTo>
                    <a:pt x="475" y="3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grpSp>
      <p:grpSp>
        <p:nvGrpSpPr>
          <p:cNvPr id="41" name="Group 40"/>
          <p:cNvGrpSpPr/>
          <p:nvPr/>
        </p:nvGrpSpPr>
        <p:grpSpPr>
          <a:xfrm>
            <a:off x="880386" y="1884150"/>
            <a:ext cx="3685319" cy="3025135"/>
            <a:chOff x="880386" y="2782812"/>
            <a:chExt cx="3685319" cy="3025135"/>
          </a:xfrm>
        </p:grpSpPr>
        <p:sp>
          <p:nvSpPr>
            <p:cNvPr id="26" name="TextBox 25"/>
            <p:cNvSpPr txBox="1"/>
            <p:nvPr/>
          </p:nvSpPr>
          <p:spPr bwMode="auto">
            <a:xfrm>
              <a:off x="880386" y="3888439"/>
              <a:ext cx="2952000" cy="540000"/>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gn="ctr">
                <a:lnSpc>
                  <a:spcPts val="3600"/>
                </a:lnSpc>
                <a:buClr>
                  <a:srgbClr val="E45785"/>
                </a:buClr>
              </a:pPr>
              <a:r>
                <a:rPr lang="en-US" sz="2800" b="1" dirty="0" smtClean="0">
                  <a:latin typeface="Calibri" panose="020F0502020204030204"/>
                </a:rPr>
                <a:t>ADOPTION</a:t>
              </a:r>
              <a:endParaRPr lang="en-US" sz="2800" b="1" dirty="0">
                <a:latin typeface="Calibri" panose="020F0502020204030204"/>
              </a:endParaRPr>
            </a:p>
          </p:txBody>
        </p:sp>
        <p:sp>
          <p:nvSpPr>
            <p:cNvPr id="31" name="TextBox 30"/>
            <p:cNvSpPr txBox="1"/>
            <p:nvPr/>
          </p:nvSpPr>
          <p:spPr bwMode="auto">
            <a:xfrm>
              <a:off x="885523" y="4442491"/>
              <a:ext cx="3680182" cy="1365456"/>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defPPr>
                <a:defRPr lang="en-US"/>
              </a:defPPr>
              <a:lvl1pPr marL="182563" indent="-182563">
                <a:lnSpc>
                  <a:spcPct val="80000"/>
                </a:lnSpc>
                <a:spcBef>
                  <a:spcPts val="1200"/>
                </a:spcBef>
                <a:spcAft>
                  <a:spcPts val="0"/>
                </a:spcAft>
                <a:buSzPct val="80000"/>
                <a:buFont typeface="Arial" panose="020B0604020202020204" pitchFamily="34" charset="0"/>
                <a:buChar char="•"/>
                <a:defRPr sz="2300">
                  <a:latin typeface="Calibri" panose="020F0502020204030204" pitchFamily="34" charset="0"/>
                  <a:cs typeface="Calibri" panose="020F0502020204030204" pitchFamily="34" charset="0"/>
                </a:defRPr>
              </a:lvl1pPr>
            </a:lstStyle>
            <a:p>
              <a:pPr marL="0" indent="0">
                <a:buClr>
                  <a:srgbClr val="E45785"/>
                </a:buClr>
                <a:buFont typeface="Arial" panose="020B0604020202020204" pitchFamily="34" charset="0"/>
                <a:buNone/>
              </a:pPr>
              <a:r>
                <a:rPr lang="en-US" sz="2400" dirty="0" smtClean="0">
                  <a:solidFill>
                    <a:srgbClr val="4D4D4F"/>
                  </a:solidFill>
                </a:rPr>
                <a:t>80% OF ENTERPRISES ARE COMMITTED TO CLOUD STRATEGY BY 2017</a:t>
              </a:r>
            </a:p>
            <a:p>
              <a:pPr marL="0" indent="0">
                <a:buClr>
                  <a:srgbClr val="E45785"/>
                </a:buClr>
                <a:buFont typeface="Arial" panose="020B0604020202020204" pitchFamily="34" charset="0"/>
                <a:buNone/>
              </a:pPr>
              <a:endParaRPr lang="en-US" sz="2400" dirty="0" smtClean="0">
                <a:solidFill>
                  <a:srgbClr val="4D4D4F"/>
                </a:solidFill>
              </a:endParaRPr>
            </a:p>
            <a:p>
              <a:pPr marL="0" indent="0">
                <a:buClr>
                  <a:srgbClr val="E45785"/>
                </a:buClr>
                <a:buFont typeface="Arial" panose="020B0604020202020204" pitchFamily="34" charset="0"/>
                <a:buNone/>
              </a:pPr>
              <a:r>
                <a:rPr lang="en-US" sz="2000" dirty="0" smtClean="0">
                  <a:solidFill>
                    <a:srgbClr val="4D4D4F"/>
                  </a:solidFill>
                  <a:hlinkClick r:id="rId4" action="ppaction://hlinkfile"/>
                </a:rPr>
                <a:t>(IDC)</a:t>
              </a:r>
              <a:endParaRPr lang="en-US" sz="2000" dirty="0" smtClean="0">
                <a:solidFill>
                  <a:srgbClr val="4D4D4F"/>
                </a:solidFill>
              </a:endParaRPr>
            </a:p>
            <a:p>
              <a:pPr marL="0" indent="0">
                <a:buClr>
                  <a:srgbClr val="E45785"/>
                </a:buClr>
                <a:buFont typeface="Arial" panose="020B0604020202020204" pitchFamily="34" charset="0"/>
                <a:buNone/>
              </a:pPr>
              <a:endParaRPr lang="en-US" sz="2800" dirty="0">
                <a:solidFill>
                  <a:srgbClr val="4D4D4F"/>
                </a:solidFill>
              </a:endParaRPr>
            </a:p>
            <a:p>
              <a:pPr>
                <a:buClr>
                  <a:srgbClr val="E45785"/>
                </a:buClr>
              </a:pPr>
              <a:endParaRPr lang="en-US" sz="2800" dirty="0">
                <a:solidFill>
                  <a:srgbClr val="4D4D4F"/>
                </a:solidFill>
              </a:endParaRPr>
            </a:p>
          </p:txBody>
        </p:sp>
        <p:sp>
          <p:nvSpPr>
            <p:cNvPr id="34" name="Freeform 5"/>
            <p:cNvSpPr>
              <a:spLocks/>
            </p:cNvSpPr>
            <p:nvPr/>
          </p:nvSpPr>
          <p:spPr bwMode="auto">
            <a:xfrm>
              <a:off x="1467443" y="2782812"/>
              <a:ext cx="1876136" cy="1126388"/>
            </a:xfrm>
            <a:custGeom>
              <a:avLst/>
              <a:gdLst>
                <a:gd name="T0" fmla="*/ 1923 w 2245"/>
                <a:gd name="T1" fmla="*/ 703 h 1347"/>
                <a:gd name="T2" fmla="*/ 1884 w 2245"/>
                <a:gd name="T3" fmla="*/ 706 h 1347"/>
                <a:gd name="T4" fmla="*/ 1603 w 2245"/>
                <a:gd name="T5" fmla="*/ 471 h 1347"/>
                <a:gd name="T6" fmla="*/ 1490 w 2245"/>
                <a:gd name="T7" fmla="*/ 495 h 1347"/>
                <a:gd name="T8" fmla="*/ 1194 w 2245"/>
                <a:gd name="T9" fmla="*/ 339 h 1347"/>
                <a:gd name="T10" fmla="*/ 1073 w 2245"/>
                <a:gd name="T11" fmla="*/ 359 h 1347"/>
                <a:gd name="T12" fmla="*/ 681 w 2245"/>
                <a:gd name="T13" fmla="*/ 0 h 1347"/>
                <a:gd name="T14" fmla="*/ 287 w 2245"/>
                <a:gd name="T15" fmla="*/ 394 h 1347"/>
                <a:gd name="T16" fmla="*/ 304 w 2245"/>
                <a:gd name="T17" fmla="*/ 509 h 1347"/>
                <a:gd name="T18" fmla="*/ 0 w 2245"/>
                <a:gd name="T19" fmla="*/ 919 h 1347"/>
                <a:gd name="T20" fmla="*/ 385 w 2245"/>
                <a:gd name="T21" fmla="*/ 1344 h 1347"/>
                <a:gd name="T22" fmla="*/ 428 w 2245"/>
                <a:gd name="T23" fmla="*/ 1347 h 1347"/>
                <a:gd name="T24" fmla="*/ 1923 w 2245"/>
                <a:gd name="T25" fmla="*/ 1347 h 1347"/>
                <a:gd name="T26" fmla="*/ 2004 w 2245"/>
                <a:gd name="T27" fmla="*/ 1336 h 1347"/>
                <a:gd name="T28" fmla="*/ 2245 w 2245"/>
                <a:gd name="T29" fmla="*/ 1025 h 1347"/>
                <a:gd name="T30" fmla="*/ 1923 w 2245"/>
                <a:gd name="T31" fmla="*/ 703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5" h="1347">
                  <a:moveTo>
                    <a:pt x="1923" y="703"/>
                  </a:moveTo>
                  <a:cubicBezTo>
                    <a:pt x="1910" y="703"/>
                    <a:pt x="1897" y="704"/>
                    <a:pt x="1884" y="706"/>
                  </a:cubicBezTo>
                  <a:cubicBezTo>
                    <a:pt x="1860" y="573"/>
                    <a:pt x="1743" y="471"/>
                    <a:pt x="1603" y="471"/>
                  </a:cubicBezTo>
                  <a:cubicBezTo>
                    <a:pt x="1563" y="471"/>
                    <a:pt x="1524" y="480"/>
                    <a:pt x="1490" y="495"/>
                  </a:cubicBezTo>
                  <a:cubicBezTo>
                    <a:pt x="1425" y="401"/>
                    <a:pt x="1317" y="339"/>
                    <a:pt x="1194" y="339"/>
                  </a:cubicBezTo>
                  <a:cubicBezTo>
                    <a:pt x="1151" y="339"/>
                    <a:pt x="1111" y="346"/>
                    <a:pt x="1073" y="359"/>
                  </a:cubicBezTo>
                  <a:cubicBezTo>
                    <a:pt x="1056" y="158"/>
                    <a:pt x="887" y="0"/>
                    <a:pt x="681" y="0"/>
                  </a:cubicBezTo>
                  <a:cubicBezTo>
                    <a:pt x="464" y="0"/>
                    <a:pt x="287" y="177"/>
                    <a:pt x="287" y="394"/>
                  </a:cubicBezTo>
                  <a:cubicBezTo>
                    <a:pt x="287" y="434"/>
                    <a:pt x="293" y="473"/>
                    <a:pt x="304" y="509"/>
                  </a:cubicBezTo>
                  <a:cubicBezTo>
                    <a:pt x="128" y="562"/>
                    <a:pt x="0" y="726"/>
                    <a:pt x="0" y="919"/>
                  </a:cubicBezTo>
                  <a:cubicBezTo>
                    <a:pt x="0" y="1141"/>
                    <a:pt x="170" y="1322"/>
                    <a:pt x="385" y="1344"/>
                  </a:cubicBezTo>
                  <a:cubicBezTo>
                    <a:pt x="428" y="1347"/>
                    <a:pt x="428" y="1347"/>
                    <a:pt x="428" y="1347"/>
                  </a:cubicBezTo>
                  <a:cubicBezTo>
                    <a:pt x="1923" y="1347"/>
                    <a:pt x="1923" y="1347"/>
                    <a:pt x="1923" y="1347"/>
                  </a:cubicBezTo>
                  <a:cubicBezTo>
                    <a:pt x="2004" y="1336"/>
                    <a:pt x="2004" y="1336"/>
                    <a:pt x="2004" y="1336"/>
                  </a:cubicBezTo>
                  <a:cubicBezTo>
                    <a:pt x="2142" y="1301"/>
                    <a:pt x="2245" y="1175"/>
                    <a:pt x="2245" y="1025"/>
                  </a:cubicBezTo>
                  <a:cubicBezTo>
                    <a:pt x="2245" y="847"/>
                    <a:pt x="2101" y="703"/>
                    <a:pt x="1923" y="70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grpSp>
          <p:nvGrpSpPr>
            <p:cNvPr id="7" name="Group 4"/>
            <p:cNvGrpSpPr>
              <a:grpSpLocks noChangeAspect="1"/>
            </p:cNvGrpSpPr>
            <p:nvPr/>
          </p:nvGrpSpPr>
          <p:grpSpPr bwMode="auto">
            <a:xfrm>
              <a:off x="2070635" y="3270476"/>
              <a:ext cx="571501" cy="430500"/>
              <a:chOff x="1059" y="3356"/>
              <a:chExt cx="762" cy="574"/>
            </a:xfrm>
            <a:solidFill>
              <a:schemeClr val="bg1"/>
            </a:solidFill>
          </p:grpSpPr>
          <p:sp>
            <p:nvSpPr>
              <p:cNvPr id="10" name="Freeform 5"/>
              <p:cNvSpPr>
                <a:spLocks/>
              </p:cNvSpPr>
              <p:nvPr/>
            </p:nvSpPr>
            <p:spPr bwMode="auto">
              <a:xfrm>
                <a:off x="1154" y="3356"/>
                <a:ext cx="305" cy="397"/>
              </a:xfrm>
              <a:custGeom>
                <a:avLst/>
                <a:gdLst>
                  <a:gd name="T0" fmla="*/ 12 w 128"/>
                  <a:gd name="T1" fmla="*/ 106 h 166"/>
                  <a:gd name="T2" fmla="*/ 68 w 128"/>
                  <a:gd name="T3" fmla="*/ 166 h 166"/>
                  <a:gd name="T4" fmla="*/ 120 w 128"/>
                  <a:gd name="T5" fmla="*/ 105 h 166"/>
                  <a:gd name="T6" fmla="*/ 128 w 128"/>
                  <a:gd name="T7" fmla="*/ 91 h 166"/>
                  <a:gd name="T8" fmla="*/ 128 w 128"/>
                  <a:gd name="T9" fmla="*/ 72 h 166"/>
                  <a:gd name="T10" fmla="*/ 120 w 128"/>
                  <a:gd name="T11" fmla="*/ 57 h 166"/>
                  <a:gd name="T12" fmla="*/ 120 w 128"/>
                  <a:gd name="T13" fmla="*/ 42 h 166"/>
                  <a:gd name="T14" fmla="*/ 80 w 128"/>
                  <a:gd name="T15" fmla="*/ 0 h 166"/>
                  <a:gd name="T16" fmla="*/ 43 w 128"/>
                  <a:gd name="T17" fmla="*/ 7 h 166"/>
                  <a:gd name="T18" fmla="*/ 8 w 128"/>
                  <a:gd name="T19" fmla="*/ 42 h 166"/>
                  <a:gd name="T20" fmla="*/ 8 w 128"/>
                  <a:gd name="T21" fmla="*/ 59 h 166"/>
                  <a:gd name="T22" fmla="*/ 0 w 128"/>
                  <a:gd name="T23" fmla="*/ 72 h 166"/>
                  <a:gd name="T24" fmla="*/ 0 w 128"/>
                  <a:gd name="T25" fmla="*/ 91 h 166"/>
                  <a:gd name="T26" fmla="*/ 12 w 128"/>
                  <a:gd name="T27" fmla="*/ 10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66">
                    <a:moveTo>
                      <a:pt x="12" y="106"/>
                    </a:moveTo>
                    <a:cubicBezTo>
                      <a:pt x="15" y="134"/>
                      <a:pt x="38" y="166"/>
                      <a:pt x="68" y="166"/>
                    </a:cubicBezTo>
                    <a:cubicBezTo>
                      <a:pt x="97" y="166"/>
                      <a:pt x="119" y="135"/>
                      <a:pt x="120" y="105"/>
                    </a:cubicBezTo>
                    <a:cubicBezTo>
                      <a:pt x="126" y="103"/>
                      <a:pt x="128" y="98"/>
                      <a:pt x="128" y="91"/>
                    </a:cubicBezTo>
                    <a:cubicBezTo>
                      <a:pt x="128" y="72"/>
                      <a:pt x="128" y="72"/>
                      <a:pt x="128" y="72"/>
                    </a:cubicBezTo>
                    <a:cubicBezTo>
                      <a:pt x="128" y="67"/>
                      <a:pt x="128" y="59"/>
                      <a:pt x="120" y="57"/>
                    </a:cubicBezTo>
                    <a:cubicBezTo>
                      <a:pt x="120" y="42"/>
                      <a:pt x="120" y="42"/>
                      <a:pt x="120" y="42"/>
                    </a:cubicBezTo>
                    <a:cubicBezTo>
                      <a:pt x="120" y="15"/>
                      <a:pt x="105" y="0"/>
                      <a:pt x="80" y="0"/>
                    </a:cubicBezTo>
                    <a:cubicBezTo>
                      <a:pt x="63" y="0"/>
                      <a:pt x="47" y="6"/>
                      <a:pt x="43" y="7"/>
                    </a:cubicBezTo>
                    <a:cubicBezTo>
                      <a:pt x="24" y="8"/>
                      <a:pt x="8" y="23"/>
                      <a:pt x="8" y="42"/>
                    </a:cubicBezTo>
                    <a:cubicBezTo>
                      <a:pt x="8" y="59"/>
                      <a:pt x="8" y="59"/>
                      <a:pt x="8" y="59"/>
                    </a:cubicBezTo>
                    <a:cubicBezTo>
                      <a:pt x="8" y="61"/>
                      <a:pt x="0" y="65"/>
                      <a:pt x="0" y="72"/>
                    </a:cubicBezTo>
                    <a:cubicBezTo>
                      <a:pt x="0" y="91"/>
                      <a:pt x="0" y="91"/>
                      <a:pt x="0" y="91"/>
                    </a:cubicBezTo>
                    <a:cubicBezTo>
                      <a:pt x="0" y="98"/>
                      <a:pt x="6" y="104"/>
                      <a:pt x="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11" name="Freeform 6"/>
              <p:cNvSpPr>
                <a:spLocks/>
              </p:cNvSpPr>
              <p:nvPr/>
            </p:nvSpPr>
            <p:spPr bwMode="auto">
              <a:xfrm>
                <a:off x="1338" y="3793"/>
                <a:ext cx="57" cy="67"/>
              </a:xfrm>
              <a:custGeom>
                <a:avLst/>
                <a:gdLst>
                  <a:gd name="T0" fmla="*/ 57 w 57"/>
                  <a:gd name="T1" fmla="*/ 0 h 67"/>
                  <a:gd name="T2" fmla="*/ 0 w 57"/>
                  <a:gd name="T3" fmla="*/ 43 h 67"/>
                  <a:gd name="T4" fmla="*/ 26 w 57"/>
                  <a:gd name="T5" fmla="*/ 67 h 67"/>
                  <a:gd name="T6" fmla="*/ 57 w 57"/>
                  <a:gd name="T7" fmla="*/ 0 h 67"/>
                </a:gdLst>
                <a:ahLst/>
                <a:cxnLst>
                  <a:cxn ang="0">
                    <a:pos x="T0" y="T1"/>
                  </a:cxn>
                  <a:cxn ang="0">
                    <a:pos x="T2" y="T3"/>
                  </a:cxn>
                  <a:cxn ang="0">
                    <a:pos x="T4" y="T5"/>
                  </a:cxn>
                  <a:cxn ang="0">
                    <a:pos x="T6" y="T7"/>
                  </a:cxn>
                </a:cxnLst>
                <a:rect l="0" t="0" r="r" b="b"/>
                <a:pathLst>
                  <a:path w="57" h="67">
                    <a:moveTo>
                      <a:pt x="57" y="0"/>
                    </a:moveTo>
                    <a:lnTo>
                      <a:pt x="0" y="43"/>
                    </a:lnTo>
                    <a:lnTo>
                      <a:pt x="26" y="67"/>
                    </a:lnTo>
                    <a:lnTo>
                      <a:pt x="5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12" name="Freeform 7"/>
              <p:cNvSpPr>
                <a:spLocks/>
              </p:cNvSpPr>
              <p:nvPr/>
            </p:nvSpPr>
            <p:spPr bwMode="auto">
              <a:xfrm>
                <a:off x="1223" y="3738"/>
                <a:ext cx="191" cy="82"/>
              </a:xfrm>
              <a:custGeom>
                <a:avLst/>
                <a:gdLst>
                  <a:gd name="T0" fmla="*/ 76 w 80"/>
                  <a:gd name="T1" fmla="*/ 0 h 34"/>
                  <a:gd name="T2" fmla="*/ 39 w 80"/>
                  <a:gd name="T3" fmla="*/ 16 h 34"/>
                  <a:gd name="T4" fmla="*/ 3 w 80"/>
                  <a:gd name="T5" fmla="*/ 2 h 34"/>
                  <a:gd name="T6" fmla="*/ 0 w 80"/>
                  <a:gd name="T7" fmla="*/ 5 h 34"/>
                  <a:gd name="T8" fmla="*/ 40 w 80"/>
                  <a:gd name="T9" fmla="*/ 34 h 34"/>
                  <a:gd name="T10" fmla="*/ 80 w 80"/>
                  <a:gd name="T11" fmla="*/ 5 h 34"/>
                  <a:gd name="T12" fmla="*/ 76 w 80"/>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80" h="34">
                    <a:moveTo>
                      <a:pt x="76" y="0"/>
                    </a:moveTo>
                    <a:cubicBezTo>
                      <a:pt x="66" y="9"/>
                      <a:pt x="53" y="16"/>
                      <a:pt x="39" y="16"/>
                    </a:cubicBezTo>
                    <a:cubicBezTo>
                      <a:pt x="25" y="16"/>
                      <a:pt x="13" y="10"/>
                      <a:pt x="3" y="2"/>
                    </a:cubicBezTo>
                    <a:cubicBezTo>
                      <a:pt x="0" y="5"/>
                      <a:pt x="0" y="5"/>
                      <a:pt x="0" y="5"/>
                    </a:cubicBezTo>
                    <a:cubicBezTo>
                      <a:pt x="40" y="34"/>
                      <a:pt x="40" y="34"/>
                      <a:pt x="40" y="34"/>
                    </a:cubicBezTo>
                    <a:cubicBezTo>
                      <a:pt x="80" y="5"/>
                      <a:pt x="80" y="5"/>
                      <a:pt x="80" y="5"/>
                    </a:cubicBez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13" name="Freeform 8"/>
              <p:cNvSpPr>
                <a:spLocks/>
              </p:cNvSpPr>
              <p:nvPr/>
            </p:nvSpPr>
            <p:spPr bwMode="auto">
              <a:xfrm>
                <a:off x="1242" y="3793"/>
                <a:ext cx="57" cy="67"/>
              </a:xfrm>
              <a:custGeom>
                <a:avLst/>
                <a:gdLst>
                  <a:gd name="T0" fmla="*/ 57 w 57"/>
                  <a:gd name="T1" fmla="*/ 43 h 67"/>
                  <a:gd name="T2" fmla="*/ 0 w 57"/>
                  <a:gd name="T3" fmla="*/ 0 h 67"/>
                  <a:gd name="T4" fmla="*/ 34 w 57"/>
                  <a:gd name="T5" fmla="*/ 67 h 67"/>
                  <a:gd name="T6" fmla="*/ 57 w 57"/>
                  <a:gd name="T7" fmla="*/ 43 h 67"/>
                </a:gdLst>
                <a:ahLst/>
                <a:cxnLst>
                  <a:cxn ang="0">
                    <a:pos x="T0" y="T1"/>
                  </a:cxn>
                  <a:cxn ang="0">
                    <a:pos x="T2" y="T3"/>
                  </a:cxn>
                  <a:cxn ang="0">
                    <a:pos x="T4" y="T5"/>
                  </a:cxn>
                  <a:cxn ang="0">
                    <a:pos x="T6" y="T7"/>
                  </a:cxn>
                </a:cxnLst>
                <a:rect l="0" t="0" r="r" b="b"/>
                <a:pathLst>
                  <a:path w="57" h="67">
                    <a:moveTo>
                      <a:pt x="57" y="43"/>
                    </a:moveTo>
                    <a:lnTo>
                      <a:pt x="0" y="0"/>
                    </a:lnTo>
                    <a:lnTo>
                      <a:pt x="34" y="67"/>
                    </a:lnTo>
                    <a:lnTo>
                      <a:pt x="5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14" name="Freeform 9"/>
              <p:cNvSpPr>
                <a:spLocks/>
              </p:cNvSpPr>
              <p:nvPr/>
            </p:nvSpPr>
            <p:spPr bwMode="auto">
              <a:xfrm>
                <a:off x="1059" y="3758"/>
                <a:ext cx="517" cy="172"/>
              </a:xfrm>
              <a:custGeom>
                <a:avLst/>
                <a:gdLst>
                  <a:gd name="T0" fmla="*/ 165 w 217"/>
                  <a:gd name="T1" fmla="*/ 0 h 72"/>
                  <a:gd name="T2" fmla="*/ 159 w 217"/>
                  <a:gd name="T3" fmla="*/ 0 h 72"/>
                  <a:gd name="T4" fmla="*/ 134 w 217"/>
                  <a:gd name="T5" fmla="*/ 53 h 72"/>
                  <a:gd name="T6" fmla="*/ 130 w 217"/>
                  <a:gd name="T7" fmla="*/ 56 h 72"/>
                  <a:gd name="T8" fmla="*/ 129 w 217"/>
                  <a:gd name="T9" fmla="*/ 57 h 72"/>
                  <a:gd name="T10" fmla="*/ 126 w 217"/>
                  <a:gd name="T11" fmla="*/ 55 h 72"/>
                  <a:gd name="T12" fmla="*/ 109 w 217"/>
                  <a:gd name="T13" fmla="*/ 39 h 72"/>
                  <a:gd name="T14" fmla="*/ 93 w 217"/>
                  <a:gd name="T15" fmla="*/ 55 h 72"/>
                  <a:gd name="T16" fmla="*/ 89 w 217"/>
                  <a:gd name="T17" fmla="*/ 57 h 72"/>
                  <a:gd name="T18" fmla="*/ 88 w 217"/>
                  <a:gd name="T19" fmla="*/ 57 h 72"/>
                  <a:gd name="T20" fmla="*/ 85 w 217"/>
                  <a:gd name="T21" fmla="*/ 53 h 72"/>
                  <a:gd name="T22" fmla="*/ 59 w 217"/>
                  <a:gd name="T23" fmla="*/ 0 h 72"/>
                  <a:gd name="T24" fmla="*/ 54 w 217"/>
                  <a:gd name="T25" fmla="*/ 0 h 72"/>
                  <a:gd name="T26" fmla="*/ 0 w 217"/>
                  <a:gd name="T27" fmla="*/ 52 h 72"/>
                  <a:gd name="T28" fmla="*/ 0 w 217"/>
                  <a:gd name="T29" fmla="*/ 67 h 72"/>
                  <a:gd name="T30" fmla="*/ 4 w 217"/>
                  <a:gd name="T31" fmla="*/ 72 h 72"/>
                  <a:gd name="T32" fmla="*/ 214 w 217"/>
                  <a:gd name="T33" fmla="*/ 72 h 72"/>
                  <a:gd name="T34" fmla="*/ 216 w 217"/>
                  <a:gd name="T35" fmla="*/ 67 h 72"/>
                  <a:gd name="T36" fmla="*/ 216 w 217"/>
                  <a:gd name="T37" fmla="*/ 52 h 72"/>
                  <a:gd name="T38" fmla="*/ 165 w 217"/>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7" h="72">
                    <a:moveTo>
                      <a:pt x="165" y="0"/>
                    </a:moveTo>
                    <a:cubicBezTo>
                      <a:pt x="159" y="0"/>
                      <a:pt x="159" y="0"/>
                      <a:pt x="159" y="0"/>
                    </a:cubicBezTo>
                    <a:cubicBezTo>
                      <a:pt x="134" y="53"/>
                      <a:pt x="134" y="53"/>
                      <a:pt x="134" y="53"/>
                    </a:cubicBezTo>
                    <a:cubicBezTo>
                      <a:pt x="133" y="55"/>
                      <a:pt x="131" y="56"/>
                      <a:pt x="130" y="56"/>
                    </a:cubicBezTo>
                    <a:cubicBezTo>
                      <a:pt x="130" y="56"/>
                      <a:pt x="129" y="57"/>
                      <a:pt x="129" y="57"/>
                    </a:cubicBezTo>
                    <a:cubicBezTo>
                      <a:pt x="128" y="57"/>
                      <a:pt x="126" y="56"/>
                      <a:pt x="126" y="55"/>
                    </a:cubicBezTo>
                    <a:cubicBezTo>
                      <a:pt x="109" y="39"/>
                      <a:pt x="109" y="39"/>
                      <a:pt x="109" y="39"/>
                    </a:cubicBezTo>
                    <a:cubicBezTo>
                      <a:pt x="93" y="55"/>
                      <a:pt x="93" y="55"/>
                      <a:pt x="93" y="55"/>
                    </a:cubicBezTo>
                    <a:cubicBezTo>
                      <a:pt x="92" y="56"/>
                      <a:pt x="90" y="57"/>
                      <a:pt x="89" y="57"/>
                    </a:cubicBezTo>
                    <a:cubicBezTo>
                      <a:pt x="89" y="57"/>
                      <a:pt x="88" y="57"/>
                      <a:pt x="88" y="57"/>
                    </a:cubicBezTo>
                    <a:cubicBezTo>
                      <a:pt x="87" y="56"/>
                      <a:pt x="85" y="55"/>
                      <a:pt x="85" y="53"/>
                    </a:cubicBezTo>
                    <a:cubicBezTo>
                      <a:pt x="59" y="0"/>
                      <a:pt x="59" y="0"/>
                      <a:pt x="59" y="0"/>
                    </a:cubicBezTo>
                    <a:cubicBezTo>
                      <a:pt x="54" y="0"/>
                      <a:pt x="54" y="0"/>
                      <a:pt x="54" y="0"/>
                    </a:cubicBezTo>
                    <a:cubicBezTo>
                      <a:pt x="22" y="0"/>
                      <a:pt x="0" y="23"/>
                      <a:pt x="0" y="52"/>
                    </a:cubicBezTo>
                    <a:cubicBezTo>
                      <a:pt x="0" y="67"/>
                      <a:pt x="0" y="67"/>
                      <a:pt x="0" y="67"/>
                    </a:cubicBezTo>
                    <a:cubicBezTo>
                      <a:pt x="0" y="69"/>
                      <a:pt x="1" y="72"/>
                      <a:pt x="4" y="72"/>
                    </a:cubicBezTo>
                    <a:cubicBezTo>
                      <a:pt x="214" y="72"/>
                      <a:pt x="214" y="72"/>
                      <a:pt x="214" y="72"/>
                    </a:cubicBezTo>
                    <a:cubicBezTo>
                      <a:pt x="217" y="72"/>
                      <a:pt x="216" y="69"/>
                      <a:pt x="216" y="67"/>
                    </a:cubicBezTo>
                    <a:cubicBezTo>
                      <a:pt x="216" y="52"/>
                      <a:pt x="216" y="52"/>
                      <a:pt x="216" y="52"/>
                    </a:cubicBezTo>
                    <a:cubicBezTo>
                      <a:pt x="216" y="23"/>
                      <a:pt x="196" y="0"/>
                      <a:pt x="1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15" name="Freeform 10"/>
              <p:cNvSpPr>
                <a:spLocks/>
              </p:cNvSpPr>
              <p:nvPr/>
            </p:nvSpPr>
            <p:spPr bwMode="auto">
              <a:xfrm>
                <a:off x="1421" y="3356"/>
                <a:ext cx="152" cy="385"/>
              </a:xfrm>
              <a:custGeom>
                <a:avLst/>
                <a:gdLst>
                  <a:gd name="T0" fmla="*/ 16 w 64"/>
                  <a:gd name="T1" fmla="*/ 50 h 161"/>
                  <a:gd name="T2" fmla="*/ 24 w 64"/>
                  <a:gd name="T3" fmla="*/ 72 h 161"/>
                  <a:gd name="T4" fmla="*/ 24 w 64"/>
                  <a:gd name="T5" fmla="*/ 91 h 161"/>
                  <a:gd name="T6" fmla="*/ 17 w 64"/>
                  <a:gd name="T7" fmla="*/ 111 h 161"/>
                  <a:gd name="T8" fmla="*/ 0 w 64"/>
                  <a:gd name="T9" fmla="*/ 152 h 161"/>
                  <a:gd name="T10" fmla="*/ 6 w 64"/>
                  <a:gd name="T11" fmla="*/ 160 h 161"/>
                  <a:gd name="T12" fmla="*/ 13 w 64"/>
                  <a:gd name="T13" fmla="*/ 160 h 161"/>
                  <a:gd name="T14" fmla="*/ 25 w 64"/>
                  <a:gd name="T15" fmla="*/ 161 h 161"/>
                  <a:gd name="T16" fmla="*/ 57 w 64"/>
                  <a:gd name="T17" fmla="*/ 105 h 161"/>
                  <a:gd name="T18" fmla="*/ 64 w 64"/>
                  <a:gd name="T19" fmla="*/ 91 h 161"/>
                  <a:gd name="T20" fmla="*/ 64 w 64"/>
                  <a:gd name="T21" fmla="*/ 72 h 161"/>
                  <a:gd name="T22" fmla="*/ 56 w 64"/>
                  <a:gd name="T23" fmla="*/ 57 h 161"/>
                  <a:gd name="T24" fmla="*/ 56 w 64"/>
                  <a:gd name="T25" fmla="*/ 42 h 161"/>
                  <a:gd name="T26" fmla="*/ 17 w 64"/>
                  <a:gd name="T27" fmla="*/ 0 h 161"/>
                  <a:gd name="T28" fmla="*/ 1 w 64"/>
                  <a:gd name="T29" fmla="*/ 2 h 161"/>
                  <a:gd name="T30" fmla="*/ 16 w 64"/>
                  <a:gd name="T31" fmla="*/ 42 h 161"/>
                  <a:gd name="T32" fmla="*/ 16 w 64"/>
                  <a:gd name="T33" fmla="*/ 5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61">
                    <a:moveTo>
                      <a:pt x="16" y="50"/>
                    </a:moveTo>
                    <a:cubicBezTo>
                      <a:pt x="24" y="54"/>
                      <a:pt x="24" y="61"/>
                      <a:pt x="24" y="72"/>
                    </a:cubicBezTo>
                    <a:cubicBezTo>
                      <a:pt x="24" y="91"/>
                      <a:pt x="24" y="91"/>
                      <a:pt x="24" y="91"/>
                    </a:cubicBezTo>
                    <a:cubicBezTo>
                      <a:pt x="24" y="100"/>
                      <a:pt x="22" y="107"/>
                      <a:pt x="17" y="111"/>
                    </a:cubicBezTo>
                    <a:cubicBezTo>
                      <a:pt x="15" y="126"/>
                      <a:pt x="9" y="141"/>
                      <a:pt x="0" y="152"/>
                    </a:cubicBezTo>
                    <a:cubicBezTo>
                      <a:pt x="6" y="160"/>
                      <a:pt x="6" y="160"/>
                      <a:pt x="6" y="160"/>
                    </a:cubicBezTo>
                    <a:cubicBezTo>
                      <a:pt x="13" y="160"/>
                      <a:pt x="13" y="160"/>
                      <a:pt x="13" y="160"/>
                    </a:cubicBezTo>
                    <a:cubicBezTo>
                      <a:pt x="17" y="160"/>
                      <a:pt x="21" y="160"/>
                      <a:pt x="25" y="161"/>
                    </a:cubicBezTo>
                    <a:cubicBezTo>
                      <a:pt x="44" y="151"/>
                      <a:pt x="56" y="128"/>
                      <a:pt x="57" y="105"/>
                    </a:cubicBezTo>
                    <a:cubicBezTo>
                      <a:pt x="62" y="104"/>
                      <a:pt x="64" y="98"/>
                      <a:pt x="64" y="91"/>
                    </a:cubicBezTo>
                    <a:cubicBezTo>
                      <a:pt x="64" y="72"/>
                      <a:pt x="64" y="72"/>
                      <a:pt x="64" y="72"/>
                    </a:cubicBezTo>
                    <a:cubicBezTo>
                      <a:pt x="64" y="67"/>
                      <a:pt x="64" y="59"/>
                      <a:pt x="56" y="57"/>
                    </a:cubicBezTo>
                    <a:cubicBezTo>
                      <a:pt x="56" y="42"/>
                      <a:pt x="56" y="42"/>
                      <a:pt x="56" y="42"/>
                    </a:cubicBezTo>
                    <a:cubicBezTo>
                      <a:pt x="56" y="15"/>
                      <a:pt x="42" y="0"/>
                      <a:pt x="17" y="0"/>
                    </a:cubicBezTo>
                    <a:cubicBezTo>
                      <a:pt x="11" y="0"/>
                      <a:pt x="5" y="1"/>
                      <a:pt x="1" y="2"/>
                    </a:cubicBezTo>
                    <a:cubicBezTo>
                      <a:pt x="11" y="11"/>
                      <a:pt x="16" y="24"/>
                      <a:pt x="16" y="42"/>
                    </a:cubicBezTo>
                    <a:lnTo>
                      <a:pt x="1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16" name="Freeform 11"/>
              <p:cNvSpPr>
                <a:spLocks/>
              </p:cNvSpPr>
              <p:nvPr/>
            </p:nvSpPr>
            <p:spPr bwMode="auto">
              <a:xfrm>
                <a:off x="1557" y="3758"/>
                <a:ext cx="150" cy="172"/>
              </a:xfrm>
              <a:custGeom>
                <a:avLst/>
                <a:gdLst>
                  <a:gd name="T0" fmla="*/ 6 w 63"/>
                  <a:gd name="T1" fmla="*/ 0 h 72"/>
                  <a:gd name="T2" fmla="*/ 0 w 63"/>
                  <a:gd name="T3" fmla="*/ 0 h 72"/>
                  <a:gd name="T4" fmla="*/ 0 w 63"/>
                  <a:gd name="T5" fmla="*/ 4 h 72"/>
                  <a:gd name="T6" fmla="*/ 23 w 63"/>
                  <a:gd name="T7" fmla="*/ 52 h 72"/>
                  <a:gd name="T8" fmla="*/ 23 w 63"/>
                  <a:gd name="T9" fmla="*/ 67 h 72"/>
                  <a:gd name="T10" fmla="*/ 19 w 63"/>
                  <a:gd name="T11" fmla="*/ 72 h 72"/>
                  <a:gd name="T12" fmla="*/ 55 w 63"/>
                  <a:gd name="T13" fmla="*/ 72 h 72"/>
                  <a:gd name="T14" fmla="*/ 63 w 63"/>
                  <a:gd name="T15" fmla="*/ 67 h 72"/>
                  <a:gd name="T16" fmla="*/ 63 w 63"/>
                  <a:gd name="T17" fmla="*/ 52 h 72"/>
                  <a:gd name="T18" fmla="*/ 6 w 63"/>
                  <a:gd name="T1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2">
                    <a:moveTo>
                      <a:pt x="6" y="0"/>
                    </a:moveTo>
                    <a:cubicBezTo>
                      <a:pt x="0" y="0"/>
                      <a:pt x="0" y="0"/>
                      <a:pt x="0" y="0"/>
                    </a:cubicBezTo>
                    <a:cubicBezTo>
                      <a:pt x="0" y="4"/>
                      <a:pt x="0" y="4"/>
                      <a:pt x="0" y="4"/>
                    </a:cubicBezTo>
                    <a:cubicBezTo>
                      <a:pt x="13" y="15"/>
                      <a:pt x="23" y="32"/>
                      <a:pt x="23" y="52"/>
                    </a:cubicBezTo>
                    <a:cubicBezTo>
                      <a:pt x="23" y="67"/>
                      <a:pt x="23" y="67"/>
                      <a:pt x="23" y="67"/>
                    </a:cubicBezTo>
                    <a:cubicBezTo>
                      <a:pt x="23" y="68"/>
                      <a:pt x="20" y="72"/>
                      <a:pt x="19" y="72"/>
                    </a:cubicBezTo>
                    <a:cubicBezTo>
                      <a:pt x="55" y="72"/>
                      <a:pt x="55" y="72"/>
                      <a:pt x="55" y="72"/>
                    </a:cubicBezTo>
                    <a:cubicBezTo>
                      <a:pt x="58" y="72"/>
                      <a:pt x="63" y="69"/>
                      <a:pt x="63" y="67"/>
                    </a:cubicBezTo>
                    <a:cubicBezTo>
                      <a:pt x="63" y="52"/>
                      <a:pt x="63" y="52"/>
                      <a:pt x="63" y="52"/>
                    </a:cubicBezTo>
                    <a:cubicBezTo>
                      <a:pt x="63" y="23"/>
                      <a:pt x="37"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17" name="Freeform 12"/>
              <p:cNvSpPr>
                <a:spLocks/>
              </p:cNvSpPr>
              <p:nvPr/>
            </p:nvSpPr>
            <p:spPr bwMode="auto">
              <a:xfrm>
                <a:off x="1512" y="3738"/>
                <a:ext cx="21" cy="17"/>
              </a:xfrm>
              <a:custGeom>
                <a:avLst/>
                <a:gdLst>
                  <a:gd name="T0" fmla="*/ 7 w 9"/>
                  <a:gd name="T1" fmla="*/ 7 h 7"/>
                  <a:gd name="T2" fmla="*/ 9 w 9"/>
                  <a:gd name="T3" fmla="*/ 5 h 7"/>
                  <a:gd name="T4" fmla="*/ 5 w 9"/>
                  <a:gd name="T5" fmla="*/ 0 h 7"/>
                  <a:gd name="T6" fmla="*/ 0 w 9"/>
                  <a:gd name="T7" fmla="*/ 4 h 7"/>
                  <a:gd name="T8" fmla="*/ 7 w 9"/>
                  <a:gd name="T9" fmla="*/ 7 h 7"/>
                </a:gdLst>
                <a:ahLst/>
                <a:cxnLst>
                  <a:cxn ang="0">
                    <a:pos x="T0" y="T1"/>
                  </a:cxn>
                  <a:cxn ang="0">
                    <a:pos x="T2" y="T3"/>
                  </a:cxn>
                  <a:cxn ang="0">
                    <a:pos x="T4" y="T5"/>
                  </a:cxn>
                  <a:cxn ang="0">
                    <a:pos x="T6" y="T7"/>
                  </a:cxn>
                  <a:cxn ang="0">
                    <a:pos x="T8" y="T9"/>
                  </a:cxn>
                </a:cxnLst>
                <a:rect l="0" t="0" r="r" b="b"/>
                <a:pathLst>
                  <a:path w="9" h="7">
                    <a:moveTo>
                      <a:pt x="7" y="7"/>
                    </a:moveTo>
                    <a:cubicBezTo>
                      <a:pt x="9" y="5"/>
                      <a:pt x="9" y="5"/>
                      <a:pt x="9" y="5"/>
                    </a:cubicBezTo>
                    <a:cubicBezTo>
                      <a:pt x="5" y="0"/>
                      <a:pt x="5" y="0"/>
                      <a:pt x="5" y="0"/>
                    </a:cubicBezTo>
                    <a:cubicBezTo>
                      <a:pt x="4" y="1"/>
                      <a:pt x="2" y="3"/>
                      <a:pt x="0" y="4"/>
                    </a:cubicBezTo>
                    <a:cubicBezTo>
                      <a:pt x="3"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19" name="Freeform 13"/>
              <p:cNvSpPr>
                <a:spLocks/>
              </p:cNvSpPr>
              <p:nvPr/>
            </p:nvSpPr>
            <p:spPr bwMode="auto">
              <a:xfrm>
                <a:off x="1631" y="3738"/>
                <a:ext cx="21" cy="17"/>
              </a:xfrm>
              <a:custGeom>
                <a:avLst/>
                <a:gdLst>
                  <a:gd name="T0" fmla="*/ 7 w 9"/>
                  <a:gd name="T1" fmla="*/ 7 h 7"/>
                  <a:gd name="T2" fmla="*/ 9 w 9"/>
                  <a:gd name="T3" fmla="*/ 5 h 7"/>
                  <a:gd name="T4" fmla="*/ 5 w 9"/>
                  <a:gd name="T5" fmla="*/ 0 h 7"/>
                  <a:gd name="T6" fmla="*/ 0 w 9"/>
                  <a:gd name="T7" fmla="*/ 4 h 7"/>
                  <a:gd name="T8" fmla="*/ 7 w 9"/>
                  <a:gd name="T9" fmla="*/ 7 h 7"/>
                </a:gdLst>
                <a:ahLst/>
                <a:cxnLst>
                  <a:cxn ang="0">
                    <a:pos x="T0" y="T1"/>
                  </a:cxn>
                  <a:cxn ang="0">
                    <a:pos x="T2" y="T3"/>
                  </a:cxn>
                  <a:cxn ang="0">
                    <a:pos x="T4" y="T5"/>
                  </a:cxn>
                  <a:cxn ang="0">
                    <a:pos x="T6" y="T7"/>
                  </a:cxn>
                  <a:cxn ang="0">
                    <a:pos x="T8" y="T9"/>
                  </a:cxn>
                </a:cxnLst>
                <a:rect l="0" t="0" r="r" b="b"/>
                <a:pathLst>
                  <a:path w="9" h="7">
                    <a:moveTo>
                      <a:pt x="7" y="7"/>
                    </a:moveTo>
                    <a:cubicBezTo>
                      <a:pt x="9" y="5"/>
                      <a:pt x="9" y="5"/>
                      <a:pt x="9" y="5"/>
                    </a:cubicBezTo>
                    <a:cubicBezTo>
                      <a:pt x="5" y="0"/>
                      <a:pt x="5" y="0"/>
                      <a:pt x="5" y="0"/>
                    </a:cubicBezTo>
                    <a:cubicBezTo>
                      <a:pt x="4" y="1"/>
                      <a:pt x="2" y="3"/>
                      <a:pt x="0" y="4"/>
                    </a:cubicBezTo>
                    <a:cubicBezTo>
                      <a:pt x="3"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22" name="Freeform 14"/>
              <p:cNvSpPr>
                <a:spLocks/>
              </p:cNvSpPr>
              <p:nvPr/>
            </p:nvSpPr>
            <p:spPr bwMode="auto">
              <a:xfrm>
                <a:off x="1538" y="3356"/>
                <a:ext cx="169" cy="385"/>
              </a:xfrm>
              <a:custGeom>
                <a:avLst/>
                <a:gdLst>
                  <a:gd name="T0" fmla="*/ 15 w 71"/>
                  <a:gd name="T1" fmla="*/ 50 h 161"/>
                  <a:gd name="T2" fmla="*/ 31 w 71"/>
                  <a:gd name="T3" fmla="*/ 72 h 161"/>
                  <a:gd name="T4" fmla="*/ 31 w 71"/>
                  <a:gd name="T5" fmla="*/ 91 h 161"/>
                  <a:gd name="T6" fmla="*/ 21 w 71"/>
                  <a:gd name="T7" fmla="*/ 111 h 161"/>
                  <a:gd name="T8" fmla="*/ 2 w 71"/>
                  <a:gd name="T9" fmla="*/ 152 h 161"/>
                  <a:gd name="T10" fmla="*/ 7 w 71"/>
                  <a:gd name="T11" fmla="*/ 160 h 161"/>
                  <a:gd name="T12" fmla="*/ 14 w 71"/>
                  <a:gd name="T13" fmla="*/ 160 h 161"/>
                  <a:gd name="T14" fmla="*/ 26 w 71"/>
                  <a:gd name="T15" fmla="*/ 161 h 161"/>
                  <a:gd name="T16" fmla="*/ 61 w 71"/>
                  <a:gd name="T17" fmla="*/ 105 h 161"/>
                  <a:gd name="T18" fmla="*/ 71 w 71"/>
                  <a:gd name="T19" fmla="*/ 91 h 161"/>
                  <a:gd name="T20" fmla="*/ 71 w 71"/>
                  <a:gd name="T21" fmla="*/ 72 h 161"/>
                  <a:gd name="T22" fmla="*/ 55 w 71"/>
                  <a:gd name="T23" fmla="*/ 57 h 161"/>
                  <a:gd name="T24" fmla="*/ 55 w 71"/>
                  <a:gd name="T25" fmla="*/ 42 h 161"/>
                  <a:gd name="T26" fmla="*/ 17 w 71"/>
                  <a:gd name="T27" fmla="*/ 0 h 161"/>
                  <a:gd name="T28" fmla="*/ 0 w 71"/>
                  <a:gd name="T29" fmla="*/ 2 h 161"/>
                  <a:gd name="T30" fmla="*/ 15 w 71"/>
                  <a:gd name="T31" fmla="*/ 42 h 161"/>
                  <a:gd name="T32" fmla="*/ 15 w 71"/>
                  <a:gd name="T33" fmla="*/ 5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161">
                    <a:moveTo>
                      <a:pt x="15" y="50"/>
                    </a:moveTo>
                    <a:cubicBezTo>
                      <a:pt x="23" y="54"/>
                      <a:pt x="31" y="61"/>
                      <a:pt x="31" y="72"/>
                    </a:cubicBezTo>
                    <a:cubicBezTo>
                      <a:pt x="31" y="91"/>
                      <a:pt x="31" y="91"/>
                      <a:pt x="31" y="91"/>
                    </a:cubicBezTo>
                    <a:cubicBezTo>
                      <a:pt x="31" y="100"/>
                      <a:pt x="26" y="107"/>
                      <a:pt x="21" y="111"/>
                    </a:cubicBezTo>
                    <a:cubicBezTo>
                      <a:pt x="19" y="127"/>
                      <a:pt x="12" y="141"/>
                      <a:pt x="2" y="152"/>
                    </a:cubicBezTo>
                    <a:cubicBezTo>
                      <a:pt x="7" y="160"/>
                      <a:pt x="7" y="160"/>
                      <a:pt x="7" y="160"/>
                    </a:cubicBezTo>
                    <a:cubicBezTo>
                      <a:pt x="14" y="160"/>
                      <a:pt x="14" y="160"/>
                      <a:pt x="14" y="160"/>
                    </a:cubicBezTo>
                    <a:cubicBezTo>
                      <a:pt x="18" y="160"/>
                      <a:pt x="22" y="160"/>
                      <a:pt x="26" y="161"/>
                    </a:cubicBezTo>
                    <a:cubicBezTo>
                      <a:pt x="45" y="151"/>
                      <a:pt x="60" y="128"/>
                      <a:pt x="61" y="105"/>
                    </a:cubicBezTo>
                    <a:cubicBezTo>
                      <a:pt x="66" y="104"/>
                      <a:pt x="71" y="98"/>
                      <a:pt x="71" y="91"/>
                    </a:cubicBezTo>
                    <a:cubicBezTo>
                      <a:pt x="71" y="72"/>
                      <a:pt x="71" y="72"/>
                      <a:pt x="71" y="72"/>
                    </a:cubicBezTo>
                    <a:cubicBezTo>
                      <a:pt x="71" y="67"/>
                      <a:pt x="71" y="59"/>
                      <a:pt x="55" y="57"/>
                    </a:cubicBezTo>
                    <a:cubicBezTo>
                      <a:pt x="55" y="42"/>
                      <a:pt x="55" y="42"/>
                      <a:pt x="55" y="42"/>
                    </a:cubicBezTo>
                    <a:cubicBezTo>
                      <a:pt x="55" y="15"/>
                      <a:pt x="42" y="0"/>
                      <a:pt x="17" y="0"/>
                    </a:cubicBezTo>
                    <a:cubicBezTo>
                      <a:pt x="11" y="0"/>
                      <a:pt x="5" y="1"/>
                      <a:pt x="0" y="2"/>
                    </a:cubicBezTo>
                    <a:cubicBezTo>
                      <a:pt x="10" y="11"/>
                      <a:pt x="15" y="24"/>
                      <a:pt x="15" y="42"/>
                    </a:cubicBezTo>
                    <a:lnTo>
                      <a:pt x="1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23" name="Freeform 15"/>
              <p:cNvSpPr>
                <a:spLocks/>
              </p:cNvSpPr>
              <p:nvPr/>
            </p:nvSpPr>
            <p:spPr bwMode="auto">
              <a:xfrm>
                <a:off x="1674" y="3758"/>
                <a:ext cx="147" cy="172"/>
              </a:xfrm>
              <a:custGeom>
                <a:avLst/>
                <a:gdLst>
                  <a:gd name="T0" fmla="*/ 7 w 62"/>
                  <a:gd name="T1" fmla="*/ 0 h 72"/>
                  <a:gd name="T2" fmla="*/ 1 w 62"/>
                  <a:gd name="T3" fmla="*/ 0 h 72"/>
                  <a:gd name="T4" fmla="*/ 0 w 62"/>
                  <a:gd name="T5" fmla="*/ 4 h 72"/>
                  <a:gd name="T6" fmla="*/ 22 w 62"/>
                  <a:gd name="T7" fmla="*/ 52 h 72"/>
                  <a:gd name="T8" fmla="*/ 22 w 62"/>
                  <a:gd name="T9" fmla="*/ 67 h 72"/>
                  <a:gd name="T10" fmla="*/ 20 w 62"/>
                  <a:gd name="T11" fmla="*/ 72 h 72"/>
                  <a:gd name="T12" fmla="*/ 56 w 62"/>
                  <a:gd name="T13" fmla="*/ 72 h 72"/>
                  <a:gd name="T14" fmla="*/ 62 w 62"/>
                  <a:gd name="T15" fmla="*/ 67 h 72"/>
                  <a:gd name="T16" fmla="*/ 62 w 62"/>
                  <a:gd name="T17" fmla="*/ 52 h 72"/>
                  <a:gd name="T18" fmla="*/ 7 w 62"/>
                  <a:gd name="T1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72">
                    <a:moveTo>
                      <a:pt x="7" y="0"/>
                    </a:moveTo>
                    <a:cubicBezTo>
                      <a:pt x="1" y="0"/>
                      <a:pt x="1" y="0"/>
                      <a:pt x="1" y="0"/>
                    </a:cubicBezTo>
                    <a:cubicBezTo>
                      <a:pt x="0" y="4"/>
                      <a:pt x="0" y="4"/>
                      <a:pt x="0" y="4"/>
                    </a:cubicBezTo>
                    <a:cubicBezTo>
                      <a:pt x="13" y="15"/>
                      <a:pt x="22" y="32"/>
                      <a:pt x="22" y="52"/>
                    </a:cubicBezTo>
                    <a:cubicBezTo>
                      <a:pt x="22" y="67"/>
                      <a:pt x="22" y="67"/>
                      <a:pt x="22" y="67"/>
                    </a:cubicBezTo>
                    <a:cubicBezTo>
                      <a:pt x="22" y="68"/>
                      <a:pt x="21" y="72"/>
                      <a:pt x="20" y="72"/>
                    </a:cubicBezTo>
                    <a:cubicBezTo>
                      <a:pt x="56" y="72"/>
                      <a:pt x="56" y="72"/>
                      <a:pt x="56" y="72"/>
                    </a:cubicBezTo>
                    <a:cubicBezTo>
                      <a:pt x="59" y="72"/>
                      <a:pt x="62" y="69"/>
                      <a:pt x="62" y="67"/>
                    </a:cubicBezTo>
                    <a:cubicBezTo>
                      <a:pt x="62" y="52"/>
                      <a:pt x="62" y="52"/>
                      <a:pt x="62" y="52"/>
                    </a:cubicBezTo>
                    <a:cubicBezTo>
                      <a:pt x="62" y="23"/>
                      <a:pt x="38"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grpSp>
      </p:grpSp>
      <p:grpSp>
        <p:nvGrpSpPr>
          <p:cNvPr id="40" name="Group 39"/>
          <p:cNvGrpSpPr/>
          <p:nvPr/>
        </p:nvGrpSpPr>
        <p:grpSpPr>
          <a:xfrm>
            <a:off x="4565705" y="1824508"/>
            <a:ext cx="2982718" cy="3085082"/>
            <a:chOff x="4420565" y="2723170"/>
            <a:chExt cx="2982718" cy="3085082"/>
          </a:xfrm>
        </p:grpSpPr>
        <p:sp>
          <p:nvSpPr>
            <p:cNvPr id="25" name="TextBox 24"/>
            <p:cNvSpPr txBox="1"/>
            <p:nvPr/>
          </p:nvSpPr>
          <p:spPr bwMode="auto">
            <a:xfrm>
              <a:off x="4451283" y="3888439"/>
              <a:ext cx="2952000" cy="540000"/>
            </a:xfrm>
            <a:prstGeom prst="rect">
              <a:avLst/>
            </a:prstGeom>
            <a:noFill/>
            <a:ln>
              <a:noFill/>
            </a:ln>
            <a:effectLst/>
            <a:extLst/>
          </p:spPr>
          <p:txBody>
            <a:bodyPr vert="horz" wrap="square" lIns="121851" tIns="60925" rIns="121851" bIns="60925" numCol="1" rtlCol="0" anchor="t" anchorCtr="0" compatLnSpc="1">
              <a:prstTxWarp prst="textNoShape">
                <a:avLst/>
              </a:prstTxWarp>
              <a:noAutofit/>
            </a:bodyPr>
            <a:lstStyle>
              <a:defPPr>
                <a:defRPr lang="en-US"/>
              </a:defPPr>
              <a:lvl1pPr marL="285664" indent="-285664">
                <a:buFont typeface="Arial" panose="020B0604020202020204" pitchFamily="34" charset="0"/>
                <a:buChar char="•"/>
                <a:defRPr sz="2400" kern="0">
                  <a:latin typeface="+mn-lt"/>
                </a:defRPr>
              </a:lvl1pPr>
            </a:lstStyle>
            <a:p>
              <a:pPr marL="0" indent="0" algn="ctr">
                <a:lnSpc>
                  <a:spcPts val="3600"/>
                </a:lnSpc>
                <a:spcBef>
                  <a:spcPts val="0"/>
                </a:spcBef>
                <a:buClr>
                  <a:srgbClr val="E45785"/>
                </a:buClr>
                <a:buFont typeface="Wingdings" pitchFamily="2" charset="2"/>
                <a:buNone/>
              </a:pPr>
              <a:r>
                <a:rPr lang="en-US" sz="2800" b="1" kern="1200" dirty="0" smtClean="0">
                  <a:solidFill>
                    <a:srgbClr val="000000"/>
                  </a:solidFill>
                  <a:latin typeface="Calibri" panose="020F0502020204030204"/>
                </a:rPr>
                <a:t>GROWTH </a:t>
              </a:r>
            </a:p>
            <a:p>
              <a:pPr marL="0" indent="0" algn="ctr">
                <a:lnSpc>
                  <a:spcPts val="3600"/>
                </a:lnSpc>
                <a:spcBef>
                  <a:spcPts val="0"/>
                </a:spcBef>
                <a:buClr>
                  <a:srgbClr val="E45785"/>
                </a:buClr>
                <a:buFont typeface="Wingdings" pitchFamily="2" charset="2"/>
                <a:buNone/>
              </a:pPr>
              <a:endParaRPr lang="en-US" sz="2800" b="1" kern="1200" dirty="0">
                <a:solidFill>
                  <a:srgbClr val="000000"/>
                </a:solidFill>
                <a:latin typeface="Calibri" panose="020F0502020204030204"/>
              </a:endParaRPr>
            </a:p>
            <a:p>
              <a:pPr marL="0" indent="0" algn="ctr">
                <a:lnSpc>
                  <a:spcPts val="3600"/>
                </a:lnSpc>
                <a:spcBef>
                  <a:spcPts val="0"/>
                </a:spcBef>
                <a:buClr>
                  <a:srgbClr val="E45785"/>
                </a:buClr>
                <a:buFont typeface="Wingdings" pitchFamily="2" charset="2"/>
                <a:buNone/>
              </a:pPr>
              <a:endParaRPr lang="en-US" sz="2800" b="1" kern="1200" dirty="0" smtClean="0">
                <a:solidFill>
                  <a:srgbClr val="000000"/>
                </a:solidFill>
                <a:latin typeface="Calibri" panose="020F0502020204030204"/>
              </a:endParaRPr>
            </a:p>
          </p:txBody>
        </p:sp>
        <p:sp>
          <p:nvSpPr>
            <p:cNvPr id="27" name="TextBox 26"/>
            <p:cNvSpPr txBox="1"/>
            <p:nvPr/>
          </p:nvSpPr>
          <p:spPr bwMode="auto">
            <a:xfrm>
              <a:off x="4420565" y="4441752"/>
              <a:ext cx="2905521" cy="1366500"/>
            </a:xfrm>
            <a:prstGeom prst="rect">
              <a:avLst/>
            </a:prstGeom>
            <a:noFill/>
            <a:ln>
              <a:noFill/>
            </a:ln>
            <a:effectLst/>
            <a:extLst/>
          </p:spPr>
          <p:txBody>
            <a:bodyPr vert="horz" wrap="square" lIns="121883" tIns="60941" rIns="121883" bIns="60941" numCol="1" rtlCol="0" anchor="t" anchorCtr="0" compatLnSpc="1">
              <a:prstTxWarp prst="textNoShape">
                <a:avLst/>
              </a:prstTxWarp>
              <a:noAutofit/>
            </a:bodyPr>
            <a:lstStyle>
              <a:defPPr>
                <a:defRPr lang="en-US"/>
              </a:defPPr>
              <a:lvl1pPr marL="182563" indent="-182563">
                <a:lnSpc>
                  <a:spcPct val="80000"/>
                </a:lnSpc>
                <a:spcBef>
                  <a:spcPts val="1200"/>
                </a:spcBef>
                <a:spcAft>
                  <a:spcPts val="0"/>
                </a:spcAft>
                <a:buSzPct val="80000"/>
                <a:buFont typeface="Arial" panose="020B0604020202020204" pitchFamily="34" charset="0"/>
                <a:buChar char="•"/>
                <a:defRPr sz="2300">
                  <a:latin typeface="Calibri" panose="020F0502020204030204" pitchFamily="34" charset="0"/>
                  <a:cs typeface="Calibri" panose="020F0502020204030204" pitchFamily="34" charset="0"/>
                </a:defRPr>
              </a:lvl1pPr>
            </a:lstStyle>
            <a:p>
              <a:pPr marL="0" indent="0">
                <a:buClr>
                  <a:srgbClr val="E45785"/>
                </a:buClr>
                <a:buFont typeface="Arial" panose="020B0604020202020204" pitchFamily="34" charset="0"/>
                <a:buNone/>
              </a:pPr>
              <a:r>
                <a:rPr lang="en-US" sz="2400" dirty="0" smtClean="0">
                  <a:solidFill>
                    <a:srgbClr val="4D4D4F"/>
                  </a:solidFill>
                </a:rPr>
                <a:t>40% OF IT BUDGETS WILL BE CLOUD-BASED BY 2018</a:t>
              </a:r>
            </a:p>
            <a:p>
              <a:pPr marL="0" indent="0">
                <a:buClr>
                  <a:srgbClr val="E45785"/>
                </a:buClr>
                <a:buFont typeface="Arial" panose="020B0604020202020204" pitchFamily="34" charset="0"/>
                <a:buNone/>
              </a:pPr>
              <a:endParaRPr lang="en-US" sz="2400" dirty="0">
                <a:solidFill>
                  <a:srgbClr val="4D4D4F"/>
                </a:solidFill>
              </a:endParaRPr>
            </a:p>
            <a:p>
              <a:pPr marL="0" indent="0">
                <a:buClr>
                  <a:srgbClr val="E45785"/>
                </a:buClr>
                <a:buFont typeface="Arial" panose="020B0604020202020204" pitchFamily="34" charset="0"/>
                <a:buNone/>
              </a:pPr>
              <a:r>
                <a:rPr lang="en-US" sz="2000" dirty="0" smtClean="0">
                  <a:solidFill>
                    <a:srgbClr val="4D4D4F"/>
                  </a:solidFill>
                </a:rPr>
                <a:t>(</a:t>
              </a:r>
              <a:r>
                <a:rPr lang="en-US" sz="2000" dirty="0" smtClean="0">
                  <a:solidFill>
                    <a:srgbClr val="4D4D4F"/>
                  </a:solidFill>
                  <a:hlinkClick r:id="rId5"/>
                </a:rPr>
                <a:t>Forbes</a:t>
              </a:r>
              <a:r>
                <a:rPr lang="en-US" sz="2000" dirty="0" smtClean="0">
                  <a:solidFill>
                    <a:srgbClr val="4D4D4F"/>
                  </a:solidFill>
                </a:rPr>
                <a:t>)</a:t>
              </a:r>
              <a:endParaRPr lang="en-US" sz="2000" dirty="0">
                <a:solidFill>
                  <a:srgbClr val="4D4D4F"/>
                </a:solidFill>
              </a:endParaRPr>
            </a:p>
            <a:p>
              <a:pPr>
                <a:buClr>
                  <a:srgbClr val="E45785"/>
                </a:buClr>
              </a:pPr>
              <a:endParaRPr lang="en-US" sz="2800" dirty="0">
                <a:solidFill>
                  <a:srgbClr val="4D4D4F"/>
                </a:solidFill>
              </a:endParaRPr>
            </a:p>
          </p:txBody>
        </p:sp>
        <p:sp>
          <p:nvSpPr>
            <p:cNvPr id="36" name="Freeform 5"/>
            <p:cNvSpPr>
              <a:spLocks/>
            </p:cNvSpPr>
            <p:nvPr/>
          </p:nvSpPr>
          <p:spPr bwMode="auto">
            <a:xfrm>
              <a:off x="5035474" y="2723170"/>
              <a:ext cx="1876136" cy="1126388"/>
            </a:xfrm>
            <a:custGeom>
              <a:avLst/>
              <a:gdLst>
                <a:gd name="T0" fmla="*/ 1923 w 2245"/>
                <a:gd name="T1" fmla="*/ 703 h 1347"/>
                <a:gd name="T2" fmla="*/ 1884 w 2245"/>
                <a:gd name="T3" fmla="*/ 706 h 1347"/>
                <a:gd name="T4" fmla="*/ 1603 w 2245"/>
                <a:gd name="T5" fmla="*/ 471 h 1347"/>
                <a:gd name="T6" fmla="*/ 1490 w 2245"/>
                <a:gd name="T7" fmla="*/ 495 h 1347"/>
                <a:gd name="T8" fmla="*/ 1194 w 2245"/>
                <a:gd name="T9" fmla="*/ 339 h 1347"/>
                <a:gd name="T10" fmla="*/ 1073 w 2245"/>
                <a:gd name="T11" fmla="*/ 359 h 1347"/>
                <a:gd name="T12" fmla="*/ 681 w 2245"/>
                <a:gd name="T13" fmla="*/ 0 h 1347"/>
                <a:gd name="T14" fmla="*/ 287 w 2245"/>
                <a:gd name="T15" fmla="*/ 394 h 1347"/>
                <a:gd name="T16" fmla="*/ 304 w 2245"/>
                <a:gd name="T17" fmla="*/ 509 h 1347"/>
                <a:gd name="T18" fmla="*/ 0 w 2245"/>
                <a:gd name="T19" fmla="*/ 919 h 1347"/>
                <a:gd name="T20" fmla="*/ 385 w 2245"/>
                <a:gd name="T21" fmla="*/ 1344 h 1347"/>
                <a:gd name="T22" fmla="*/ 428 w 2245"/>
                <a:gd name="T23" fmla="*/ 1347 h 1347"/>
                <a:gd name="T24" fmla="*/ 1923 w 2245"/>
                <a:gd name="T25" fmla="*/ 1347 h 1347"/>
                <a:gd name="T26" fmla="*/ 2004 w 2245"/>
                <a:gd name="T27" fmla="*/ 1336 h 1347"/>
                <a:gd name="T28" fmla="*/ 2245 w 2245"/>
                <a:gd name="T29" fmla="*/ 1025 h 1347"/>
                <a:gd name="T30" fmla="*/ 1923 w 2245"/>
                <a:gd name="T31" fmla="*/ 703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5" h="1347">
                  <a:moveTo>
                    <a:pt x="1923" y="703"/>
                  </a:moveTo>
                  <a:cubicBezTo>
                    <a:pt x="1910" y="703"/>
                    <a:pt x="1897" y="704"/>
                    <a:pt x="1884" y="706"/>
                  </a:cubicBezTo>
                  <a:cubicBezTo>
                    <a:pt x="1860" y="573"/>
                    <a:pt x="1743" y="471"/>
                    <a:pt x="1603" y="471"/>
                  </a:cubicBezTo>
                  <a:cubicBezTo>
                    <a:pt x="1563" y="471"/>
                    <a:pt x="1524" y="480"/>
                    <a:pt x="1490" y="495"/>
                  </a:cubicBezTo>
                  <a:cubicBezTo>
                    <a:pt x="1425" y="401"/>
                    <a:pt x="1317" y="339"/>
                    <a:pt x="1194" y="339"/>
                  </a:cubicBezTo>
                  <a:cubicBezTo>
                    <a:pt x="1151" y="339"/>
                    <a:pt x="1111" y="346"/>
                    <a:pt x="1073" y="359"/>
                  </a:cubicBezTo>
                  <a:cubicBezTo>
                    <a:pt x="1056" y="158"/>
                    <a:pt x="887" y="0"/>
                    <a:pt x="681" y="0"/>
                  </a:cubicBezTo>
                  <a:cubicBezTo>
                    <a:pt x="464" y="0"/>
                    <a:pt x="287" y="177"/>
                    <a:pt x="287" y="394"/>
                  </a:cubicBezTo>
                  <a:cubicBezTo>
                    <a:pt x="287" y="434"/>
                    <a:pt x="293" y="473"/>
                    <a:pt x="304" y="509"/>
                  </a:cubicBezTo>
                  <a:cubicBezTo>
                    <a:pt x="128" y="562"/>
                    <a:pt x="0" y="726"/>
                    <a:pt x="0" y="919"/>
                  </a:cubicBezTo>
                  <a:cubicBezTo>
                    <a:pt x="0" y="1141"/>
                    <a:pt x="170" y="1322"/>
                    <a:pt x="385" y="1344"/>
                  </a:cubicBezTo>
                  <a:cubicBezTo>
                    <a:pt x="428" y="1347"/>
                    <a:pt x="428" y="1347"/>
                    <a:pt x="428" y="1347"/>
                  </a:cubicBezTo>
                  <a:cubicBezTo>
                    <a:pt x="1923" y="1347"/>
                    <a:pt x="1923" y="1347"/>
                    <a:pt x="1923" y="1347"/>
                  </a:cubicBezTo>
                  <a:cubicBezTo>
                    <a:pt x="2004" y="1336"/>
                    <a:pt x="2004" y="1336"/>
                    <a:pt x="2004" y="1336"/>
                  </a:cubicBezTo>
                  <a:cubicBezTo>
                    <a:pt x="2142" y="1301"/>
                    <a:pt x="2245" y="1175"/>
                    <a:pt x="2245" y="1025"/>
                  </a:cubicBezTo>
                  <a:cubicBezTo>
                    <a:pt x="2245" y="847"/>
                    <a:pt x="2101" y="703"/>
                    <a:pt x="1923" y="70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grpSp>
          <p:nvGrpSpPr>
            <p:cNvPr id="35" name="Group 18"/>
            <p:cNvGrpSpPr>
              <a:grpSpLocks noChangeAspect="1"/>
            </p:cNvGrpSpPr>
            <p:nvPr/>
          </p:nvGrpSpPr>
          <p:grpSpPr bwMode="auto">
            <a:xfrm>
              <a:off x="5712033" y="3265834"/>
              <a:ext cx="430500" cy="421500"/>
              <a:chOff x="4149" y="442"/>
              <a:chExt cx="574" cy="562"/>
            </a:xfrm>
            <a:solidFill>
              <a:schemeClr val="bg1"/>
            </a:solidFill>
          </p:grpSpPr>
          <p:sp>
            <p:nvSpPr>
              <p:cNvPr id="38" name="Freeform 19"/>
              <p:cNvSpPr>
                <a:spLocks/>
              </p:cNvSpPr>
              <p:nvPr/>
            </p:nvSpPr>
            <p:spPr bwMode="auto">
              <a:xfrm>
                <a:off x="4149" y="442"/>
                <a:ext cx="562" cy="562"/>
              </a:xfrm>
              <a:custGeom>
                <a:avLst/>
                <a:gdLst>
                  <a:gd name="T0" fmla="*/ 230 w 235"/>
                  <a:gd name="T1" fmla="*/ 227 h 235"/>
                  <a:gd name="T2" fmla="*/ 8 w 235"/>
                  <a:gd name="T3" fmla="*/ 227 h 235"/>
                  <a:gd name="T4" fmla="*/ 8 w 235"/>
                  <a:gd name="T5" fmla="*/ 123 h 235"/>
                  <a:gd name="T6" fmla="*/ 20 w 235"/>
                  <a:gd name="T7" fmla="*/ 123 h 235"/>
                  <a:gd name="T8" fmla="*/ 25 w 235"/>
                  <a:gd name="T9" fmla="*/ 119 h 235"/>
                  <a:gd name="T10" fmla="*/ 20 w 235"/>
                  <a:gd name="T11" fmla="*/ 115 h 235"/>
                  <a:gd name="T12" fmla="*/ 8 w 235"/>
                  <a:gd name="T13" fmla="*/ 115 h 235"/>
                  <a:gd name="T14" fmla="*/ 8 w 235"/>
                  <a:gd name="T15" fmla="*/ 99 h 235"/>
                  <a:gd name="T16" fmla="*/ 8 w 235"/>
                  <a:gd name="T17" fmla="*/ 91 h 235"/>
                  <a:gd name="T18" fmla="*/ 20 w 235"/>
                  <a:gd name="T19" fmla="*/ 91 h 235"/>
                  <a:gd name="T20" fmla="*/ 25 w 235"/>
                  <a:gd name="T21" fmla="*/ 87 h 235"/>
                  <a:gd name="T22" fmla="*/ 20 w 235"/>
                  <a:gd name="T23" fmla="*/ 83 h 235"/>
                  <a:gd name="T24" fmla="*/ 8 w 235"/>
                  <a:gd name="T25" fmla="*/ 83 h 235"/>
                  <a:gd name="T26" fmla="*/ 8 w 235"/>
                  <a:gd name="T27" fmla="*/ 67 h 235"/>
                  <a:gd name="T28" fmla="*/ 20 w 235"/>
                  <a:gd name="T29" fmla="*/ 67 h 235"/>
                  <a:gd name="T30" fmla="*/ 25 w 235"/>
                  <a:gd name="T31" fmla="*/ 63 h 235"/>
                  <a:gd name="T32" fmla="*/ 20 w 235"/>
                  <a:gd name="T33" fmla="*/ 59 h 235"/>
                  <a:gd name="T34" fmla="*/ 8 w 235"/>
                  <a:gd name="T35" fmla="*/ 59 h 235"/>
                  <a:gd name="T36" fmla="*/ 8 w 235"/>
                  <a:gd name="T37" fmla="*/ 35 h 235"/>
                  <a:gd name="T38" fmla="*/ 20 w 235"/>
                  <a:gd name="T39" fmla="*/ 35 h 235"/>
                  <a:gd name="T40" fmla="*/ 25 w 235"/>
                  <a:gd name="T41" fmla="*/ 31 h 235"/>
                  <a:gd name="T42" fmla="*/ 20 w 235"/>
                  <a:gd name="T43" fmla="*/ 27 h 235"/>
                  <a:gd name="T44" fmla="*/ 8 w 235"/>
                  <a:gd name="T45" fmla="*/ 27 h 235"/>
                  <a:gd name="T46" fmla="*/ 8 w 235"/>
                  <a:gd name="T47" fmla="*/ 5 h 235"/>
                  <a:gd name="T48" fmla="*/ 4 w 235"/>
                  <a:gd name="T49" fmla="*/ 0 h 235"/>
                  <a:gd name="T50" fmla="*/ 0 w 235"/>
                  <a:gd name="T51" fmla="*/ 5 h 235"/>
                  <a:gd name="T52" fmla="*/ 0 w 235"/>
                  <a:gd name="T53" fmla="*/ 230 h 235"/>
                  <a:gd name="T54" fmla="*/ 5 w 235"/>
                  <a:gd name="T55" fmla="*/ 235 h 235"/>
                  <a:gd name="T56" fmla="*/ 230 w 235"/>
                  <a:gd name="T57" fmla="*/ 235 h 235"/>
                  <a:gd name="T58" fmla="*/ 235 w 235"/>
                  <a:gd name="T59" fmla="*/ 231 h 235"/>
                  <a:gd name="T60" fmla="*/ 230 w 235"/>
                  <a:gd name="T61" fmla="*/ 2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5" h="235">
                    <a:moveTo>
                      <a:pt x="230" y="227"/>
                    </a:moveTo>
                    <a:cubicBezTo>
                      <a:pt x="8" y="227"/>
                      <a:pt x="8" y="227"/>
                      <a:pt x="8" y="227"/>
                    </a:cubicBezTo>
                    <a:cubicBezTo>
                      <a:pt x="8" y="123"/>
                      <a:pt x="8" y="123"/>
                      <a:pt x="8" y="123"/>
                    </a:cubicBezTo>
                    <a:cubicBezTo>
                      <a:pt x="20" y="123"/>
                      <a:pt x="20" y="123"/>
                      <a:pt x="20" y="123"/>
                    </a:cubicBezTo>
                    <a:cubicBezTo>
                      <a:pt x="23" y="123"/>
                      <a:pt x="25" y="122"/>
                      <a:pt x="25" y="119"/>
                    </a:cubicBezTo>
                    <a:cubicBezTo>
                      <a:pt x="25" y="117"/>
                      <a:pt x="23" y="115"/>
                      <a:pt x="20" y="115"/>
                    </a:cubicBezTo>
                    <a:cubicBezTo>
                      <a:pt x="8" y="115"/>
                      <a:pt x="8" y="115"/>
                      <a:pt x="8" y="115"/>
                    </a:cubicBezTo>
                    <a:cubicBezTo>
                      <a:pt x="8" y="99"/>
                      <a:pt x="8" y="99"/>
                      <a:pt x="8" y="99"/>
                    </a:cubicBezTo>
                    <a:cubicBezTo>
                      <a:pt x="8" y="91"/>
                      <a:pt x="8" y="91"/>
                      <a:pt x="8" y="91"/>
                    </a:cubicBezTo>
                    <a:cubicBezTo>
                      <a:pt x="20" y="91"/>
                      <a:pt x="20" y="91"/>
                      <a:pt x="20" y="91"/>
                    </a:cubicBezTo>
                    <a:cubicBezTo>
                      <a:pt x="23" y="91"/>
                      <a:pt x="25" y="90"/>
                      <a:pt x="25" y="87"/>
                    </a:cubicBezTo>
                    <a:cubicBezTo>
                      <a:pt x="25" y="85"/>
                      <a:pt x="23" y="83"/>
                      <a:pt x="20" y="83"/>
                    </a:cubicBezTo>
                    <a:cubicBezTo>
                      <a:pt x="8" y="83"/>
                      <a:pt x="8" y="83"/>
                      <a:pt x="8" y="83"/>
                    </a:cubicBezTo>
                    <a:cubicBezTo>
                      <a:pt x="8" y="67"/>
                      <a:pt x="8" y="67"/>
                      <a:pt x="8" y="67"/>
                    </a:cubicBezTo>
                    <a:cubicBezTo>
                      <a:pt x="20" y="67"/>
                      <a:pt x="20" y="67"/>
                      <a:pt x="20" y="67"/>
                    </a:cubicBezTo>
                    <a:cubicBezTo>
                      <a:pt x="23" y="67"/>
                      <a:pt x="25" y="66"/>
                      <a:pt x="25" y="63"/>
                    </a:cubicBezTo>
                    <a:cubicBezTo>
                      <a:pt x="25" y="61"/>
                      <a:pt x="23" y="59"/>
                      <a:pt x="20" y="59"/>
                    </a:cubicBezTo>
                    <a:cubicBezTo>
                      <a:pt x="8" y="59"/>
                      <a:pt x="8" y="59"/>
                      <a:pt x="8" y="59"/>
                    </a:cubicBezTo>
                    <a:cubicBezTo>
                      <a:pt x="8" y="35"/>
                      <a:pt x="8" y="35"/>
                      <a:pt x="8" y="35"/>
                    </a:cubicBezTo>
                    <a:cubicBezTo>
                      <a:pt x="20" y="35"/>
                      <a:pt x="20" y="35"/>
                      <a:pt x="20" y="35"/>
                    </a:cubicBezTo>
                    <a:cubicBezTo>
                      <a:pt x="23" y="35"/>
                      <a:pt x="25" y="34"/>
                      <a:pt x="25" y="31"/>
                    </a:cubicBezTo>
                    <a:cubicBezTo>
                      <a:pt x="25" y="29"/>
                      <a:pt x="23" y="27"/>
                      <a:pt x="20" y="27"/>
                    </a:cubicBezTo>
                    <a:cubicBezTo>
                      <a:pt x="8" y="27"/>
                      <a:pt x="8" y="27"/>
                      <a:pt x="8" y="27"/>
                    </a:cubicBezTo>
                    <a:cubicBezTo>
                      <a:pt x="8" y="5"/>
                      <a:pt x="8" y="5"/>
                      <a:pt x="8" y="5"/>
                    </a:cubicBezTo>
                    <a:cubicBezTo>
                      <a:pt x="8" y="3"/>
                      <a:pt x="7" y="0"/>
                      <a:pt x="4" y="0"/>
                    </a:cubicBezTo>
                    <a:cubicBezTo>
                      <a:pt x="1" y="0"/>
                      <a:pt x="0" y="3"/>
                      <a:pt x="0" y="5"/>
                    </a:cubicBezTo>
                    <a:cubicBezTo>
                      <a:pt x="0" y="230"/>
                      <a:pt x="0" y="230"/>
                      <a:pt x="0" y="230"/>
                    </a:cubicBezTo>
                    <a:cubicBezTo>
                      <a:pt x="0" y="233"/>
                      <a:pt x="2" y="235"/>
                      <a:pt x="5" y="235"/>
                    </a:cubicBezTo>
                    <a:cubicBezTo>
                      <a:pt x="230" y="235"/>
                      <a:pt x="230" y="235"/>
                      <a:pt x="230" y="235"/>
                    </a:cubicBezTo>
                    <a:cubicBezTo>
                      <a:pt x="233" y="235"/>
                      <a:pt x="235" y="234"/>
                      <a:pt x="235" y="231"/>
                    </a:cubicBezTo>
                    <a:cubicBezTo>
                      <a:pt x="235" y="229"/>
                      <a:pt x="233" y="227"/>
                      <a:pt x="230" y="2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sp>
            <p:nvSpPr>
              <p:cNvPr id="39" name="Freeform 20"/>
              <p:cNvSpPr>
                <a:spLocks/>
              </p:cNvSpPr>
              <p:nvPr/>
            </p:nvSpPr>
            <p:spPr bwMode="auto">
              <a:xfrm>
                <a:off x="4190" y="454"/>
                <a:ext cx="533" cy="517"/>
              </a:xfrm>
              <a:custGeom>
                <a:avLst/>
                <a:gdLst>
                  <a:gd name="T0" fmla="*/ 1 w 223"/>
                  <a:gd name="T1" fmla="*/ 208 h 216"/>
                  <a:gd name="T2" fmla="*/ 2 w 223"/>
                  <a:gd name="T3" fmla="*/ 215 h 216"/>
                  <a:gd name="T4" fmla="*/ 5 w 223"/>
                  <a:gd name="T5" fmla="*/ 216 h 216"/>
                  <a:gd name="T6" fmla="*/ 9 w 223"/>
                  <a:gd name="T7" fmla="*/ 214 h 216"/>
                  <a:gd name="T8" fmla="*/ 29 w 223"/>
                  <a:gd name="T9" fmla="*/ 188 h 216"/>
                  <a:gd name="T10" fmla="*/ 38 w 223"/>
                  <a:gd name="T11" fmla="*/ 190 h 216"/>
                  <a:gd name="T12" fmla="*/ 63 w 223"/>
                  <a:gd name="T13" fmla="*/ 165 h 216"/>
                  <a:gd name="T14" fmla="*/ 63 w 223"/>
                  <a:gd name="T15" fmla="*/ 163 h 216"/>
                  <a:gd name="T16" fmla="*/ 117 w 223"/>
                  <a:gd name="T17" fmla="*/ 147 h 216"/>
                  <a:gd name="T18" fmla="*/ 138 w 223"/>
                  <a:gd name="T19" fmla="*/ 160 h 216"/>
                  <a:gd name="T20" fmla="*/ 163 w 223"/>
                  <a:gd name="T21" fmla="*/ 135 h 216"/>
                  <a:gd name="T22" fmla="*/ 154 w 223"/>
                  <a:gd name="T23" fmla="*/ 116 h 216"/>
                  <a:gd name="T24" fmla="*/ 191 w 223"/>
                  <a:gd name="T25" fmla="*/ 48 h 216"/>
                  <a:gd name="T26" fmla="*/ 198 w 223"/>
                  <a:gd name="T27" fmla="*/ 50 h 216"/>
                  <a:gd name="T28" fmla="*/ 223 w 223"/>
                  <a:gd name="T29" fmla="*/ 25 h 216"/>
                  <a:gd name="T30" fmla="*/ 198 w 223"/>
                  <a:gd name="T31" fmla="*/ 0 h 216"/>
                  <a:gd name="T32" fmla="*/ 173 w 223"/>
                  <a:gd name="T33" fmla="*/ 25 h 216"/>
                  <a:gd name="T34" fmla="*/ 182 w 223"/>
                  <a:gd name="T35" fmla="*/ 44 h 216"/>
                  <a:gd name="T36" fmla="*/ 146 w 223"/>
                  <a:gd name="T37" fmla="*/ 111 h 216"/>
                  <a:gd name="T38" fmla="*/ 138 w 223"/>
                  <a:gd name="T39" fmla="*/ 110 h 216"/>
                  <a:gd name="T40" fmla="*/ 113 w 223"/>
                  <a:gd name="T41" fmla="*/ 135 h 216"/>
                  <a:gd name="T42" fmla="*/ 114 w 223"/>
                  <a:gd name="T43" fmla="*/ 137 h 216"/>
                  <a:gd name="T44" fmla="*/ 61 w 223"/>
                  <a:gd name="T45" fmla="*/ 153 h 216"/>
                  <a:gd name="T46" fmla="*/ 38 w 223"/>
                  <a:gd name="T47" fmla="*/ 140 h 216"/>
                  <a:gd name="T48" fmla="*/ 13 w 223"/>
                  <a:gd name="T49" fmla="*/ 165 h 216"/>
                  <a:gd name="T50" fmla="*/ 21 w 223"/>
                  <a:gd name="T51" fmla="*/ 182 h 216"/>
                  <a:gd name="T52" fmla="*/ 1 w 223"/>
                  <a:gd name="T53" fmla="*/ 20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216">
                    <a:moveTo>
                      <a:pt x="1" y="208"/>
                    </a:moveTo>
                    <a:cubicBezTo>
                      <a:pt x="0" y="211"/>
                      <a:pt x="0" y="214"/>
                      <a:pt x="2" y="215"/>
                    </a:cubicBezTo>
                    <a:cubicBezTo>
                      <a:pt x="3" y="216"/>
                      <a:pt x="4" y="216"/>
                      <a:pt x="5" y="216"/>
                    </a:cubicBezTo>
                    <a:cubicBezTo>
                      <a:pt x="7" y="216"/>
                      <a:pt x="8" y="216"/>
                      <a:pt x="9" y="214"/>
                    </a:cubicBezTo>
                    <a:cubicBezTo>
                      <a:pt x="29" y="188"/>
                      <a:pt x="29" y="188"/>
                      <a:pt x="29" y="188"/>
                    </a:cubicBezTo>
                    <a:cubicBezTo>
                      <a:pt x="32" y="189"/>
                      <a:pt x="35" y="190"/>
                      <a:pt x="38" y="190"/>
                    </a:cubicBezTo>
                    <a:cubicBezTo>
                      <a:pt x="52" y="190"/>
                      <a:pt x="63" y="178"/>
                      <a:pt x="63" y="165"/>
                    </a:cubicBezTo>
                    <a:cubicBezTo>
                      <a:pt x="63" y="164"/>
                      <a:pt x="63" y="164"/>
                      <a:pt x="63" y="163"/>
                    </a:cubicBezTo>
                    <a:cubicBezTo>
                      <a:pt x="117" y="147"/>
                      <a:pt x="117" y="147"/>
                      <a:pt x="117" y="147"/>
                    </a:cubicBezTo>
                    <a:cubicBezTo>
                      <a:pt x="121" y="154"/>
                      <a:pt x="129" y="160"/>
                      <a:pt x="138" y="160"/>
                    </a:cubicBezTo>
                    <a:cubicBezTo>
                      <a:pt x="152" y="160"/>
                      <a:pt x="163" y="148"/>
                      <a:pt x="163" y="135"/>
                    </a:cubicBezTo>
                    <a:cubicBezTo>
                      <a:pt x="163" y="127"/>
                      <a:pt x="160" y="120"/>
                      <a:pt x="154" y="116"/>
                    </a:cubicBezTo>
                    <a:cubicBezTo>
                      <a:pt x="191" y="48"/>
                      <a:pt x="191" y="48"/>
                      <a:pt x="191" y="48"/>
                    </a:cubicBezTo>
                    <a:cubicBezTo>
                      <a:pt x="193" y="49"/>
                      <a:pt x="196" y="50"/>
                      <a:pt x="198" y="50"/>
                    </a:cubicBezTo>
                    <a:cubicBezTo>
                      <a:pt x="212" y="50"/>
                      <a:pt x="223" y="38"/>
                      <a:pt x="223" y="25"/>
                    </a:cubicBezTo>
                    <a:cubicBezTo>
                      <a:pt x="223" y="11"/>
                      <a:pt x="212" y="0"/>
                      <a:pt x="198" y="0"/>
                    </a:cubicBezTo>
                    <a:cubicBezTo>
                      <a:pt x="185" y="0"/>
                      <a:pt x="173" y="11"/>
                      <a:pt x="173" y="25"/>
                    </a:cubicBezTo>
                    <a:cubicBezTo>
                      <a:pt x="173" y="32"/>
                      <a:pt x="177" y="39"/>
                      <a:pt x="182" y="44"/>
                    </a:cubicBezTo>
                    <a:cubicBezTo>
                      <a:pt x="146" y="111"/>
                      <a:pt x="146" y="111"/>
                      <a:pt x="146" y="111"/>
                    </a:cubicBezTo>
                    <a:cubicBezTo>
                      <a:pt x="143" y="110"/>
                      <a:pt x="141" y="110"/>
                      <a:pt x="138" y="110"/>
                    </a:cubicBezTo>
                    <a:cubicBezTo>
                      <a:pt x="125" y="110"/>
                      <a:pt x="113" y="121"/>
                      <a:pt x="113" y="135"/>
                    </a:cubicBezTo>
                    <a:cubicBezTo>
                      <a:pt x="113" y="135"/>
                      <a:pt x="113" y="136"/>
                      <a:pt x="114" y="137"/>
                    </a:cubicBezTo>
                    <a:cubicBezTo>
                      <a:pt x="61" y="153"/>
                      <a:pt x="61" y="153"/>
                      <a:pt x="61" y="153"/>
                    </a:cubicBezTo>
                    <a:cubicBezTo>
                      <a:pt x="56" y="145"/>
                      <a:pt x="48" y="140"/>
                      <a:pt x="38" y="140"/>
                    </a:cubicBezTo>
                    <a:cubicBezTo>
                      <a:pt x="25" y="140"/>
                      <a:pt x="13" y="151"/>
                      <a:pt x="13" y="165"/>
                    </a:cubicBezTo>
                    <a:cubicBezTo>
                      <a:pt x="13" y="171"/>
                      <a:pt x="16" y="178"/>
                      <a:pt x="21" y="182"/>
                    </a:cubicBezTo>
                    <a:lnTo>
                      <a:pt x="1" y="2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sz="3600">
                  <a:solidFill>
                    <a:srgbClr val="4D4D4F"/>
                  </a:solidFill>
                </a:endParaRPr>
              </a:p>
            </p:txBody>
          </p:sp>
        </p:grpSp>
      </p:grpSp>
      <p:sp>
        <p:nvSpPr>
          <p:cNvPr id="4" name="Date Placeholder 3" hidden="1"/>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174708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204581"/>
            <a:ext cx="3233056" cy="526939"/>
          </a:xfrm>
          <a:prstGeom prst="rect">
            <a:avLst/>
          </a:prstGeom>
          <a:solidFill>
            <a:srgbClr val="000000"/>
          </a:solidFill>
          <a:ln w="12700" algn="ctr">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spcBef>
                <a:spcPts val="1200"/>
              </a:spcBef>
              <a:spcAft>
                <a:spcPts val="0"/>
              </a:spcAft>
              <a:buClr>
                <a:srgbClr val="E45785"/>
              </a:buClr>
              <a:buSzPct val="115000"/>
            </a:pPr>
            <a:endParaRPr lang="en-US" sz="2800" b="1" dirty="0" err="1" smtClean="0">
              <a:solidFill>
                <a:srgbClr val="4D4D4F"/>
              </a:solidFill>
              <a:latin typeface="Arial"/>
            </a:endParaRPr>
          </a:p>
        </p:txBody>
      </p:sp>
      <p:sp>
        <p:nvSpPr>
          <p:cNvPr id="3" name="Footer Placeholder 2"/>
          <p:cNvSpPr>
            <a:spLocks noGrp="1"/>
          </p:cNvSpPr>
          <p:nvPr>
            <p:ph type="ftr" sz="quarter" idx="3"/>
          </p:nvPr>
        </p:nvSpPr>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8" name="TextBox 7"/>
          <p:cNvSpPr txBox="1"/>
          <p:nvPr/>
        </p:nvSpPr>
        <p:spPr bwMode="auto">
          <a:xfrm>
            <a:off x="479776" y="204581"/>
            <a:ext cx="5276131" cy="526939"/>
          </a:xfrm>
          <a:prstGeom prst="rect">
            <a:avLst/>
          </a:prstGeom>
          <a:noFill/>
          <a:ln>
            <a:noFill/>
          </a:ln>
          <a:effectLst/>
          <a:extLst/>
        </p:spPr>
        <p:txBody>
          <a:bodyPr vert="horz" wrap="none" lIns="121851" tIns="60925" rIns="121851" bIns="60925" numCol="1" rtlCol="0" anchor="t" anchorCtr="0" compatLnSpc="1">
            <a:prstTxWarp prst="textNoShape">
              <a:avLst/>
            </a:prstTxWarp>
            <a:noAutofit/>
          </a:bodyPr>
          <a:lstStyle>
            <a:defPPr>
              <a:defRPr lang="en-US"/>
            </a:defPPr>
            <a:lvl1pPr>
              <a:lnSpc>
                <a:spcPts val="3599"/>
              </a:lnSpc>
              <a:spcBef>
                <a:spcPts val="0"/>
              </a:spcBef>
              <a:defRPr sz="3599">
                <a:solidFill>
                  <a:srgbClr val="000000"/>
                </a:solidFill>
                <a:latin typeface="+mn-lt"/>
              </a:defRPr>
            </a:lvl1pPr>
          </a:lstStyle>
          <a:p>
            <a:pPr>
              <a:lnSpc>
                <a:spcPts val="3600"/>
              </a:lnSpc>
              <a:buClr>
                <a:srgbClr val="E45785"/>
              </a:buClr>
            </a:pPr>
            <a:r>
              <a:rPr lang="en-US" sz="2800" b="1" dirty="0" smtClean="0">
                <a:solidFill>
                  <a:srgbClr val="FFFFFF"/>
                </a:solidFill>
                <a:latin typeface="Calibri" panose="020F0502020204030204"/>
              </a:rPr>
              <a:t>WHY </a:t>
            </a:r>
            <a:r>
              <a:rPr lang="en-US" sz="2800" b="1" dirty="0" smtClean="0">
                <a:solidFill>
                  <a:srgbClr val="E45785"/>
                </a:solidFill>
                <a:latin typeface="Calibri" panose="020F0502020204030204"/>
              </a:rPr>
              <a:t>CLOUD?</a:t>
            </a:r>
            <a:endParaRPr lang="en-US" sz="2800" b="1" dirty="0">
              <a:solidFill>
                <a:srgbClr val="E45785"/>
              </a:solidFill>
              <a:latin typeface="Calibri" panose="020F0502020204030204"/>
            </a:endParaRPr>
          </a:p>
        </p:txBody>
      </p:sp>
      <p:sp>
        <p:nvSpPr>
          <p:cNvPr id="11" name="Text Placeholder 1"/>
          <p:cNvSpPr txBox="1">
            <a:spLocks/>
          </p:cNvSpPr>
          <p:nvPr/>
        </p:nvSpPr>
        <p:spPr bwMode="auto">
          <a:xfrm>
            <a:off x="1785257" y="3957694"/>
            <a:ext cx="3164113" cy="165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t" anchorCtr="0" compatLnSpc="1">
            <a:prstTxWarp prst="textNoShape">
              <a:avLst/>
            </a:prstTxWarp>
            <a:normAutofit/>
          </a:bodyPr>
          <a:lstStyle>
            <a:lvl1pPr marL="0" indent="0" algn="l" rtl="0" eaLnBrk="1" fontAlgn="base" hangingPunct="1">
              <a:lnSpc>
                <a:spcPct val="90000"/>
              </a:lnSpc>
              <a:spcBef>
                <a:spcPts val="2400"/>
              </a:spcBef>
              <a:spcAft>
                <a:spcPct val="0"/>
              </a:spcAft>
              <a:buClr>
                <a:schemeClr val="accent2"/>
              </a:buClr>
              <a:buSzPct val="100000"/>
              <a:buFont typeface="Arial" panose="020B0604020202020204" pitchFamily="34" charset="0"/>
              <a:buChar char="​"/>
              <a:defRPr sz="2600">
                <a:solidFill>
                  <a:schemeClr val="tx1"/>
                </a:solidFill>
                <a:latin typeface="+mn-lt"/>
                <a:ea typeface="+mn-ea"/>
                <a:cs typeface="Arial" pitchFamily="34" charset="0"/>
              </a:defRPr>
            </a:lvl1pPr>
            <a:lvl2pPr marL="460375" indent="-174625" algn="l" rtl="0" eaLnBrk="1" fontAlgn="base" hangingPunct="1">
              <a:lnSpc>
                <a:spcPct val="90000"/>
              </a:lnSpc>
              <a:spcBef>
                <a:spcPts val="600"/>
              </a:spcBef>
              <a:spcAft>
                <a:spcPct val="0"/>
              </a:spcAft>
              <a:buClr>
                <a:schemeClr val="accent2"/>
              </a:buClr>
              <a:buSzPct val="100000"/>
              <a:buFont typeface="Arial" panose="020B0604020202020204" pitchFamily="34" charset="0"/>
              <a:buChar char="•"/>
              <a:defRPr sz="2400">
                <a:solidFill>
                  <a:schemeClr val="tx1"/>
                </a:solidFill>
                <a:latin typeface="+mn-lt"/>
              </a:defRPr>
            </a:lvl2pPr>
            <a:lvl3pPr marL="8001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200">
                <a:solidFill>
                  <a:schemeClr val="tx1"/>
                </a:solidFill>
                <a:latin typeface="+mn-lt"/>
              </a:defRPr>
            </a:lvl3pPr>
            <a:lvl4pPr marL="1028700" indent="-228600" algn="l" rtl="0" eaLnBrk="1" fontAlgn="base" hangingPunct="1">
              <a:lnSpc>
                <a:spcPct val="90000"/>
              </a:lnSpc>
              <a:spcBef>
                <a:spcPts val="600"/>
              </a:spcBef>
              <a:spcAft>
                <a:spcPct val="0"/>
              </a:spcAft>
              <a:buClr>
                <a:schemeClr val="accent2"/>
              </a:buClr>
              <a:buSzPct val="100000"/>
              <a:buFont typeface="Helvetica" pitchFamily="34" charset="0"/>
              <a:buChar char="–"/>
              <a:defRPr sz="2000">
                <a:solidFill>
                  <a:schemeClr val="tx1"/>
                </a:solidFill>
                <a:latin typeface="+mn-lt"/>
              </a:defRPr>
            </a:lvl4pPr>
            <a:lvl5pPr marL="1257300" indent="-228600" algn="l" rtl="0" eaLnBrk="1" fontAlgn="base" hangingPunct="1">
              <a:lnSpc>
                <a:spcPct val="90000"/>
              </a:lnSpc>
              <a:spcBef>
                <a:spcPts val="600"/>
              </a:spcBef>
              <a:spcAft>
                <a:spcPct val="0"/>
              </a:spcAft>
              <a:buClr>
                <a:schemeClr val="accent2"/>
              </a:buClr>
              <a:buFont typeface="Helvetica" pitchFamily="34" charset="0"/>
              <a:buChar char="–"/>
              <a:defRPr sz="1800" baseline="0">
                <a:solidFill>
                  <a:schemeClr val="tx1"/>
                </a:solidFill>
                <a:latin typeface="+mn-lt"/>
              </a:defRPr>
            </a:lvl5pPr>
            <a:lvl6pPr marL="2514600" indent="-228600" algn="l" rtl="0" eaLnBrk="1" fontAlgn="base" hangingPunct="1">
              <a:spcBef>
                <a:spcPct val="20000"/>
              </a:spcBef>
              <a:spcAft>
                <a:spcPct val="0"/>
              </a:spcAft>
              <a:buClr>
                <a:schemeClr val="accent2"/>
              </a:buClr>
              <a:buChar char="»"/>
              <a:defRPr sz="1600">
                <a:solidFill>
                  <a:schemeClr val="tx1"/>
                </a:solidFill>
                <a:latin typeface="+mn-lt"/>
              </a:defRPr>
            </a:lvl6pPr>
            <a:lvl7pPr marL="2971800" indent="-228600" algn="l" rtl="0" eaLnBrk="1" fontAlgn="base" hangingPunct="1">
              <a:spcBef>
                <a:spcPct val="20000"/>
              </a:spcBef>
              <a:spcAft>
                <a:spcPct val="0"/>
              </a:spcAft>
              <a:buClr>
                <a:schemeClr val="accent2"/>
              </a:buClr>
              <a:buChar char="»"/>
              <a:defRPr sz="1600">
                <a:solidFill>
                  <a:schemeClr val="tx1"/>
                </a:solidFill>
                <a:latin typeface="+mn-lt"/>
              </a:defRPr>
            </a:lvl7pPr>
            <a:lvl8pPr marL="3429000" indent="-228600" algn="l" rtl="0" eaLnBrk="1" fontAlgn="base" hangingPunct="1">
              <a:spcBef>
                <a:spcPct val="20000"/>
              </a:spcBef>
              <a:spcAft>
                <a:spcPct val="0"/>
              </a:spcAft>
              <a:buClr>
                <a:schemeClr val="accent2"/>
              </a:buClr>
              <a:buChar char="»"/>
              <a:defRPr sz="1600">
                <a:solidFill>
                  <a:schemeClr val="tx1"/>
                </a:solidFill>
                <a:latin typeface="+mn-lt"/>
              </a:defRPr>
            </a:lvl8pPr>
            <a:lvl9pPr marL="3886200" indent="-228600" algn="l" rtl="0" eaLnBrk="1" fontAlgn="base" hangingPunct="1">
              <a:spcBef>
                <a:spcPct val="20000"/>
              </a:spcBef>
              <a:spcAft>
                <a:spcPct val="0"/>
              </a:spcAft>
              <a:buClr>
                <a:schemeClr val="accent2"/>
              </a:buClr>
              <a:buChar char="»"/>
              <a:defRPr sz="1600">
                <a:solidFill>
                  <a:schemeClr val="tx1"/>
                </a:solidFill>
                <a:latin typeface="+mn-lt"/>
              </a:defRPr>
            </a:lvl9pPr>
          </a:lstStyle>
          <a:p>
            <a:pPr algn="ctr">
              <a:lnSpc>
                <a:spcPts val="2400"/>
              </a:lnSpc>
              <a:spcBef>
                <a:spcPts val="0"/>
              </a:spcBef>
              <a:buClr>
                <a:srgbClr val="E45785"/>
              </a:buClr>
            </a:pPr>
            <a:r>
              <a:rPr lang="en-US" sz="3599" b="1" kern="0" dirty="0" smtClean="0">
                <a:solidFill>
                  <a:srgbClr val="E45785"/>
                </a:solidFill>
                <a:latin typeface="Calibri" panose="020F0502020204030204" pitchFamily="34" charset="0"/>
                <a:cs typeface="Calibri" panose="020F0502020204030204" pitchFamily="34" charset="0"/>
              </a:rPr>
              <a:t>AGILITY</a:t>
            </a:r>
          </a:p>
          <a:p>
            <a:pPr algn="ctr">
              <a:lnSpc>
                <a:spcPts val="2400"/>
              </a:lnSpc>
              <a:spcBef>
                <a:spcPts val="0"/>
              </a:spcBef>
              <a:buClr>
                <a:srgbClr val="E45785"/>
              </a:buClr>
              <a:buNone/>
            </a:pPr>
            <a:r>
              <a:rPr lang="en-US" sz="3599" b="1" kern="0" dirty="0" smtClean="0">
                <a:solidFill>
                  <a:srgbClr val="E45785"/>
                </a:solidFill>
                <a:latin typeface="Calibri" panose="020F0502020204030204" pitchFamily="34" charset="0"/>
                <a:cs typeface="Calibri" panose="020F0502020204030204" pitchFamily="34" charset="0"/>
              </a:rPr>
              <a:t> </a:t>
            </a:r>
          </a:p>
          <a:p>
            <a:pPr algn="ctr">
              <a:lnSpc>
                <a:spcPts val="2400"/>
              </a:lnSpc>
              <a:spcBef>
                <a:spcPts val="0"/>
              </a:spcBef>
              <a:buClr>
                <a:srgbClr val="E45785"/>
              </a:buClr>
            </a:pPr>
            <a:r>
              <a:rPr lang="en-US" sz="3600" kern="0" dirty="0" smtClean="0">
                <a:solidFill>
                  <a:srgbClr val="4D4D4F"/>
                </a:solidFill>
                <a:latin typeface="Calibri" panose="020F0502020204030204" pitchFamily="34" charset="0"/>
                <a:cs typeface="Calibri" panose="020F0502020204030204" pitchFamily="34" charset="0"/>
              </a:rPr>
              <a:t>Fast to react </a:t>
            </a:r>
            <a:endParaRPr lang="en-US" sz="3600" kern="0" dirty="0">
              <a:solidFill>
                <a:srgbClr val="4D4D4F"/>
              </a:solidFill>
              <a:latin typeface="Calibri" panose="020F0502020204030204" pitchFamily="34" charset="0"/>
              <a:cs typeface="Calibri" panose="020F0502020204030204" pitchFamily="34" charset="0"/>
            </a:endParaRPr>
          </a:p>
        </p:txBody>
      </p:sp>
      <p:sp>
        <p:nvSpPr>
          <p:cNvPr id="22" name="Text Placeholder 1"/>
          <p:cNvSpPr txBox="1">
            <a:spLocks/>
          </p:cNvSpPr>
          <p:nvPr/>
        </p:nvSpPr>
        <p:spPr bwMode="auto">
          <a:xfrm>
            <a:off x="6492044" y="3968404"/>
            <a:ext cx="3697606" cy="1532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anchor="t" anchorCtr="0" compatLnSpc="1">
            <a:prstTxWarp prst="textNoShape">
              <a:avLst/>
            </a:prstTxWarp>
            <a:normAutofit/>
          </a:bodyPr>
          <a:lstStyle>
            <a:defPPr>
              <a:defRPr lang="en-US"/>
            </a:defPPr>
            <a:lvl1pPr marL="0" indent="0" algn="ctr" eaLnBrk="1" hangingPunct="1">
              <a:lnSpc>
                <a:spcPct val="90000"/>
              </a:lnSpc>
              <a:spcBef>
                <a:spcPts val="2400"/>
              </a:spcBef>
              <a:buClr>
                <a:srgbClr val="E45785"/>
              </a:buClr>
              <a:buSzPct val="100000"/>
              <a:buFont typeface="Arial" panose="020B0604020202020204" pitchFamily="34" charset="0"/>
              <a:buChar char="​"/>
              <a:defRPr sz="4400" kern="0" spc="-300">
                <a:latin typeface="+mn-lt"/>
                <a:cs typeface="Arial" pitchFamily="34" charset="0"/>
              </a:defRPr>
            </a:lvl1pPr>
            <a:lvl2pPr marL="460375" indent="-174625" eaLnBrk="1" hangingPunct="1">
              <a:lnSpc>
                <a:spcPct val="90000"/>
              </a:lnSpc>
              <a:spcBef>
                <a:spcPts val="600"/>
              </a:spcBef>
              <a:buSzPct val="100000"/>
              <a:buFont typeface="Arial" panose="020B0604020202020204" pitchFamily="34" charset="0"/>
              <a:buChar char="•"/>
              <a:defRPr sz="2400">
                <a:latin typeface="+mn-lt"/>
              </a:defRPr>
            </a:lvl2pPr>
            <a:lvl3pPr marL="800100" indent="-228600" eaLnBrk="1" hangingPunct="1">
              <a:lnSpc>
                <a:spcPct val="90000"/>
              </a:lnSpc>
              <a:spcBef>
                <a:spcPts val="600"/>
              </a:spcBef>
              <a:buSzPct val="100000"/>
              <a:buFont typeface="Helvetica" pitchFamily="34" charset="0"/>
              <a:buChar char="–"/>
              <a:defRPr sz="2200">
                <a:latin typeface="+mn-lt"/>
              </a:defRPr>
            </a:lvl3pPr>
            <a:lvl4pPr marL="1028700" indent="-228600" eaLnBrk="1" hangingPunct="1">
              <a:lnSpc>
                <a:spcPct val="90000"/>
              </a:lnSpc>
              <a:spcBef>
                <a:spcPts val="600"/>
              </a:spcBef>
              <a:buSzPct val="100000"/>
              <a:buFont typeface="Helvetica" pitchFamily="34" charset="0"/>
              <a:buChar char="–"/>
              <a:defRPr sz="2000">
                <a:latin typeface="+mn-lt"/>
              </a:defRPr>
            </a:lvl4pPr>
            <a:lvl5pPr marL="1257300" indent="-228600" eaLnBrk="1" hangingPunct="1">
              <a:lnSpc>
                <a:spcPct val="90000"/>
              </a:lnSpc>
              <a:spcBef>
                <a:spcPts val="600"/>
              </a:spcBef>
              <a:buFont typeface="Helvetica" pitchFamily="34" charset="0"/>
              <a:buChar char="–"/>
              <a:defRPr sz="1800" baseline="0">
                <a:latin typeface="+mn-lt"/>
              </a:defRPr>
            </a:lvl5pPr>
            <a:lvl6pPr marL="2514600" indent="-228600" fontAlgn="base">
              <a:spcBef>
                <a:spcPct val="20000"/>
              </a:spcBef>
              <a:spcAft>
                <a:spcPct val="0"/>
              </a:spcAft>
              <a:buClr>
                <a:schemeClr val="accent2"/>
              </a:buClr>
              <a:buChar char="»"/>
              <a:defRPr sz="1600">
                <a:latin typeface="+mn-lt"/>
              </a:defRPr>
            </a:lvl6pPr>
            <a:lvl7pPr marL="2971800" indent="-228600" fontAlgn="base">
              <a:spcBef>
                <a:spcPct val="20000"/>
              </a:spcBef>
              <a:spcAft>
                <a:spcPct val="0"/>
              </a:spcAft>
              <a:buClr>
                <a:schemeClr val="accent2"/>
              </a:buClr>
              <a:buChar char="»"/>
              <a:defRPr sz="1600">
                <a:latin typeface="+mn-lt"/>
              </a:defRPr>
            </a:lvl7pPr>
            <a:lvl8pPr marL="3429000" indent="-228600" fontAlgn="base">
              <a:spcBef>
                <a:spcPct val="20000"/>
              </a:spcBef>
              <a:spcAft>
                <a:spcPct val="0"/>
              </a:spcAft>
              <a:buClr>
                <a:schemeClr val="accent2"/>
              </a:buClr>
              <a:buChar char="»"/>
              <a:defRPr sz="1600">
                <a:latin typeface="+mn-lt"/>
              </a:defRPr>
            </a:lvl8pPr>
            <a:lvl9pPr marL="3886200" indent="-228600" fontAlgn="base">
              <a:spcBef>
                <a:spcPct val="20000"/>
              </a:spcBef>
              <a:spcAft>
                <a:spcPct val="0"/>
              </a:spcAft>
              <a:buClr>
                <a:schemeClr val="accent2"/>
              </a:buClr>
              <a:buChar char="»"/>
              <a:defRPr sz="1600">
                <a:latin typeface="+mn-lt"/>
              </a:defRPr>
            </a:lvl9pPr>
          </a:lstStyle>
          <a:p>
            <a:pPr>
              <a:lnSpc>
                <a:spcPts val="2400"/>
              </a:lnSpc>
              <a:spcBef>
                <a:spcPts val="0"/>
              </a:spcBef>
            </a:pPr>
            <a:r>
              <a:rPr lang="en-US" sz="3599" b="1" spc="0" dirty="0" smtClean="0">
                <a:solidFill>
                  <a:srgbClr val="E45785"/>
                </a:solidFill>
                <a:latin typeface="Calibri" panose="020F0502020204030204" pitchFamily="34" charset="0"/>
                <a:cs typeface="Calibri" panose="020F0502020204030204" pitchFamily="34" charset="0"/>
              </a:rPr>
              <a:t>ELASTICITY</a:t>
            </a:r>
          </a:p>
          <a:p>
            <a:pPr>
              <a:lnSpc>
                <a:spcPts val="2400"/>
              </a:lnSpc>
              <a:spcBef>
                <a:spcPts val="0"/>
              </a:spcBef>
            </a:pPr>
            <a:r>
              <a:rPr lang="en-US" sz="3599" b="1" spc="0" dirty="0" smtClean="0">
                <a:solidFill>
                  <a:srgbClr val="E45785"/>
                </a:solidFill>
                <a:latin typeface="Calibri" panose="020F0502020204030204" pitchFamily="34" charset="0"/>
                <a:cs typeface="Calibri" panose="020F0502020204030204" pitchFamily="34" charset="0"/>
              </a:rPr>
              <a:t> </a:t>
            </a:r>
            <a:endParaRPr lang="en-US" sz="3599" b="1" spc="0" dirty="0">
              <a:solidFill>
                <a:srgbClr val="E45785"/>
              </a:solidFill>
              <a:latin typeface="Calibri" panose="020F0502020204030204" pitchFamily="34" charset="0"/>
              <a:cs typeface="Calibri" panose="020F0502020204030204" pitchFamily="34" charset="0"/>
            </a:endParaRPr>
          </a:p>
          <a:p>
            <a:pPr>
              <a:lnSpc>
                <a:spcPts val="2400"/>
              </a:lnSpc>
              <a:spcBef>
                <a:spcPts val="0"/>
              </a:spcBef>
            </a:pPr>
            <a:r>
              <a:rPr lang="en-US" sz="3600" dirty="0">
                <a:solidFill>
                  <a:srgbClr val="4D4D4F"/>
                </a:solidFill>
                <a:latin typeface="Calibri" panose="020F0502020204030204" pitchFamily="34" charset="0"/>
                <a:cs typeface="Calibri" panose="020F0502020204030204" pitchFamily="34" charset="0"/>
              </a:rPr>
              <a:t>Fast to grow </a:t>
            </a:r>
          </a:p>
        </p:txBody>
      </p:sp>
      <p:grpSp>
        <p:nvGrpSpPr>
          <p:cNvPr id="26" name="Group 25"/>
          <p:cNvGrpSpPr/>
          <p:nvPr/>
        </p:nvGrpSpPr>
        <p:grpSpPr>
          <a:xfrm>
            <a:off x="2372593" y="2076764"/>
            <a:ext cx="2839615" cy="1706521"/>
            <a:chOff x="2372593" y="2076764"/>
            <a:chExt cx="2839615" cy="1706521"/>
          </a:xfrm>
        </p:grpSpPr>
        <p:pic>
          <p:nvPicPr>
            <p:cNvPr id="14" name="Picture 13"/>
            <p:cNvPicPr>
              <a:picLocks noChangeAspect="1"/>
            </p:cNvPicPr>
            <p:nvPr/>
          </p:nvPicPr>
          <p:blipFill>
            <a:blip r:embed="rId3"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372593" y="2076764"/>
              <a:ext cx="2839615" cy="1706521"/>
            </a:xfrm>
            <a:prstGeom prst="rect">
              <a:avLst/>
            </a:prstGeom>
          </p:spPr>
        </p:pic>
        <p:grpSp>
          <p:nvGrpSpPr>
            <p:cNvPr id="6" name="Group 4"/>
            <p:cNvGrpSpPr>
              <a:grpSpLocks noChangeAspect="1"/>
            </p:cNvGrpSpPr>
            <p:nvPr/>
          </p:nvGrpSpPr>
          <p:grpSpPr bwMode="auto">
            <a:xfrm>
              <a:off x="3446463" y="2785817"/>
              <a:ext cx="643216" cy="833683"/>
              <a:chOff x="2171" y="1746"/>
              <a:chExt cx="412" cy="534"/>
            </a:xfrm>
            <a:solidFill>
              <a:schemeClr val="accent2"/>
            </a:solidFill>
          </p:grpSpPr>
          <p:sp>
            <p:nvSpPr>
              <p:cNvPr id="9" name="Freeform 5"/>
              <p:cNvSpPr>
                <a:spLocks noEditPoints="1"/>
              </p:cNvSpPr>
              <p:nvPr/>
            </p:nvSpPr>
            <p:spPr bwMode="auto">
              <a:xfrm>
                <a:off x="2232" y="1938"/>
                <a:ext cx="275" cy="273"/>
              </a:xfrm>
              <a:custGeom>
                <a:avLst/>
                <a:gdLst>
                  <a:gd name="T0" fmla="*/ 60 w 120"/>
                  <a:gd name="T1" fmla="*/ 0 h 120"/>
                  <a:gd name="T2" fmla="*/ 0 w 120"/>
                  <a:gd name="T3" fmla="*/ 60 h 120"/>
                  <a:gd name="T4" fmla="*/ 60 w 120"/>
                  <a:gd name="T5" fmla="*/ 120 h 120"/>
                  <a:gd name="T6" fmla="*/ 120 w 120"/>
                  <a:gd name="T7" fmla="*/ 60 h 120"/>
                  <a:gd name="T8" fmla="*/ 60 w 120"/>
                  <a:gd name="T9" fmla="*/ 0 h 120"/>
                  <a:gd name="T10" fmla="*/ 94 w 120"/>
                  <a:gd name="T11" fmla="*/ 29 h 120"/>
                  <a:gd name="T12" fmla="*/ 64 w 120"/>
                  <a:gd name="T13" fmla="*/ 59 h 120"/>
                  <a:gd name="T14" fmla="*/ 60 w 120"/>
                  <a:gd name="T15" fmla="*/ 60 h 120"/>
                  <a:gd name="T16" fmla="*/ 57 w 120"/>
                  <a:gd name="T17" fmla="*/ 59 h 120"/>
                  <a:gd name="T18" fmla="*/ 57 w 120"/>
                  <a:gd name="T19" fmla="*/ 52 h 120"/>
                  <a:gd name="T20" fmla="*/ 87 w 120"/>
                  <a:gd name="T21" fmla="*/ 22 h 120"/>
                  <a:gd name="T22" fmla="*/ 94 w 120"/>
                  <a:gd name="T23" fmla="*/ 22 h 120"/>
                  <a:gd name="T24" fmla="*/ 94 w 120"/>
                  <a:gd name="T25"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0">
                    <a:moveTo>
                      <a:pt x="60" y="0"/>
                    </a:moveTo>
                    <a:cubicBezTo>
                      <a:pt x="27" y="0"/>
                      <a:pt x="0" y="27"/>
                      <a:pt x="0" y="60"/>
                    </a:cubicBezTo>
                    <a:cubicBezTo>
                      <a:pt x="0" y="93"/>
                      <a:pt x="27" y="120"/>
                      <a:pt x="60" y="120"/>
                    </a:cubicBezTo>
                    <a:cubicBezTo>
                      <a:pt x="94" y="120"/>
                      <a:pt x="120" y="93"/>
                      <a:pt x="120" y="60"/>
                    </a:cubicBezTo>
                    <a:cubicBezTo>
                      <a:pt x="120" y="27"/>
                      <a:pt x="94" y="0"/>
                      <a:pt x="60" y="0"/>
                    </a:cubicBezTo>
                    <a:close/>
                    <a:moveTo>
                      <a:pt x="94" y="29"/>
                    </a:moveTo>
                    <a:cubicBezTo>
                      <a:pt x="64" y="59"/>
                      <a:pt x="64" y="59"/>
                      <a:pt x="64" y="59"/>
                    </a:cubicBezTo>
                    <a:cubicBezTo>
                      <a:pt x="63" y="60"/>
                      <a:pt x="62" y="60"/>
                      <a:pt x="60" y="60"/>
                    </a:cubicBezTo>
                    <a:cubicBezTo>
                      <a:pt x="59" y="60"/>
                      <a:pt x="58" y="60"/>
                      <a:pt x="57" y="59"/>
                    </a:cubicBezTo>
                    <a:cubicBezTo>
                      <a:pt x="55" y="57"/>
                      <a:pt x="55" y="54"/>
                      <a:pt x="57" y="52"/>
                    </a:cubicBezTo>
                    <a:cubicBezTo>
                      <a:pt x="87" y="22"/>
                      <a:pt x="87" y="22"/>
                      <a:pt x="87" y="22"/>
                    </a:cubicBezTo>
                    <a:cubicBezTo>
                      <a:pt x="89" y="20"/>
                      <a:pt x="92" y="20"/>
                      <a:pt x="94" y="22"/>
                    </a:cubicBezTo>
                    <a:cubicBezTo>
                      <a:pt x="96" y="24"/>
                      <a:pt x="96" y="27"/>
                      <a:pt x="94" y="2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0" name="Freeform 6"/>
              <p:cNvSpPr>
                <a:spLocks/>
              </p:cNvSpPr>
              <p:nvPr/>
            </p:nvSpPr>
            <p:spPr bwMode="auto">
              <a:xfrm>
                <a:off x="2317" y="1746"/>
                <a:ext cx="128" cy="91"/>
              </a:xfrm>
              <a:custGeom>
                <a:avLst/>
                <a:gdLst>
                  <a:gd name="T0" fmla="*/ 6 w 56"/>
                  <a:gd name="T1" fmla="*/ 40 h 40"/>
                  <a:gd name="T2" fmla="*/ 3 w 56"/>
                  <a:gd name="T3" fmla="*/ 40 h 40"/>
                  <a:gd name="T4" fmla="*/ 43 w 56"/>
                  <a:gd name="T5" fmla="*/ 40 h 40"/>
                  <a:gd name="T6" fmla="*/ 48 w 56"/>
                  <a:gd name="T7" fmla="*/ 40 h 40"/>
                  <a:gd name="T8" fmla="*/ 56 w 56"/>
                  <a:gd name="T9" fmla="*/ 34 h 40"/>
                  <a:gd name="T10" fmla="*/ 56 w 56"/>
                  <a:gd name="T11" fmla="*/ 4 h 40"/>
                  <a:gd name="T12" fmla="*/ 48 w 56"/>
                  <a:gd name="T13" fmla="*/ 0 h 40"/>
                  <a:gd name="T14" fmla="*/ 6 w 56"/>
                  <a:gd name="T15" fmla="*/ 0 h 40"/>
                  <a:gd name="T16" fmla="*/ 0 w 56"/>
                  <a:gd name="T17" fmla="*/ 4 h 40"/>
                  <a:gd name="T18" fmla="*/ 0 w 56"/>
                  <a:gd name="T19" fmla="*/ 34 h 40"/>
                  <a:gd name="T20" fmla="*/ 6 w 56"/>
                  <a:gd name="T2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40">
                    <a:moveTo>
                      <a:pt x="6" y="40"/>
                    </a:moveTo>
                    <a:cubicBezTo>
                      <a:pt x="3" y="40"/>
                      <a:pt x="3" y="40"/>
                      <a:pt x="3" y="40"/>
                    </a:cubicBezTo>
                    <a:cubicBezTo>
                      <a:pt x="43" y="40"/>
                      <a:pt x="43" y="40"/>
                      <a:pt x="43" y="40"/>
                    </a:cubicBezTo>
                    <a:cubicBezTo>
                      <a:pt x="48" y="40"/>
                      <a:pt x="48" y="40"/>
                      <a:pt x="48" y="40"/>
                    </a:cubicBezTo>
                    <a:cubicBezTo>
                      <a:pt x="51" y="40"/>
                      <a:pt x="56" y="37"/>
                      <a:pt x="56" y="34"/>
                    </a:cubicBezTo>
                    <a:cubicBezTo>
                      <a:pt x="56" y="4"/>
                      <a:pt x="56" y="4"/>
                      <a:pt x="56" y="4"/>
                    </a:cubicBezTo>
                    <a:cubicBezTo>
                      <a:pt x="56" y="2"/>
                      <a:pt x="51" y="0"/>
                      <a:pt x="48" y="0"/>
                    </a:cubicBezTo>
                    <a:cubicBezTo>
                      <a:pt x="6" y="0"/>
                      <a:pt x="6" y="0"/>
                      <a:pt x="6" y="0"/>
                    </a:cubicBezTo>
                    <a:cubicBezTo>
                      <a:pt x="4" y="0"/>
                      <a:pt x="0" y="2"/>
                      <a:pt x="0" y="4"/>
                    </a:cubicBezTo>
                    <a:cubicBezTo>
                      <a:pt x="0" y="34"/>
                      <a:pt x="0" y="34"/>
                      <a:pt x="0" y="34"/>
                    </a:cubicBezTo>
                    <a:cubicBezTo>
                      <a:pt x="0" y="37"/>
                      <a:pt x="4" y="40"/>
                      <a:pt x="6" y="4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2" name="Freeform 7"/>
              <p:cNvSpPr>
                <a:spLocks noEditPoints="1"/>
              </p:cNvSpPr>
              <p:nvPr/>
            </p:nvSpPr>
            <p:spPr bwMode="auto">
              <a:xfrm>
                <a:off x="2171" y="1856"/>
                <a:ext cx="412" cy="424"/>
              </a:xfrm>
              <a:custGeom>
                <a:avLst/>
                <a:gdLst>
                  <a:gd name="T0" fmla="*/ 112 w 180"/>
                  <a:gd name="T1" fmla="*/ 9 h 186"/>
                  <a:gd name="T2" fmla="*/ 112 w 180"/>
                  <a:gd name="T3" fmla="*/ 0 h 186"/>
                  <a:gd name="T4" fmla="*/ 72 w 180"/>
                  <a:gd name="T5" fmla="*/ 0 h 186"/>
                  <a:gd name="T6" fmla="*/ 72 w 180"/>
                  <a:gd name="T7" fmla="*/ 9 h 186"/>
                  <a:gd name="T8" fmla="*/ 0 w 180"/>
                  <a:gd name="T9" fmla="*/ 96 h 186"/>
                  <a:gd name="T10" fmla="*/ 89 w 180"/>
                  <a:gd name="T11" fmla="*/ 186 h 186"/>
                  <a:gd name="T12" fmla="*/ 180 w 180"/>
                  <a:gd name="T13" fmla="*/ 96 h 186"/>
                  <a:gd name="T14" fmla="*/ 112 w 180"/>
                  <a:gd name="T15" fmla="*/ 9 h 186"/>
                  <a:gd name="T16" fmla="*/ 87 w 180"/>
                  <a:gd name="T17" fmla="*/ 166 h 186"/>
                  <a:gd name="T18" fmla="*/ 17 w 180"/>
                  <a:gd name="T19" fmla="*/ 96 h 186"/>
                  <a:gd name="T20" fmla="*/ 87 w 180"/>
                  <a:gd name="T21" fmla="*/ 26 h 186"/>
                  <a:gd name="T22" fmla="*/ 157 w 180"/>
                  <a:gd name="T23" fmla="*/ 96 h 186"/>
                  <a:gd name="T24" fmla="*/ 87 w 180"/>
                  <a:gd name="T25" fmla="*/ 16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0" h="186">
                    <a:moveTo>
                      <a:pt x="112" y="9"/>
                    </a:moveTo>
                    <a:cubicBezTo>
                      <a:pt x="112" y="0"/>
                      <a:pt x="112" y="0"/>
                      <a:pt x="112" y="0"/>
                    </a:cubicBezTo>
                    <a:cubicBezTo>
                      <a:pt x="72" y="0"/>
                      <a:pt x="72" y="0"/>
                      <a:pt x="72" y="0"/>
                    </a:cubicBezTo>
                    <a:cubicBezTo>
                      <a:pt x="72" y="9"/>
                      <a:pt x="72" y="9"/>
                      <a:pt x="72" y="9"/>
                    </a:cubicBezTo>
                    <a:cubicBezTo>
                      <a:pt x="32" y="18"/>
                      <a:pt x="0" y="54"/>
                      <a:pt x="0" y="96"/>
                    </a:cubicBezTo>
                    <a:cubicBezTo>
                      <a:pt x="0" y="146"/>
                      <a:pt x="39" y="186"/>
                      <a:pt x="89" y="186"/>
                    </a:cubicBezTo>
                    <a:cubicBezTo>
                      <a:pt x="138" y="186"/>
                      <a:pt x="180" y="146"/>
                      <a:pt x="180" y="96"/>
                    </a:cubicBezTo>
                    <a:cubicBezTo>
                      <a:pt x="180" y="54"/>
                      <a:pt x="152" y="18"/>
                      <a:pt x="112" y="9"/>
                    </a:cubicBezTo>
                    <a:close/>
                    <a:moveTo>
                      <a:pt x="87" y="166"/>
                    </a:moveTo>
                    <a:cubicBezTo>
                      <a:pt x="49" y="166"/>
                      <a:pt x="17" y="135"/>
                      <a:pt x="17" y="96"/>
                    </a:cubicBezTo>
                    <a:cubicBezTo>
                      <a:pt x="17" y="58"/>
                      <a:pt x="49" y="26"/>
                      <a:pt x="87" y="26"/>
                    </a:cubicBezTo>
                    <a:cubicBezTo>
                      <a:pt x="126" y="26"/>
                      <a:pt x="157" y="58"/>
                      <a:pt x="157" y="96"/>
                    </a:cubicBezTo>
                    <a:cubicBezTo>
                      <a:pt x="157" y="135"/>
                      <a:pt x="126" y="166"/>
                      <a:pt x="87" y="16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grpSp>
      </p:grpSp>
      <p:grpSp>
        <p:nvGrpSpPr>
          <p:cNvPr id="27" name="Group 26"/>
          <p:cNvGrpSpPr/>
          <p:nvPr/>
        </p:nvGrpSpPr>
        <p:grpSpPr>
          <a:xfrm>
            <a:off x="6897275" y="2059698"/>
            <a:ext cx="2839615" cy="1706521"/>
            <a:chOff x="6897275" y="2028166"/>
            <a:chExt cx="2839615" cy="1706521"/>
          </a:xfrm>
        </p:grpSpPr>
        <p:pic>
          <p:nvPicPr>
            <p:cNvPr id="20" name="Picture 19"/>
            <p:cNvPicPr>
              <a:picLocks noChangeAspect="1"/>
            </p:cNvPicPr>
            <p:nvPr/>
          </p:nvPicPr>
          <p:blipFill>
            <a:blip r:embed="rId4" cstate="email">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6897275" y="2028166"/>
              <a:ext cx="2839615" cy="1706521"/>
            </a:xfrm>
            <a:prstGeom prst="rect">
              <a:avLst/>
            </a:prstGeom>
          </p:spPr>
        </p:pic>
        <p:grpSp>
          <p:nvGrpSpPr>
            <p:cNvPr id="13" name="Group 10"/>
            <p:cNvGrpSpPr>
              <a:grpSpLocks noChangeAspect="1"/>
            </p:cNvGrpSpPr>
            <p:nvPr/>
          </p:nvGrpSpPr>
          <p:grpSpPr bwMode="auto">
            <a:xfrm>
              <a:off x="7858125" y="2831786"/>
              <a:ext cx="841489" cy="735327"/>
              <a:chOff x="4950" y="1776"/>
              <a:chExt cx="539" cy="471"/>
            </a:xfrm>
            <a:solidFill>
              <a:schemeClr val="accent2"/>
            </a:solidFill>
          </p:grpSpPr>
          <p:sp>
            <p:nvSpPr>
              <p:cNvPr id="16" name="Freeform 11"/>
              <p:cNvSpPr>
                <a:spLocks/>
              </p:cNvSpPr>
              <p:nvPr/>
            </p:nvSpPr>
            <p:spPr bwMode="auto">
              <a:xfrm>
                <a:off x="4950" y="1977"/>
                <a:ext cx="539" cy="270"/>
              </a:xfrm>
              <a:custGeom>
                <a:avLst/>
                <a:gdLst>
                  <a:gd name="T0" fmla="*/ 214 w 236"/>
                  <a:gd name="T1" fmla="*/ 38 h 118"/>
                  <a:gd name="T2" fmla="*/ 193 w 236"/>
                  <a:gd name="T3" fmla="*/ 50 h 118"/>
                  <a:gd name="T4" fmla="*/ 170 w 236"/>
                  <a:gd name="T5" fmla="*/ 64 h 118"/>
                  <a:gd name="T6" fmla="*/ 166 w 236"/>
                  <a:gd name="T7" fmla="*/ 54 h 118"/>
                  <a:gd name="T8" fmla="*/ 127 w 236"/>
                  <a:gd name="T9" fmla="*/ 45 h 118"/>
                  <a:gd name="T10" fmla="*/ 122 w 236"/>
                  <a:gd name="T11" fmla="*/ 46 h 118"/>
                  <a:gd name="T12" fmla="*/ 112 w 236"/>
                  <a:gd name="T13" fmla="*/ 41 h 118"/>
                  <a:gd name="T14" fmla="*/ 56 w 236"/>
                  <a:gd name="T15" fmla="*/ 24 h 118"/>
                  <a:gd name="T16" fmla="*/ 56 w 236"/>
                  <a:gd name="T17" fmla="*/ 5 h 118"/>
                  <a:gd name="T18" fmla="*/ 50 w 236"/>
                  <a:gd name="T19" fmla="*/ 0 h 118"/>
                  <a:gd name="T20" fmla="*/ 4 w 236"/>
                  <a:gd name="T21" fmla="*/ 0 h 118"/>
                  <a:gd name="T22" fmla="*/ 0 w 236"/>
                  <a:gd name="T23" fmla="*/ 5 h 118"/>
                  <a:gd name="T24" fmla="*/ 0 w 236"/>
                  <a:gd name="T25" fmla="*/ 99 h 118"/>
                  <a:gd name="T26" fmla="*/ 4 w 236"/>
                  <a:gd name="T27" fmla="*/ 104 h 118"/>
                  <a:gd name="T28" fmla="*/ 50 w 236"/>
                  <a:gd name="T29" fmla="*/ 104 h 118"/>
                  <a:gd name="T30" fmla="*/ 56 w 236"/>
                  <a:gd name="T31" fmla="*/ 99 h 118"/>
                  <a:gd name="T32" fmla="*/ 56 w 236"/>
                  <a:gd name="T33" fmla="*/ 90 h 118"/>
                  <a:gd name="T34" fmla="*/ 78 w 236"/>
                  <a:gd name="T35" fmla="*/ 100 h 118"/>
                  <a:gd name="T36" fmla="*/ 134 w 236"/>
                  <a:gd name="T37" fmla="*/ 118 h 118"/>
                  <a:gd name="T38" fmla="*/ 236 w 236"/>
                  <a:gd name="T39" fmla="*/ 61 h 118"/>
                  <a:gd name="T40" fmla="*/ 214 w 236"/>
                  <a:gd name="T41" fmla="*/ 3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6" h="118">
                    <a:moveTo>
                      <a:pt x="214" y="38"/>
                    </a:moveTo>
                    <a:cubicBezTo>
                      <a:pt x="207" y="38"/>
                      <a:pt x="201" y="43"/>
                      <a:pt x="193" y="50"/>
                    </a:cubicBezTo>
                    <a:cubicBezTo>
                      <a:pt x="186" y="56"/>
                      <a:pt x="177" y="63"/>
                      <a:pt x="170" y="64"/>
                    </a:cubicBezTo>
                    <a:cubicBezTo>
                      <a:pt x="170" y="60"/>
                      <a:pt x="169" y="57"/>
                      <a:pt x="166" y="54"/>
                    </a:cubicBezTo>
                    <a:cubicBezTo>
                      <a:pt x="158" y="44"/>
                      <a:pt x="139" y="45"/>
                      <a:pt x="127" y="45"/>
                    </a:cubicBezTo>
                    <a:cubicBezTo>
                      <a:pt x="125" y="45"/>
                      <a:pt x="123" y="46"/>
                      <a:pt x="122" y="46"/>
                    </a:cubicBezTo>
                    <a:cubicBezTo>
                      <a:pt x="120" y="46"/>
                      <a:pt x="117" y="43"/>
                      <a:pt x="112" y="41"/>
                    </a:cubicBezTo>
                    <a:cubicBezTo>
                      <a:pt x="102" y="34"/>
                      <a:pt x="88" y="24"/>
                      <a:pt x="56" y="24"/>
                    </a:cubicBezTo>
                    <a:cubicBezTo>
                      <a:pt x="56" y="5"/>
                      <a:pt x="56" y="5"/>
                      <a:pt x="56" y="5"/>
                    </a:cubicBezTo>
                    <a:cubicBezTo>
                      <a:pt x="56" y="2"/>
                      <a:pt x="53" y="0"/>
                      <a:pt x="50" y="0"/>
                    </a:cubicBezTo>
                    <a:cubicBezTo>
                      <a:pt x="4" y="0"/>
                      <a:pt x="4" y="0"/>
                      <a:pt x="4" y="0"/>
                    </a:cubicBezTo>
                    <a:cubicBezTo>
                      <a:pt x="2" y="0"/>
                      <a:pt x="0" y="2"/>
                      <a:pt x="0" y="5"/>
                    </a:cubicBezTo>
                    <a:cubicBezTo>
                      <a:pt x="0" y="99"/>
                      <a:pt x="0" y="99"/>
                      <a:pt x="0" y="99"/>
                    </a:cubicBezTo>
                    <a:cubicBezTo>
                      <a:pt x="0" y="101"/>
                      <a:pt x="2" y="104"/>
                      <a:pt x="4" y="104"/>
                    </a:cubicBezTo>
                    <a:cubicBezTo>
                      <a:pt x="50" y="104"/>
                      <a:pt x="50" y="104"/>
                      <a:pt x="50" y="104"/>
                    </a:cubicBezTo>
                    <a:cubicBezTo>
                      <a:pt x="53" y="104"/>
                      <a:pt x="56" y="101"/>
                      <a:pt x="56" y="99"/>
                    </a:cubicBezTo>
                    <a:cubicBezTo>
                      <a:pt x="56" y="90"/>
                      <a:pt x="56" y="90"/>
                      <a:pt x="56" y="90"/>
                    </a:cubicBezTo>
                    <a:cubicBezTo>
                      <a:pt x="60" y="92"/>
                      <a:pt x="70" y="96"/>
                      <a:pt x="78" y="100"/>
                    </a:cubicBezTo>
                    <a:cubicBezTo>
                      <a:pt x="96" y="108"/>
                      <a:pt x="117" y="118"/>
                      <a:pt x="134" y="118"/>
                    </a:cubicBezTo>
                    <a:cubicBezTo>
                      <a:pt x="160" y="118"/>
                      <a:pt x="236" y="82"/>
                      <a:pt x="236" y="61"/>
                    </a:cubicBezTo>
                    <a:cubicBezTo>
                      <a:pt x="236" y="46"/>
                      <a:pt x="227" y="38"/>
                      <a:pt x="214"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7" name="Freeform 12"/>
              <p:cNvSpPr>
                <a:spLocks/>
              </p:cNvSpPr>
              <p:nvPr/>
            </p:nvSpPr>
            <p:spPr bwMode="auto">
              <a:xfrm>
                <a:off x="5259" y="1776"/>
                <a:ext cx="136" cy="73"/>
              </a:xfrm>
              <a:custGeom>
                <a:avLst/>
                <a:gdLst>
                  <a:gd name="T0" fmla="*/ 15 w 60"/>
                  <a:gd name="T1" fmla="*/ 32 h 32"/>
                  <a:gd name="T2" fmla="*/ 45 w 60"/>
                  <a:gd name="T3" fmla="*/ 32 h 32"/>
                  <a:gd name="T4" fmla="*/ 60 w 60"/>
                  <a:gd name="T5" fmla="*/ 16 h 32"/>
                  <a:gd name="T6" fmla="*/ 45 w 60"/>
                  <a:gd name="T7" fmla="*/ 0 h 32"/>
                  <a:gd name="T8" fmla="*/ 15 w 60"/>
                  <a:gd name="T9" fmla="*/ 0 h 32"/>
                  <a:gd name="T10" fmla="*/ 0 w 60"/>
                  <a:gd name="T11" fmla="*/ 16 h 32"/>
                  <a:gd name="T12" fmla="*/ 15 w 60"/>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0" h="32">
                    <a:moveTo>
                      <a:pt x="15" y="32"/>
                    </a:moveTo>
                    <a:cubicBezTo>
                      <a:pt x="45" y="32"/>
                      <a:pt x="45" y="32"/>
                      <a:pt x="45" y="32"/>
                    </a:cubicBezTo>
                    <a:cubicBezTo>
                      <a:pt x="54" y="32"/>
                      <a:pt x="60" y="24"/>
                      <a:pt x="60" y="16"/>
                    </a:cubicBezTo>
                    <a:cubicBezTo>
                      <a:pt x="60" y="8"/>
                      <a:pt x="54" y="0"/>
                      <a:pt x="45" y="0"/>
                    </a:cubicBezTo>
                    <a:cubicBezTo>
                      <a:pt x="15" y="0"/>
                      <a:pt x="15" y="0"/>
                      <a:pt x="15" y="0"/>
                    </a:cubicBezTo>
                    <a:cubicBezTo>
                      <a:pt x="7" y="0"/>
                      <a:pt x="0" y="8"/>
                      <a:pt x="0" y="16"/>
                    </a:cubicBezTo>
                    <a:cubicBezTo>
                      <a:pt x="0" y="24"/>
                      <a:pt x="7" y="32"/>
                      <a:pt x="15"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18" name="Freeform 13"/>
              <p:cNvSpPr>
                <a:spLocks/>
              </p:cNvSpPr>
              <p:nvPr/>
            </p:nvSpPr>
            <p:spPr bwMode="auto">
              <a:xfrm>
                <a:off x="5144" y="1867"/>
                <a:ext cx="137" cy="74"/>
              </a:xfrm>
              <a:custGeom>
                <a:avLst/>
                <a:gdLst>
                  <a:gd name="T0" fmla="*/ 15 w 60"/>
                  <a:gd name="T1" fmla="*/ 32 h 32"/>
                  <a:gd name="T2" fmla="*/ 45 w 60"/>
                  <a:gd name="T3" fmla="*/ 32 h 32"/>
                  <a:gd name="T4" fmla="*/ 60 w 60"/>
                  <a:gd name="T5" fmla="*/ 16 h 32"/>
                  <a:gd name="T6" fmla="*/ 45 w 60"/>
                  <a:gd name="T7" fmla="*/ 0 h 32"/>
                  <a:gd name="T8" fmla="*/ 15 w 60"/>
                  <a:gd name="T9" fmla="*/ 0 h 32"/>
                  <a:gd name="T10" fmla="*/ 0 w 60"/>
                  <a:gd name="T11" fmla="*/ 16 h 32"/>
                  <a:gd name="T12" fmla="*/ 15 w 60"/>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0" h="32">
                    <a:moveTo>
                      <a:pt x="15" y="32"/>
                    </a:moveTo>
                    <a:cubicBezTo>
                      <a:pt x="45" y="32"/>
                      <a:pt x="45" y="32"/>
                      <a:pt x="45" y="32"/>
                    </a:cubicBezTo>
                    <a:cubicBezTo>
                      <a:pt x="54" y="32"/>
                      <a:pt x="60" y="24"/>
                      <a:pt x="60" y="16"/>
                    </a:cubicBezTo>
                    <a:cubicBezTo>
                      <a:pt x="60" y="8"/>
                      <a:pt x="54" y="0"/>
                      <a:pt x="45" y="0"/>
                    </a:cubicBezTo>
                    <a:cubicBezTo>
                      <a:pt x="15" y="0"/>
                      <a:pt x="15" y="0"/>
                      <a:pt x="15" y="0"/>
                    </a:cubicBezTo>
                    <a:cubicBezTo>
                      <a:pt x="7" y="0"/>
                      <a:pt x="0" y="8"/>
                      <a:pt x="0" y="16"/>
                    </a:cubicBezTo>
                    <a:cubicBezTo>
                      <a:pt x="0" y="24"/>
                      <a:pt x="7" y="32"/>
                      <a:pt x="15" y="3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sp>
            <p:nvSpPr>
              <p:cNvPr id="25" name="Freeform 14"/>
              <p:cNvSpPr>
                <a:spLocks/>
              </p:cNvSpPr>
              <p:nvPr/>
            </p:nvSpPr>
            <p:spPr bwMode="auto">
              <a:xfrm>
                <a:off x="5259" y="1959"/>
                <a:ext cx="136" cy="73"/>
              </a:xfrm>
              <a:custGeom>
                <a:avLst/>
                <a:gdLst>
                  <a:gd name="T0" fmla="*/ 45 w 60"/>
                  <a:gd name="T1" fmla="*/ 0 h 32"/>
                  <a:gd name="T2" fmla="*/ 15 w 60"/>
                  <a:gd name="T3" fmla="*/ 0 h 32"/>
                  <a:gd name="T4" fmla="*/ 0 w 60"/>
                  <a:gd name="T5" fmla="*/ 16 h 32"/>
                  <a:gd name="T6" fmla="*/ 15 w 60"/>
                  <a:gd name="T7" fmla="*/ 32 h 32"/>
                  <a:gd name="T8" fmla="*/ 45 w 60"/>
                  <a:gd name="T9" fmla="*/ 32 h 32"/>
                  <a:gd name="T10" fmla="*/ 60 w 60"/>
                  <a:gd name="T11" fmla="*/ 16 h 32"/>
                  <a:gd name="T12" fmla="*/ 45 w 60"/>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60" h="32">
                    <a:moveTo>
                      <a:pt x="45" y="0"/>
                    </a:moveTo>
                    <a:cubicBezTo>
                      <a:pt x="15" y="0"/>
                      <a:pt x="15" y="0"/>
                      <a:pt x="15" y="0"/>
                    </a:cubicBezTo>
                    <a:cubicBezTo>
                      <a:pt x="7" y="0"/>
                      <a:pt x="0" y="8"/>
                      <a:pt x="0" y="16"/>
                    </a:cubicBezTo>
                    <a:cubicBezTo>
                      <a:pt x="0" y="24"/>
                      <a:pt x="7" y="32"/>
                      <a:pt x="15" y="32"/>
                    </a:cubicBezTo>
                    <a:cubicBezTo>
                      <a:pt x="45" y="32"/>
                      <a:pt x="45" y="32"/>
                      <a:pt x="45" y="32"/>
                    </a:cubicBezTo>
                    <a:cubicBezTo>
                      <a:pt x="54" y="32"/>
                      <a:pt x="60" y="24"/>
                      <a:pt x="60" y="16"/>
                    </a:cubicBezTo>
                    <a:cubicBezTo>
                      <a:pt x="60" y="8"/>
                      <a:pt x="54" y="0"/>
                      <a:pt x="4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E45785"/>
                  </a:buClr>
                </a:pPr>
                <a:endParaRPr lang="en-US">
                  <a:solidFill>
                    <a:srgbClr val="4D4D4F"/>
                  </a:solidFill>
                </a:endParaRPr>
              </a:p>
            </p:txBody>
          </p:sp>
        </p:grpSp>
      </p:grpSp>
      <p:sp>
        <p:nvSpPr>
          <p:cNvPr id="4" name="Date Placeholder 3" hidden="1"/>
          <p:cNvSpPr>
            <a:spLocks noGrp="1"/>
          </p:cNvSpPr>
          <p:nvPr>
            <p:ph type="dt" sz="half" idx="11"/>
          </p:nvPr>
        </p:nvSpPr>
        <p:spPr/>
        <p:txBody>
          <a:bodyPr/>
          <a:lstStyle/>
          <a:p>
            <a:endParaRPr lang="en-US"/>
          </a:p>
        </p:txBody>
      </p:sp>
    </p:spTree>
    <p:extLst>
      <p:ext uri="{BB962C8B-B14F-4D97-AF65-F5344CB8AC3E}">
        <p14:creationId xmlns:p14="http://schemas.microsoft.com/office/powerpoint/2010/main" val="1936442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anim calcmode="lin" valueType="num">
                                      <p:cBhvr>
                                        <p:cTn id="24" dur="1000" fill="hold"/>
                                        <p:tgtEl>
                                          <p:spTgt spid="22"/>
                                        </p:tgtEl>
                                        <p:attrNameLst>
                                          <p:attrName>ppt_x</p:attrName>
                                        </p:attrNameLst>
                                      </p:cBhvr>
                                      <p:tavLst>
                                        <p:tav tm="0">
                                          <p:val>
                                            <p:strVal val="#ppt_x"/>
                                          </p:val>
                                        </p:tav>
                                        <p:tav tm="100000">
                                          <p:val>
                                            <p:strVal val="#ppt_x"/>
                                          </p:val>
                                        </p:tav>
                                      </p:tavLst>
                                    </p:anim>
                                    <p:anim calcmode="lin" valueType="num">
                                      <p:cBhvr>
                                        <p:cTn id="25"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parkl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duotone>
              <a:prstClr val="black"/>
              <a:schemeClr val="tx2">
                <a:tint val="45000"/>
                <a:satMod val="400000"/>
              </a:schemeClr>
            </a:duotone>
          </a:blip>
          <a:stretch>
            <a:fillRect/>
          </a:stretch>
        </p:blipFill>
        <p:spPr>
          <a:xfrm>
            <a:off x="0" y="0"/>
            <a:ext cx="12188825" cy="6856413"/>
          </a:xfrm>
          <a:prstGeom prst="rect">
            <a:avLst/>
          </a:prstGeom>
        </p:spPr>
      </p:pic>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0"/>
            <a:ext cx="12188825" cy="6884020"/>
          </a:xfrm>
          <a:prstGeom prst="rect">
            <a:avLst/>
          </a:prstGeom>
        </p:spPr>
      </p:pic>
      <p:sp>
        <p:nvSpPr>
          <p:cNvPr id="6" name="TextBox 5"/>
          <p:cNvSpPr txBox="1"/>
          <p:nvPr/>
        </p:nvSpPr>
        <p:spPr bwMode="auto">
          <a:xfrm>
            <a:off x="3836020" y="2163337"/>
            <a:ext cx="914400"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buClr>
                <a:srgbClr val="E45785"/>
              </a:buClr>
            </a:pPr>
            <a:endParaRPr lang="en-US" sz="2400" kern="0" dirty="0" smtClean="0">
              <a:solidFill>
                <a:srgbClr val="4D4D4F"/>
              </a:solidFill>
              <a:latin typeface="Arial"/>
            </a:endParaRPr>
          </a:p>
        </p:txBody>
      </p:sp>
      <p:sp>
        <p:nvSpPr>
          <p:cNvPr id="7" name="TextBox 6"/>
          <p:cNvSpPr txBox="1"/>
          <p:nvPr/>
        </p:nvSpPr>
        <p:spPr bwMode="auto">
          <a:xfrm>
            <a:off x="3016645" y="3300028"/>
            <a:ext cx="3847171" cy="914400"/>
          </a:xfrm>
          <a:prstGeom prst="rect">
            <a:avLst/>
          </a:prstGeom>
          <a:noFill/>
          <a:ln>
            <a:noFill/>
          </a:ln>
          <a:effectLst/>
          <a:extLst/>
        </p:spPr>
        <p:txBody>
          <a:bodyPr vert="horz" wrap="none" lIns="121883" tIns="60941" rIns="121883" bIns="60941" numCol="1" rtlCol="0" anchor="t" anchorCtr="0" compatLnSpc="1">
            <a:prstTxWarp prst="textNoShape">
              <a:avLst/>
            </a:prstTxWarp>
            <a:noAutofit/>
          </a:bodyPr>
          <a:lstStyle/>
          <a:p>
            <a:pPr>
              <a:lnSpc>
                <a:spcPts val="7200"/>
              </a:lnSpc>
              <a:spcBef>
                <a:spcPts val="0"/>
              </a:spcBef>
              <a:buClr>
                <a:srgbClr val="E45785"/>
              </a:buClr>
            </a:pPr>
            <a:r>
              <a:rPr lang="en-US" sz="16600" kern="0" dirty="0" smtClean="0">
                <a:solidFill>
                  <a:srgbClr val="FFFFFF"/>
                </a:solidFill>
                <a:latin typeface="Calibri" panose="020F0502020204030204" pitchFamily="34" charset="0"/>
                <a:cs typeface="Calibri" panose="020F0502020204030204" pitchFamily="34" charset="0"/>
              </a:rPr>
              <a:t>DEMO  </a:t>
            </a:r>
            <a:endParaRPr lang="en-US" sz="23900" kern="0" dirty="0">
              <a:solidFill>
                <a:srgbClr val="FFFFFF"/>
              </a:solidFill>
              <a:latin typeface="Calibri" panose="020F0502020204030204" pitchFamily="34" charset="0"/>
              <a:cs typeface="Calibri" panose="020F0502020204030204" pitchFamily="34" charset="0"/>
            </a:endParaRPr>
          </a:p>
        </p:txBody>
      </p:sp>
      <p:sp>
        <p:nvSpPr>
          <p:cNvPr id="8" name="Footer Placeholder 2"/>
          <p:cNvSpPr>
            <a:spLocks noGrp="1"/>
          </p:cNvSpPr>
          <p:nvPr>
            <p:ph type="ftr" sz="quarter" idx="3"/>
          </p:nvPr>
        </p:nvSpPr>
        <p:spPr>
          <a:xfrm>
            <a:off x="4199964" y="6556248"/>
            <a:ext cx="3799400" cy="301752"/>
          </a:xfrm>
        </p:spPr>
        <p:txBody>
          <a:bodyPr/>
          <a:lstStyle/>
          <a:p>
            <a:pPr>
              <a:buClr>
                <a:srgbClr val="E45785"/>
              </a:buClr>
            </a:pPr>
            <a:r>
              <a:rPr lang="en-US" smtClean="0">
                <a:solidFill>
                  <a:srgbClr val="E45785"/>
                </a:solidFill>
              </a:rPr>
              <a:t>[Protected] Non-confidential content</a:t>
            </a:r>
            <a:endParaRPr lang="en-US" dirty="0">
              <a:solidFill>
                <a:srgbClr val="E45785"/>
              </a:solidFill>
            </a:endParaRPr>
          </a:p>
        </p:txBody>
      </p:sp>
      <p:sp>
        <p:nvSpPr>
          <p:cNvPr id="9" name="Footer_page number"/>
          <p:cNvSpPr txBox="1">
            <a:spLocks/>
          </p:cNvSpPr>
          <p:nvPr/>
        </p:nvSpPr>
        <p:spPr>
          <a:xfrm>
            <a:off x="10006331" y="6556249"/>
            <a:ext cx="1840451" cy="269820"/>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r" fontAlgn="auto">
              <a:spcBef>
                <a:spcPts val="0"/>
              </a:spcBef>
              <a:spcAft>
                <a:spcPts val="0"/>
              </a:spcAft>
              <a:buClrTx/>
              <a:buSzTx/>
              <a:buFontTx/>
              <a:buNone/>
              <a:defRPr/>
            </a:pPr>
            <a:fld id="{349D3042-9933-4C71-BBE3-FA9237566B45}" type="slidenum">
              <a:rPr lang="en-US" sz="1000" kern="0" smtClean="0">
                <a:solidFill>
                  <a:srgbClr val="E45785"/>
                </a:solidFill>
              </a:rPr>
              <a:pPr algn="r" fontAlgn="auto">
                <a:spcBef>
                  <a:spcPts val="0"/>
                </a:spcBef>
                <a:spcAft>
                  <a:spcPts val="0"/>
                </a:spcAft>
                <a:buClrTx/>
                <a:buSzTx/>
                <a:buFontTx/>
                <a:buNone/>
                <a:defRPr/>
              </a:pPr>
              <a:t>8</a:t>
            </a:fld>
            <a:endParaRPr lang="en-US" sz="1100" kern="0" dirty="0">
              <a:solidFill>
                <a:srgbClr val="E45785"/>
              </a:solidFill>
            </a:endParaRPr>
          </a:p>
        </p:txBody>
      </p:sp>
      <p:sp>
        <p:nvSpPr>
          <p:cNvPr id="10" name="Footer_copyright"/>
          <p:cNvSpPr txBox="1">
            <a:spLocks/>
          </p:cNvSpPr>
          <p:nvPr/>
        </p:nvSpPr>
        <p:spPr>
          <a:xfrm>
            <a:off x="349590" y="6556248"/>
            <a:ext cx="3680903" cy="304221"/>
          </a:xfrm>
          <a:prstGeom prst="rect">
            <a:avLst/>
          </a:prstGeom>
        </p:spPr>
        <p:txBody>
          <a:bodyPr wrap="square" lIns="121899" tIns="60949" rIns="121899" bIns="60949" anchor="ctr">
            <a:noAutofit/>
          </a:bodyPr>
          <a:lstStyle>
            <a:defPPr>
              <a:defRPr lang="en-US"/>
            </a:defPPr>
            <a:lvl1pPr algn="ctr" rtl="0" fontAlgn="base">
              <a:spcBef>
                <a:spcPct val="20000"/>
              </a:spcBef>
              <a:spcAft>
                <a:spcPct val="0"/>
              </a:spcAft>
              <a:buClr>
                <a:schemeClr val="accent2"/>
              </a:buClr>
              <a:buSzPct val="65000"/>
              <a:buFont typeface="Wingdings" pitchFamily="2" charset="2"/>
              <a:defRPr sz="900" kern="1200">
                <a:solidFill>
                  <a:schemeClr val="bg1"/>
                </a:solidFill>
                <a:latin typeface="+mn-lt"/>
                <a:ea typeface="+mn-ea"/>
                <a:cs typeface="+mn-cs"/>
              </a:defRPr>
            </a:lvl1pPr>
            <a:lvl2pPr marL="4572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2pPr>
            <a:lvl3pPr marL="9144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3pPr>
            <a:lvl4pPr marL="13716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4pPr>
            <a:lvl5pPr marL="1828800" algn="l" rtl="0" fontAlgn="base">
              <a:spcBef>
                <a:spcPct val="20000"/>
              </a:spcBef>
              <a:spcAft>
                <a:spcPct val="0"/>
              </a:spcAft>
              <a:buClr>
                <a:schemeClr val="accent2"/>
              </a:buClr>
              <a:buSzPct val="65000"/>
              <a:buFont typeface="Wingdings" pitchFamily="2" charset="2"/>
              <a:defRPr sz="3000" kern="1200">
                <a:solidFill>
                  <a:schemeClr val="tx1"/>
                </a:solidFill>
                <a:latin typeface="Helvetica" pitchFamily="34" charset="0"/>
                <a:ea typeface="+mn-ea"/>
                <a:cs typeface="+mn-cs"/>
              </a:defRPr>
            </a:lvl5pPr>
            <a:lvl6pPr marL="2286000" algn="l" defTabSz="914400" rtl="0" eaLnBrk="1" latinLnBrk="0" hangingPunct="1">
              <a:defRPr sz="3000" kern="1200">
                <a:solidFill>
                  <a:schemeClr val="tx1"/>
                </a:solidFill>
                <a:latin typeface="Helvetica" pitchFamily="34" charset="0"/>
                <a:ea typeface="+mn-ea"/>
                <a:cs typeface="+mn-cs"/>
              </a:defRPr>
            </a:lvl6pPr>
            <a:lvl7pPr marL="2743200" algn="l" defTabSz="914400" rtl="0" eaLnBrk="1" latinLnBrk="0" hangingPunct="1">
              <a:defRPr sz="3000" kern="1200">
                <a:solidFill>
                  <a:schemeClr val="tx1"/>
                </a:solidFill>
                <a:latin typeface="Helvetica" pitchFamily="34" charset="0"/>
                <a:ea typeface="+mn-ea"/>
                <a:cs typeface="+mn-cs"/>
              </a:defRPr>
            </a:lvl7pPr>
            <a:lvl8pPr marL="3200400" algn="l" defTabSz="914400" rtl="0" eaLnBrk="1" latinLnBrk="0" hangingPunct="1">
              <a:defRPr sz="3000" kern="1200">
                <a:solidFill>
                  <a:schemeClr val="tx1"/>
                </a:solidFill>
                <a:latin typeface="Helvetica" pitchFamily="34" charset="0"/>
                <a:ea typeface="+mn-ea"/>
                <a:cs typeface="+mn-cs"/>
              </a:defRPr>
            </a:lvl8pPr>
            <a:lvl9pPr marL="3657600" algn="l" defTabSz="914400" rtl="0" eaLnBrk="1" latinLnBrk="0" hangingPunct="1">
              <a:defRPr sz="3000" kern="1200">
                <a:solidFill>
                  <a:schemeClr val="tx1"/>
                </a:solidFill>
                <a:latin typeface="Helvetica" pitchFamily="34" charset="0"/>
                <a:ea typeface="+mn-ea"/>
                <a:cs typeface="+mn-cs"/>
              </a:defRPr>
            </a:lvl9pPr>
          </a:lstStyle>
          <a:p>
            <a:pPr algn="l" fontAlgn="auto">
              <a:spcBef>
                <a:spcPts val="0"/>
              </a:spcBef>
              <a:spcAft>
                <a:spcPts val="0"/>
              </a:spcAft>
              <a:buClrTx/>
              <a:buSzTx/>
              <a:buFontTx/>
              <a:buNone/>
              <a:defRPr/>
            </a:pPr>
            <a:r>
              <a:rPr lang="en-US" sz="1000" kern="0" dirty="0" smtClean="0">
                <a:solidFill>
                  <a:srgbClr val="E45785"/>
                </a:solidFill>
              </a:rPr>
              <a:t>©2017 Check Point Software Technologies Ltd. </a:t>
            </a:r>
            <a:endParaRPr lang="en-US" sz="1000" kern="0" dirty="0">
              <a:solidFill>
                <a:srgbClr val="E45785"/>
              </a:solidFill>
            </a:endParaRPr>
          </a:p>
        </p:txBody>
      </p:sp>
      <p:sp>
        <p:nvSpPr>
          <p:cNvPr id="5" name="Date Placeholder 4" hidden="1"/>
          <p:cNvSpPr>
            <a:spLocks noGrp="1"/>
          </p:cNvSpPr>
          <p:nvPr>
            <p:ph type="dt" sz="half" idx="11"/>
          </p:nvPr>
        </p:nvSpPr>
        <p:spPr/>
        <p:txBody>
          <a:bodyPr/>
          <a:lstStyle/>
          <a:p>
            <a:pPr>
              <a:buClr>
                <a:srgbClr val="72183E"/>
              </a:buClr>
            </a:pPr>
            <a:endParaRPr lang="en-US">
              <a:solidFill>
                <a:srgbClr val="4D4D4F">
                  <a:tint val="75000"/>
                </a:srgbClr>
              </a:solidFill>
            </a:endParaRPr>
          </a:p>
        </p:txBody>
      </p:sp>
    </p:spTree>
    <p:extLst>
      <p:ext uri="{BB962C8B-B14F-4D97-AF65-F5344CB8AC3E}">
        <p14:creationId xmlns:p14="http://schemas.microsoft.com/office/powerpoint/2010/main" val="1917598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a:buClr>
                <a:srgbClr val="E45785"/>
              </a:buClr>
            </a:pPr>
            <a:r>
              <a:rPr lang="en-GB" smtClean="0">
                <a:solidFill>
                  <a:srgbClr val="4D4D4F">
                    <a:tint val="75000"/>
                  </a:srgbClr>
                </a:solidFill>
              </a:rPr>
              <a:t> [Internal Use] for Check Point employees​</a:t>
            </a:r>
            <a:endParaRPr lang="en-US" dirty="0">
              <a:solidFill>
                <a:srgbClr val="4D4D4F">
                  <a:tint val="75000"/>
                </a:srgbClr>
              </a:solidFill>
            </a:endParaRPr>
          </a:p>
        </p:txBody>
      </p:sp>
      <p:pic>
        <p:nvPicPr>
          <p:cNvPr id="3074"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80" y="941697"/>
            <a:ext cx="6346209" cy="30743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45958" y="2920849"/>
            <a:ext cx="5979094" cy="34989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11537" y="113493"/>
            <a:ext cx="6421053" cy="646331"/>
          </a:xfrm>
          <a:prstGeom prst="rect">
            <a:avLst/>
          </a:prstGeom>
        </p:spPr>
        <p:txBody>
          <a:bodyPr wrap="none">
            <a:spAutoFit/>
          </a:bodyPr>
          <a:lstStyle/>
          <a:p>
            <a:pPr>
              <a:buClr>
                <a:srgbClr val="72183E"/>
              </a:buClr>
            </a:pPr>
            <a:r>
              <a:rPr lang="en-GB" sz="3600" b="1" dirty="0">
                <a:solidFill>
                  <a:srgbClr val="E45785"/>
                </a:solidFill>
                <a:latin typeface="Calibri"/>
              </a:rPr>
              <a:t>Is Your Data Naked in the Cloud?</a:t>
            </a:r>
            <a:endParaRPr lang="en-GB" sz="3600" dirty="0">
              <a:solidFill>
                <a:srgbClr val="4D4D4F"/>
              </a:solidFill>
            </a:endParaRPr>
          </a:p>
        </p:txBody>
      </p:sp>
      <p:sp>
        <p:nvSpPr>
          <p:cNvPr id="4" name="Rectangle 3"/>
          <p:cNvSpPr/>
          <p:nvPr/>
        </p:nvSpPr>
        <p:spPr>
          <a:xfrm>
            <a:off x="626759" y="4571059"/>
            <a:ext cx="4864024" cy="1175706"/>
          </a:xfrm>
          <a:prstGeom prst="rect">
            <a:avLst/>
          </a:prstGeom>
        </p:spPr>
        <p:txBody>
          <a:bodyPr wrap="none">
            <a:spAutoFit/>
          </a:bodyPr>
          <a:lstStyle/>
          <a:p>
            <a:pPr>
              <a:buClr>
                <a:srgbClr val="72183E"/>
              </a:buClr>
            </a:pPr>
            <a:r>
              <a:rPr lang="en-GB" sz="3200" b="1" dirty="0" smtClean="0">
                <a:solidFill>
                  <a:srgbClr val="E45785"/>
                </a:solidFill>
                <a:latin typeface="Calibri"/>
              </a:rPr>
              <a:t>Read the full whitepaper @</a:t>
            </a:r>
          </a:p>
          <a:p>
            <a:pPr>
              <a:buClr>
                <a:srgbClr val="72183E"/>
              </a:buClr>
            </a:pPr>
            <a:r>
              <a:rPr lang="en-GB" sz="3200" b="1" dirty="0" smtClean="0">
                <a:solidFill>
                  <a:srgbClr val="E45785"/>
                </a:solidFill>
                <a:latin typeface="Calibri"/>
              </a:rPr>
              <a:t>http</a:t>
            </a:r>
            <a:r>
              <a:rPr lang="en-GB" sz="3200" b="1" dirty="0">
                <a:solidFill>
                  <a:srgbClr val="E45785"/>
                </a:solidFill>
                <a:latin typeface="Calibri"/>
              </a:rPr>
              <a:t>://tiny.cc/nakedcloud</a:t>
            </a:r>
          </a:p>
        </p:txBody>
      </p:sp>
      <p:pic>
        <p:nvPicPr>
          <p:cNvPr id="3076"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331414" y="941697"/>
            <a:ext cx="4052225" cy="18726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55582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CPX2017_temp - Copy">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10.xml><?xml version="1.0" encoding="utf-8"?>
<a:theme xmlns:a="http://schemas.openxmlformats.org/drawingml/2006/main" name="CPX360_Template">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CPX_breakouts(White).potx" id="{1DB9BD5C-8143-4ED0-9B5D-F484429C74D6}" vid="{A769C32E-C0DB-4B62-8089-390E06C95BBE}"/>
    </a:ext>
  </a:extLst>
</a:theme>
</file>

<file path=ppt/theme/theme11.xml><?xml version="1.0" encoding="utf-8"?>
<a:theme xmlns:a="http://schemas.openxmlformats.org/drawingml/2006/main" name="2_CPX2017_temp - Copy">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12.xml><?xml version="1.0" encoding="utf-8"?>
<a:theme xmlns:a="http://schemas.openxmlformats.org/drawingml/2006/main" name="2_blank">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CP_CorpTemp.potx [Read-Only]" id="{43D189A2-C0A6-407C-9277-9E8DAE5E5762}" vid="{B1CEEB9B-B3C6-4FEF-9621-FEFDB6A59081}"/>
    </a:ext>
  </a:extLst>
</a:theme>
</file>

<file path=ppt/theme/theme13.xml><?xml version="1.0" encoding="utf-8"?>
<a:theme xmlns:a="http://schemas.openxmlformats.org/drawingml/2006/main" name="3_CPX2017_temp - Copy">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14.xml><?xml version="1.0" encoding="utf-8"?>
<a:theme xmlns:a="http://schemas.openxmlformats.org/drawingml/2006/main" name="2_Gil_CPX2017_D2">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 id="{0C328242-1B38-4F36-920D-F2A412C05D89}" vid="{EE17BF5E-1DFE-4C96-95FC-4B4CB577D01F}"/>
    </a:ext>
  </a:extLst>
</a:theme>
</file>

<file path=ppt/theme/theme15.xml><?xml version="1.0" encoding="utf-8"?>
<a:theme xmlns:a="http://schemas.openxmlformats.org/drawingml/2006/main" name="4_CPX2017_temp - Copy">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16.xml><?xml version="1.0" encoding="utf-8"?>
<a:theme xmlns:a="http://schemas.openxmlformats.org/drawingml/2006/main" name="5-50155_Microsoft_Tech_Summit_Dark_Template">
  <a:themeElements>
    <a:clrScheme name="Microsoft Tech Summit Dark Bknd">
      <a:dk1>
        <a:srgbClr val="282828"/>
      </a:dk1>
      <a:lt1>
        <a:srgbClr val="FFFFFF"/>
      </a:lt1>
      <a:dk2>
        <a:srgbClr val="0078D7"/>
      </a:dk2>
      <a:lt2>
        <a:srgbClr val="E6E6E6"/>
      </a:lt2>
      <a:accent1>
        <a:srgbClr val="0078D7"/>
      </a:accent1>
      <a:accent2>
        <a:srgbClr val="D83B01"/>
      </a:accent2>
      <a:accent3>
        <a:srgbClr val="00BCF2"/>
      </a:accent3>
      <a:accent4>
        <a:srgbClr val="FF8C00"/>
      </a:accent4>
      <a:accent5>
        <a:srgbClr val="FFB900"/>
      </a:accent5>
      <a:accent6>
        <a:srgbClr val="D2D2D2"/>
      </a:accent6>
      <a:hlink>
        <a:srgbClr val="93E7FF"/>
      </a:hlink>
      <a:folHlink>
        <a:srgbClr val="93E7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xmlns="" name="Microsoft_Tech_Summit_16x9_Template.potx" id="{B813E9E4-2AFC-4422-A9D1-B047BD6E8A13}" vid="{768D9B47-7EBA-4E4C-ADD2-B488DBABF55F}"/>
    </a:ext>
  </a:extLst>
</a:theme>
</file>

<file path=ppt/theme/theme17.xml><?xml version="1.0" encoding="utf-8"?>
<a:theme xmlns:a="http://schemas.openxmlformats.org/drawingml/2006/main" name="5_CPX2017_temp - Copy">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18.xml><?xml version="1.0" encoding="utf-8"?>
<a:theme xmlns:a="http://schemas.openxmlformats.org/drawingml/2006/main" name="3_Gil_CPX2017_D2">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19.xml><?xml version="1.0" encoding="utf-8"?>
<a:theme xmlns:a="http://schemas.openxmlformats.org/drawingml/2006/main" name="5_blank">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CP_CorpTemp.potx [Read-Only]" id="{43D189A2-C0A6-407C-9277-9E8DAE5E5762}" vid="{B1CEEB9B-B3C6-4FEF-9621-FEFDB6A59081}"/>
    </a:ext>
  </a:extLst>
</a:theme>
</file>

<file path=ppt/theme/theme2.xml><?xml version="1.0" encoding="utf-8"?>
<a:theme xmlns:a="http://schemas.openxmlformats.org/drawingml/2006/main" name="SKO2017_TEMPLATE">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 id="{0C328242-1B38-4F36-920D-F2A412C05D89}" vid="{EE17BF5E-1DFE-4C96-95FC-4B4CB577D01F}"/>
    </a:ext>
  </a:extLst>
</a:theme>
</file>

<file path=ppt/theme/theme20.xml><?xml version="1.0" encoding="utf-8"?>
<a:theme xmlns:a="http://schemas.openxmlformats.org/drawingml/2006/main" name="1_CP_Powerpoint_temp_2016_widescreen">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square" lIns="121883" tIns="60941" rIns="121883" bIns="60941" numCol="1" rtlCol="0" anchor="t" anchorCtr="0" compatLnSpc="1">
        <a:prstTxWarp prst="textNoShape">
          <a:avLst/>
        </a:prstTxWarp>
        <a:noAutofit/>
      </a:bodyPr>
      <a:lstStyle>
        <a:defPPr>
          <a:defRPr sz="2400" kern="0" smtClean="0">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21.xml><?xml version="1.0" encoding="utf-8"?>
<a:theme xmlns:a="http://schemas.openxmlformats.org/drawingml/2006/main" name="3_CP_Powerpoint_temp_2016_widescreen">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square" lIns="121883" tIns="60941" rIns="121883" bIns="60941" numCol="1" rtlCol="0" anchor="t" anchorCtr="0" compatLnSpc="1">
        <a:prstTxWarp prst="textNoShape">
          <a:avLst/>
        </a:prstTxWarp>
        <a:noAutofit/>
      </a:bodyPr>
      <a:lstStyle>
        <a:defPPr>
          <a:defRPr sz="2400" kern="0" smtClean="0">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22.xml><?xml version="1.0" encoding="utf-8"?>
<a:theme xmlns:a="http://schemas.openxmlformats.org/drawingml/2006/main" name="8_CPX2017_temp - Copy">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23.xml><?xml version="1.0" encoding="utf-8"?>
<a:theme xmlns:a="http://schemas.openxmlformats.org/drawingml/2006/main" name="9_CPX2017_temp - Copy">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24.xml><?xml version="1.0" encoding="utf-8"?>
<a:theme xmlns:a="http://schemas.openxmlformats.org/drawingml/2006/main" name="CPX360_2018 Template">
  <a:themeElements>
    <a:clrScheme name="Custom 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FFFFFF"/>
      </a:hlink>
      <a:folHlink>
        <a:srgbClr val="FFFFFF"/>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E9A30524-C0A3-4BD4-9A64-9B5005A0377D}" vid="{5DAE6416-8285-410E-A1DD-BF1CD9CA794E}"/>
    </a:ext>
  </a:extLst>
</a:theme>
</file>

<file path=ppt/theme/theme25.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square" lIns="121883" tIns="60941" rIns="121883" bIns="60941" numCol="1" rtlCol="0" anchor="t" anchorCtr="0" compatLnSpc="1">
        <a:prstTxWarp prst="textNoShape">
          <a:avLst/>
        </a:prstTxWarp>
        <a:noAutofit/>
      </a:bodyPr>
      <a:lstStyle>
        <a:defPPr>
          <a:defRPr sz="2400" kern="0" smtClean="0">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4.xml><?xml version="1.0" encoding="utf-8"?>
<a:theme xmlns:a="http://schemas.openxmlformats.org/drawingml/2006/main" name="1_blank">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CP_CorpTemp.potx [Read-Only]" id="{43D189A2-C0A6-407C-9277-9E8DAE5E5762}" vid="{B1CEEB9B-B3C6-4FEF-9621-FEFDB6A59081}"/>
    </a:ext>
  </a:extLst>
</a:theme>
</file>

<file path=ppt/theme/theme5.xml><?xml version="1.0" encoding="utf-8"?>
<a:theme xmlns:a="http://schemas.openxmlformats.org/drawingml/2006/main" name="CP_PowerPoint_sample slides_widescreen">
  <a:themeElements>
    <a:clrScheme name="Checkpoint">
      <a:dk1>
        <a:srgbClr val="4D4D4F"/>
      </a:dk1>
      <a:lt1>
        <a:srgbClr val="FFFFFF"/>
      </a:lt1>
      <a:dk2>
        <a:srgbClr val="777777"/>
      </a:dk2>
      <a:lt2>
        <a:srgbClr val="D5D5D5"/>
      </a:lt2>
      <a:accent1>
        <a:srgbClr val="F599B1"/>
      </a:accent1>
      <a:accent2>
        <a:srgbClr val="E45785"/>
      </a:accent2>
      <a:accent3>
        <a:srgbClr val="A82B52"/>
      </a:accent3>
      <a:accent4>
        <a:srgbClr val="72173D"/>
      </a:accent4>
      <a:accent5>
        <a:srgbClr val="E06025"/>
      </a:accent5>
      <a:accent6>
        <a:srgbClr val="FFE600"/>
      </a:accent6>
      <a:hlink>
        <a:srgbClr val="293896"/>
      </a:hlink>
      <a:folHlink>
        <a:srgbClr val="592351"/>
      </a:folHlink>
    </a:clrScheme>
    <a:fontScheme name="Checkpoint">
      <a:majorFont>
        <a:latin typeface="Arial"/>
        <a:ea typeface=""/>
        <a:cs typeface=""/>
      </a:majorFont>
      <a:minorFont>
        <a:latin typeface="Arial"/>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square" lIns="121883" tIns="60941" rIns="121883" bIns="60941" numCol="1" rtlCol="0" anchor="t" anchorCtr="0" compatLnSpc="1">
        <a:prstTxWarp prst="textNoShape">
          <a:avLst/>
        </a:prstTxWarp>
        <a:noAutofit/>
      </a:bodyPr>
      <a:lstStyle>
        <a:defPPr>
          <a:defRPr sz="2400" kern="0" smtClean="0">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ppt/theme/theme6.xml><?xml version="1.0" encoding="utf-8"?>
<a:theme xmlns:a="http://schemas.openxmlformats.org/drawingml/2006/main" name="3_blank">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 id="{C3E680E7-C5E5-4B20-816C-7F423D943186}" vid="{D4B0293E-1D6B-4159-BF23-D70143FAFADC}"/>
    </a:ext>
  </a:extLst>
</a:theme>
</file>

<file path=ppt/theme/theme7.xml><?xml version="1.0" encoding="utf-8"?>
<a:theme xmlns:a="http://schemas.openxmlformats.org/drawingml/2006/main" name="Gil_CPX2017_D2">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 id="{0C328242-1B38-4F36-920D-F2A412C05D89}" vid="{EE17BF5E-1DFE-4C96-95FC-4B4CB577D01F}"/>
    </a:ext>
  </a:extLst>
</a:theme>
</file>

<file path=ppt/theme/theme8.xml><?xml version="1.0" encoding="utf-8"?>
<a:theme xmlns:a="http://schemas.openxmlformats.org/drawingml/2006/main" name="1_Gil_CPX2017_D2">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 id="{0C328242-1B38-4F36-920D-F2A412C05D89}" vid="{EE17BF5E-1DFE-4C96-95FC-4B4CB577D01F}"/>
    </a:ext>
  </a:extLst>
</a:theme>
</file>

<file path=ppt/theme/theme9.xml><?xml version="1.0" encoding="utf-8"?>
<a:theme xmlns:a="http://schemas.openxmlformats.org/drawingml/2006/main" name="1_CPX2017_temp - Copy">
  <a:themeElements>
    <a:clrScheme name="Check Point 2016">
      <a:dk1>
        <a:srgbClr val="4D4D4F"/>
      </a:dk1>
      <a:lt1>
        <a:srgbClr val="FFFFFF"/>
      </a:lt1>
      <a:dk2>
        <a:srgbClr val="777777"/>
      </a:dk2>
      <a:lt2>
        <a:srgbClr val="D5D5D5"/>
      </a:lt2>
      <a:accent1>
        <a:srgbClr val="E45785"/>
      </a:accent1>
      <a:accent2>
        <a:srgbClr val="72183E"/>
      </a:accent2>
      <a:accent3>
        <a:srgbClr val="A7A9AC"/>
      </a:accent3>
      <a:accent4>
        <a:srgbClr val="202121"/>
      </a:accent4>
      <a:accent5>
        <a:srgbClr val="DCDBDC"/>
      </a:accent5>
      <a:accent6>
        <a:srgbClr val="6D6E71"/>
      </a:accent6>
      <a:hlink>
        <a:srgbClr val="293896"/>
      </a:hlink>
      <a:folHlink>
        <a:srgbClr val="592351"/>
      </a:folHlink>
    </a:clrScheme>
    <a:fontScheme name="Check Point 2016">
      <a:majorFont>
        <a:latin typeface="Calibri"/>
        <a:ea typeface=""/>
        <a:cs typeface=""/>
      </a:majorFont>
      <a:minorFont>
        <a:latin typeface="Calibri"/>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algn="ctr">
          <a:noFill/>
          <a:miter lim="800000"/>
          <a:headEnd/>
          <a:tailEnd/>
        </a:ln>
        <a:effectLs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80000"/>
          </a:lnSpc>
          <a:spcBef>
            <a:spcPts val="1200"/>
          </a:spcBef>
          <a:spcAft>
            <a:spcPts val="0"/>
          </a:spcAft>
          <a:buSzPct val="115000"/>
          <a:defRPr sz="2400" dirty="0" err="1" smtClean="0">
            <a:latin typeface="+mn-lt"/>
          </a:defRPr>
        </a:defPPr>
      </a:lstStyle>
    </a:spDef>
    <a:lnDef>
      <a:spPr bwMode="auto">
        <a:solidFill>
          <a:schemeClr val="bg1"/>
        </a:solidFill>
        <a:ln w="381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bwMode="auto">
        <a:noFill/>
        <a:ln>
          <a:noFill/>
        </a:ln>
        <a:effectLst/>
        <a:extLst/>
      </a:spPr>
      <a:bodyPr vert="horz" wrap="none" lIns="91440" tIns="45720" rIns="91440" bIns="45720" numCol="1" rtlCol="0" anchor="ctr" anchorCtr="0" compatLnSpc="1">
        <a:prstTxWarp prst="textNoShape">
          <a:avLst/>
        </a:prstTxWarp>
        <a:spAutoFit/>
      </a:bodyPr>
      <a:lstStyle>
        <a:defPPr>
          <a:spcBef>
            <a:spcPts val="0"/>
          </a:spcBef>
          <a:defRPr sz="2400" dirty="0" err="1" smtClean="0">
            <a:solidFill>
              <a:schemeClr val="bg2">
                <a:lumMod val="50000"/>
              </a:schemeClr>
            </a:solidFill>
            <a:latin typeface="+mn-lt"/>
          </a:defRPr>
        </a:defPPr>
      </a:lstStyle>
    </a:txDef>
  </a:objectDefaults>
  <a:extraClrSchemeLst>
    <a:extraClrScheme>
      <a:clrScheme name="PPTtemplates_10_01_26_r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PTtemplates_10_01_26_rp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PTtemplates_10_01_26_rp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PTtemplates_10_01_26_rp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PTtemplates_10_01_26_rp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PTtemplates_10_01_26_rp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PTtemplates_10_01_26_rp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PTtemplates_10_01_26_rp 8">
        <a:dk1>
          <a:srgbClr val="4E4E4E"/>
        </a:dk1>
        <a:lt1>
          <a:srgbClr val="FFFFFF"/>
        </a:lt1>
        <a:dk2>
          <a:srgbClr val="245491"/>
        </a:dk2>
        <a:lt2>
          <a:srgbClr val="777777"/>
        </a:lt2>
        <a:accent1>
          <a:srgbClr val="6553A0"/>
        </a:accent1>
        <a:accent2>
          <a:srgbClr val="000073"/>
        </a:accent2>
        <a:accent3>
          <a:srgbClr val="FFFFFF"/>
        </a:accent3>
        <a:accent4>
          <a:srgbClr val="414141"/>
        </a:accent4>
        <a:accent5>
          <a:srgbClr val="B8B3CD"/>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
      <a:clrScheme name="PPTtemplates_10_01_26_rp 9">
        <a:dk1>
          <a:srgbClr val="4E4E4E"/>
        </a:dk1>
        <a:lt1>
          <a:srgbClr val="FFFFFF"/>
        </a:lt1>
        <a:dk2>
          <a:srgbClr val="245491"/>
        </a:dk2>
        <a:lt2>
          <a:srgbClr val="777777"/>
        </a:lt2>
        <a:accent1>
          <a:srgbClr val="95B8CF"/>
        </a:accent1>
        <a:accent2>
          <a:srgbClr val="000073"/>
        </a:accent2>
        <a:accent3>
          <a:srgbClr val="FFFFFF"/>
        </a:accent3>
        <a:accent4>
          <a:srgbClr val="414141"/>
        </a:accent4>
        <a:accent5>
          <a:srgbClr val="C8D8E4"/>
        </a:accent5>
        <a:accent6>
          <a:srgbClr val="000068"/>
        </a:accent6>
        <a:hlink>
          <a:srgbClr val="F06414"/>
        </a:hlink>
        <a:folHlink>
          <a:srgbClr val="A2B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Presentation1" id="{0C328242-1B38-4F36-920D-F2A412C05D89}" vid="{EE17BF5E-1DFE-4C96-95FC-4B4CB577D01F}"/>
    </a:ext>
  </a:extLst>
</a:theme>
</file>

<file path=docProps/app.xml><?xml version="1.0" encoding="utf-8"?>
<Properties xmlns="http://schemas.openxmlformats.org/officeDocument/2006/extended-properties" xmlns:vt="http://schemas.openxmlformats.org/officeDocument/2006/docPropsVTypes">
  <Template>CPX2017_temp - Copy</Template>
  <TotalTime>1717</TotalTime>
  <Words>2940</Words>
  <Application>Microsoft Office PowerPoint</Application>
  <PresentationFormat>Custom</PresentationFormat>
  <Paragraphs>474</Paragraphs>
  <Slides>43</Slides>
  <Notes>20</Notes>
  <HiddenSlides>0</HiddenSlides>
  <MMClips>9</MMClips>
  <ScaleCrop>false</ScaleCrop>
  <HeadingPairs>
    <vt:vector size="4" baseType="variant">
      <vt:variant>
        <vt:lpstr>Theme</vt:lpstr>
      </vt:variant>
      <vt:variant>
        <vt:i4>24</vt:i4>
      </vt:variant>
      <vt:variant>
        <vt:lpstr>Slide Titles</vt:lpstr>
      </vt:variant>
      <vt:variant>
        <vt:i4>43</vt:i4>
      </vt:variant>
    </vt:vector>
  </HeadingPairs>
  <TitlesOfParts>
    <vt:vector size="67" baseType="lpstr">
      <vt:lpstr>CPX2017_temp - Copy</vt:lpstr>
      <vt:lpstr>SKO2017_TEMPLATE</vt:lpstr>
      <vt:lpstr>blank</vt:lpstr>
      <vt:lpstr>1_blank</vt:lpstr>
      <vt:lpstr>CP_PowerPoint_sample slides_widescreen</vt:lpstr>
      <vt:lpstr>3_blank</vt:lpstr>
      <vt:lpstr>Gil_CPX2017_D2</vt:lpstr>
      <vt:lpstr>1_Gil_CPX2017_D2</vt:lpstr>
      <vt:lpstr>1_CPX2017_temp - Copy</vt:lpstr>
      <vt:lpstr>CPX360_Template</vt:lpstr>
      <vt:lpstr>2_CPX2017_temp - Copy</vt:lpstr>
      <vt:lpstr>2_blank</vt:lpstr>
      <vt:lpstr>3_CPX2017_temp - Copy</vt:lpstr>
      <vt:lpstr>2_Gil_CPX2017_D2</vt:lpstr>
      <vt:lpstr>4_CPX2017_temp - Copy</vt:lpstr>
      <vt:lpstr>5-50155_Microsoft_Tech_Summit_Dark_Template</vt:lpstr>
      <vt:lpstr>5_CPX2017_temp - Copy</vt:lpstr>
      <vt:lpstr>3_Gil_CPX2017_D2</vt:lpstr>
      <vt:lpstr>5_blank</vt:lpstr>
      <vt:lpstr>1_CP_Powerpoint_temp_2016_widescreen</vt:lpstr>
      <vt:lpstr>3_CP_Powerpoint_temp_2016_widescreen</vt:lpstr>
      <vt:lpstr>8_CPX2017_temp - Copy</vt:lpstr>
      <vt:lpstr>9_CPX2017_temp - Copy</vt:lpstr>
      <vt:lpstr>CPX360_2018 Template</vt:lpstr>
      <vt:lpstr>PowerPoint Presentation</vt:lpstr>
      <vt:lpstr>PowerPoint Presentation</vt:lpstr>
      <vt:lpstr>80/20 regeln - Paretoprincipen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 Point Incident Response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 Shared Responsibility</vt:lpstr>
      <vt:lpstr>PowerPoint Presentation</vt:lpstr>
      <vt:lpstr>LET’S LOOK AT WHAT CUSTOMERS USE TODAY</vt:lpstr>
      <vt:lpstr>Check Points Closes the Gaps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Approach Not Designed for Cloud</vt:lpstr>
      <vt:lpstr>PowerPoint Presentation</vt:lpstr>
      <vt:lpstr>PowerPoint Presentation</vt:lpstr>
      <vt:lpstr>PowerPoint Presentation</vt:lpstr>
      <vt:lpstr>PowerPoint Presentation</vt:lpstr>
      <vt:lpstr>PowerPoint Presentation</vt:lpstr>
      <vt:lpstr>CHECK POINT’S CLOUD SECURITY BLUEPRINT</vt:lpstr>
      <vt:lpstr>CHECK POINT’S CLOUD SECURITY BLUEPRINT</vt:lpstr>
      <vt:lpstr>PowerPoint Presentation</vt:lpstr>
      <vt:lpstr>PowerPoint Presentation</vt:lpstr>
      <vt:lpstr>PowerPoint Presentation</vt:lpstr>
      <vt:lpstr>PowerPoint Presentation</vt:lpstr>
    </vt:vector>
  </TitlesOfParts>
  <Company>Check Point Software Technologies, Ltd.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chkp</dc:creator>
  <cp:lastModifiedBy>Arnfinn Strand</cp:lastModifiedBy>
  <cp:revision>56</cp:revision>
  <cp:lastPrinted>2013-06-12T23:53:29Z</cp:lastPrinted>
  <dcterms:created xsi:type="dcterms:W3CDTF">2017-04-05T17:39:12Z</dcterms:created>
  <dcterms:modified xsi:type="dcterms:W3CDTF">2018-02-19T10:55:43Z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NoClassification</vt:lpwstr>
  </property>
  <property fmtid="{D5CDD505-2E9C-101B-9397-08002B2CF9AE}" pid="3" name="ClassificationDisplay">
    <vt:lpwstr>[No Classification] </vt:lpwstr>
  </property>
  <property fmtid="{D5CDD505-2E9C-101B-9397-08002B2CF9AE}" pid="4" name="ClassificationEntries">
    <vt:lpwstr>50</vt:lpwstr>
  </property>
  <property fmtid="{D5CDD505-2E9C-101B-9397-08002B2CF9AE}" pid="5" name="Classification_1">
    <vt:lpwstr>WGB8ZnR5dHdGZkpmfmpwanSJPnOXICeDOz0rm46QczeDLSQubzs0Nj4nVFE=</vt:lpwstr>
  </property>
  <property fmtid="{D5CDD505-2E9C-101B-9397-08002B2CF9AE}" pid="6" name="Classification_2">
    <vt:lpwstr>WGB8ZnR5dHdGZEpifGp2YXSJPnOGKjqRIDAtgZ+dKSlIOjUgNYJfIS8pJSpATw==</vt:lpwstr>
  </property>
  <property fmtid="{D5CDD505-2E9C-101B-9397-08002B2CF9AE}" pid="7" name="Classification_3">
    <vt:lpwstr>WGB8ZnR5dHdGZEpifGp2Z3SJPnOVNzuDLDc8io9POjWWKS5+hjkhMjRcVA==</vt:lpwstr>
  </property>
  <property fmtid="{D5CDD505-2E9C-101B-9397-08002B2CF9AE}" pid="8" name="Classification_4">
    <vt:lpwstr>WGB8ZnR5dHdGZEpifGp2ZHSJPnONLDOfJS1oPY6HPDeaKzEgMFKWg5qNj1oiLyQ0NEBC</vt:lpwstr>
  </property>
  <property fmtid="{D5CDD505-2E9C-101B-9397-08002B2CF9AE}" pid="9" name="Classification_5">
    <vt:lpwstr>WGB1f2l7dXVVd0FidWJ8aGduU4mIfoaSOiA6hoiALSFIOjUgNYJfIS8pJSpATw==</vt:lpwstr>
  </property>
  <property fmtid="{D5CDD505-2E9C-101B-9397-08002B2CF9AE}" pid="10" name="Verifier">
    <vt:lpwstr>IyCHJSc6Ni2APpMzOzkqPA==</vt:lpwstr>
  </property>
  <property fmtid="{D5CDD505-2E9C-101B-9397-08002B2CF9AE}" pid="11" name="PolicyName">
    <vt:lpwstr>IyBkiiooNjePMZkxLiQsPTo=</vt:lpwstr>
  </property>
  <property fmtid="{D5CDD505-2E9C-101B-9397-08002B2CF9AE}" pid="12" name="Version">
    <vt:lpwstr>Xw==</vt:lpwstr>
  </property>
  <property fmtid="{D5CDD505-2E9C-101B-9397-08002B2CF9AE}" pid="13" name="PolicyID">
    <vt:lpwstr>Xn1xLyMoIHRLbpYweH1xM2BqXnAmIDFaeWN5i1lCenBEeich</vt:lpwstr>
  </property>
  <property fmtid="{D5CDD505-2E9C-101B-9397-08002B2CF9AE}" pid="14" name="DomainID">
    <vt:lpwstr>XX90eXZ5dXRLZ0Bif311YmRpXnh1dWRaeWR4X1tEeHVDeHV1</vt:lpwstr>
  </property>
  <property fmtid="{D5CDD505-2E9C-101B-9397-08002B2CF9AE}" pid="15" name="HText">
    <vt:lpwstr>NoYqPSM7KyWKdyUhKo1lNDsrU4stIDecaYQnhoWAaCCeOCkqLYyBgA==</vt:lpwstr>
  </property>
  <property fmtid="{D5CDD505-2E9C-101B-9397-08002B2CF9AE}" pid="16" name="FText">
    <vt:lpwstr>NoYqPSM7KyWKdyUhKo1lNDsrU4stIDecaYQnhoWAaCCeOCkqLYyBgA==</vt:lpwstr>
  </property>
  <property fmtid="{D5CDD505-2E9C-101B-9397-08002B2CF9AE}" pid="17" name="WMark">
    <vt:lpwstr>JSYjISowZZaDJIQgJjMxNzA=</vt:lpwstr>
  </property>
  <property fmtid="{D5CDD505-2E9C-101B-9397-08002B2CF9AE}" pid="18" name="Set">
    <vt:lpwstr>Ky4oOiM=</vt:lpwstr>
  </property>
  <property fmtid="{D5CDD505-2E9C-101B-9397-08002B2CF9AE}" pid="19" name="Classification_6">
    <vt:lpwstr>W2B1eml7dXVVd0FidWR8aGZpU4mIfoaSOiA6hoiALSFILC4wJoaAkj+PjISTlJGalp6GQZOKn08tLiY8OigtIFY=</vt:lpwstr>
  </property>
  <property fmtid="{D5CDD505-2E9C-101B-9397-08002B2CF9AE}" pid="20" name="Classification_7">
    <vt:lpwstr>VWBzZnR5dHBGbkphfmp0anSYPnOGKjqRIDAtgZ+dKSlIKy8sNSmHm5qPj5Gflo+BUZOdgksmOD0oSDcrOSA=</vt:lpwstr>
  </property>
  <property fmtid="{D5CDD505-2E9C-101B-9397-08002B2CF9AE}" pid="21" name="Classification_8">
    <vt:lpwstr>VWBzZnR5dHBGbkpneGp0ZHSYPnOVNzuDLDc8io9PKy+aKYUmPIyHmI+DjY+EUYKakksxJTkkXzAsKT8=</vt:lpwstr>
  </property>
  <property fmtid="{D5CDD505-2E9C-101B-9397-08002B2CF9AE}" pid="22" name="Classification_9">
    <vt:lpwstr>VWBzZnR5dHBGZkBofmB/YGZ5MoV+jT2QITgxTzmROzGBISYxMY1fkJWFhSGTl4SWlICdhp6RXJeGiEgtPyUtPSIyMzs=</vt:lpwstr>
  </property>
  <property fmtid="{D5CDD505-2E9C-101B-9397-08002B2CF9AE}" pid="23" name="Classification_10">
    <vt:lpwstr>VWB8ZnR5dHBGZkpnfWp2YnSJPnOGKjqRIDAtgZ+dKSlIKy8sNSmHm5qPj5Gflo+BUZOdgksmOD0oSDcrOSA=</vt:lpwstr>
  </property>
  <property fmtid="{D5CDD505-2E9C-101B-9397-08002B2CF9AE}" pid="24" name="Classification_11">
    <vt:lpwstr>VWB8ZnR5dHBGZkpne2p3ZHSJPnOVNzuDLDc8io9PKy+aKYUmPIyHmI+DjY+EUYKakksxJTkkXzAsKT8=</vt:lpwstr>
  </property>
  <property fmtid="{D5CDD505-2E9C-101B-9397-08002B2CF9AE}" pid="25" name="Classification_12">
    <vt:lpwstr>VGB9ZnR5dHBGY0pgd2p0a3SJPnOGKjqRIDAtgZ+dKSlIKy8sNSmHm5qPj5Gflo+BUZOdgksmOD0oSD5YQlxcPVZH</vt:lpwstr>
  </property>
  <property fmtid="{D5CDD505-2E9C-101B-9397-08002B2CF9AE}" pid="26" name="Classification_13">
    <vt:lpwstr>VGB9ZnR5dHBGY0pgd2p2YXSJPnOVNzuDLDc8io9PKy+aKYUmPIyHmI+DjY+EUYKakksxJTkkXzlfUkNeWFxc</vt:lpwstr>
  </property>
  <property fmtid="{D5CDD505-2E9C-101B-9397-08002B2CF9AE}" pid="27" name="Classification_14">
    <vt:lpwstr>XH5re3Zmd3RXY1BhdWVyaGRgU5iIfpeYJzIhi46aPCySJH4mPoCFM5yEgYKbj46ckYRcjJ+ISTcjLDJDOFpbIFZaT0Y=</vt:lpwstr>
  </property>
  <property fmtid="{D5CDD505-2E9C-101B-9397-08002B2CF9AE}" pid="28" name="Classification_15">
    <vt:lpwstr>XH5re3Zmd3RXY1BmdWBxaGVuU5iIfoSFJiAtjJ+RLH6QIiwklIqMlpyHlI6ZkZVbnJ+fVDMvOzVEKEVZRVxBIFc=</vt:lpwstr>
  </property>
  <property fmtid="{D5CDD505-2E9C-101B-9397-08002B2CF9AE}" pid="29" name="Classification_16">
    <vt:lpwstr>XH1rfWl7dXVSd0FidWF8aGZhU4mIfoaSOiA6hoiALSFIKy8sNSmHm5qPj5Gflo+BUZOdgksmOD0oSD5YQlxcPVZG</vt:lpwstr>
  </property>
  <property fmtid="{D5CDD505-2E9C-101B-9397-08002B2CF9AE}" pid="30" name="Classification_17">
    <vt:lpwstr>XH1rfWl7dXVSd0FidWF8aGdhU4mIfoSFJiAtjJ+RLH6QIiwklIqMlpyHlI6ZkZVbnJ+fVDMvOzVEKEVZRVxBIFc=</vt:lpwstr>
  </property>
  <property fmtid="{D5CDD505-2E9C-101B-9397-08002B2CF9AE}" pid="31" name="Classification_18">
    <vt:lpwstr>XH1rfWl7dXVSd0FidWNzaGFpU4mIfpeYJzIhi46aPCySJH4mPoCFM5yEgYKbj46ckYRcjJ+ISTcjLDJDOFpbIFZaT0Y=</vt:lpwstr>
  </property>
  <property fmtid="{D5CDD505-2E9C-101B-9397-08002B2CF9AE}" pid="32" name="Classification_19">
    <vt:lpwstr>XH1rfWl7dXVSd0FidWN9aGRtU4mIfoSFJiAtjJ+RLH6QIiwklIqMlpyHlI6ZkZVbnJ+fVDMvOzVEKEVZRVxBIFc=</vt:lpwstr>
  </property>
  <property fmtid="{D5CDD505-2E9C-101B-9397-08002B2CF9AE}" pid="33" name="Classification_20">
    <vt:lpwstr>XH1rcWl7dXVSd0NofmR/Z2x5I4V+iztXijgpnJidLiyQKTEsO4dfmYuEi4yAjI41nJiXjJuVnZ2HkV2NmoFXWjI/MDogLCBPLiAvOENc</vt:lpwstr>
  </property>
  <property fmtid="{D5CDD505-2E9C-101B-9397-08002B2CF9AE}" pid="34" name="Classification_21">
    <vt:lpwstr>XH1reHBmd3RXY1Bjf2p1ZW5sQWiEiG8lLCc8nYKXPCCXc36PgCErPi8/K0w0Oi05T0E=</vt:lpwstr>
  </property>
  <property fmtid="{D5CDD505-2E9C-101B-9397-08002B2CF9AE}" pid="35" name="Classification_22">
    <vt:lpwstr>XH1reHBmd3RXY1Bjf2p1am5pR2iEiG8nOzs8ioiALSFIIjEtO4SUgJAsh4mVnIqFkJmcm16GnZlSLycmOiE8QylaOzI8M19T</vt:lpwstr>
  </property>
  <property fmtid="{D5CDD505-2E9C-101B-9397-08002B2CF9AE}" pid="36" name="Classification_23">
    <vt:lpwstr>XH1re3Nmd3RXY1BjfWpxYm5rR2iViG85JnSLg4qHOyyVISYkIICLnUSei4SZjCGWl5WRhICKm5qdS5CBmFc/US41Pjw6LQ==</vt:lpwstr>
  </property>
  <property fmtid="{D5CDD505-2E9C-101B-9397-08002B2CF9AE}" pid="37" name="Classification_24">
    <vt:lpwstr>XGB1cGl7dXVTd0FidWN3aGBqU4mIfoaSOiA6hoiALSFIc4aPnShJPklbVFFdT1A=</vt:lpwstr>
  </property>
  <property fmtid="{D5CDD505-2E9C-101B-9397-08002B2CF9AE}" pid="38" name="Classification_25">
    <vt:lpwstr>XGB1cGl7dXVTd0FidWR8aGZvU4mIfoSFJiAtjJ+RLH6QIiwklIqMlpyHlI6ZkZVbnJ+fVDMvOzVEKEVZRVxBIFc=</vt:lpwstr>
  </property>
  <property fmtid="{D5CDD505-2E9C-101B-9397-08002B2CF9AE}" pid="39" name="Classification_26">
    <vt:lpwstr>XGB1cGl7dXVTd0FidWV1aGdrU4mIfpeYJzIhi46aPCySJH4mPoCFM5yEgYKbj46ckYRcjJ+ISTcjLDJDOFpbIFZaT0Y=</vt:lpwstr>
  </property>
  <property fmtid="{D5CDD505-2E9C-101B-9397-08002B2CF9AE}" pid="40" name="Classification_27">
    <vt:lpwstr>XGB1cGl7dXVTd0FidWV0aGZgU4mIfoSFJiAtjJ+RLH6QIiwklIqMlpyHlI6ZkZVbnJ+fVDMvOzVEKEVZRVxBIFc=</vt:lpwstr>
  </property>
  <property fmtid="{D5CDD505-2E9C-101B-9397-08002B2CF9AE}" pid="41" name="Classification_28">
    <vt:lpwstr>XGB2eWl7dXVTd0lofml/Ymx5MoV+iztXijgpnJidLiyQKTEsO4dfkJWFhSGTl4SWlICdhp6RXJeGiEgtPyUtPStBSEdAUl9T</vt:lpwstr>
  </property>
  <property fmtid="{D5CDD505-2E9C-101B-9397-08002B2CF9AE}" pid="42" name="Classification_29">
    <vt:lpwstr>XGB2eWl7dXVTd0lofWd/Y2d5MoV+lzGEPSYhjJ+RLH5Ii4+MlUQpRUhcVExATg==</vt:lpwstr>
  </property>
  <property fmtid="{D5CDD505-2E9C-101B-9397-08002B2CF9AE}" pid="43" name="Classification_30">
    <vt:lpwstr>XGB2eWl7dXVTd0lofWh/Z2x5MoV+iztXijgpnJidLiyQKTEsO4dfkJWFhSGTl4SWlICdhp6RXJeGiEgtPyUtPStBSEdAUl9T</vt:lpwstr>
  </property>
  <property fmtid="{D5CDD505-2E9C-101B-9397-08002B2CF9AE}" pid="44" name="Classification_31">
    <vt:lpwstr>XGB2eWl7dXVTd0lofGR/YWd5MoV+lzGEPSYhjJ+RLH5Ii4+MlUQpRUhcVExATg==</vt:lpwstr>
  </property>
  <property fmtid="{D5CDD505-2E9C-101B-9397-08002B2CF9AE}" pid="45" name="Classification_32">
    <vt:lpwstr>XGB2eWl7dXVTd0lofGV/Ym15MoV+iztXijgpnJidLiyQKTEsO4dfkJWFhSGTl4SWlICdhp6RXJeGiEgtPyUtPStBSEdAUl9T</vt:lpwstr>
  </property>
  <property fmtid="{D5CDD505-2E9C-101B-9397-08002B2CF9AE}" pid="46" name="Classification_33">
    <vt:lpwstr>XGB2eWl7dXVTd0loe2B/Y2R5MoV+lzGEPSYhjJ+RLH5Ii4+MlUQpRUhcVExATg==</vt:lpwstr>
  </property>
  <property fmtid="{D5CDD505-2E9C-101B-9397-08002B2CF9AE}" pid="47" name="Classification_34">
    <vt:lpwstr>XGB2eWl7dXVTd0loe2J/YWZ5MoV+iztXijgpnJidLiyQKTEsO4dfkJWFhSGTl4SWlICdhp6RXJeGiEgtPyUtPStBSEdAUl9T</vt:lpwstr>
  </property>
  <property fmtid="{D5CDD505-2E9C-101B-9397-08002B2CF9AE}" pid="48" name="Classification_35">
    <vt:lpwstr>XGB2eWl7dXVTd0Fof2F/Z2d5I4V+lzGEPSYhjJ+RLH5Ii4+MlUQpRUhcVExATg==</vt:lpwstr>
  </property>
  <property fmtid="{D5CDD505-2E9C-101B-9397-08002B2CF9AE}" pid="49" name="Classification_36">
    <vt:lpwstr>XGB2eWl7dXVTd0FoemB/Ymd5I4V+iztXijgpnJidLiyQKTEsO4dfmYuEi4yAjI41nJiXjJuVnZ2HkV2NmoFXWjI/MDogLCBPLiAvOENc</vt:lpwstr>
  </property>
  <property fmtid="{D5CDD505-2E9C-101B-9397-08002B2CF9AE}" pid="50" name="Classification_37">
    <vt:lpwstr>XGB2eWl7dXVTd0Nofmd/Y2B5I4V+lzGEPSYhjJ+RLH5Ii4+MlUQpRUhcVExATg==</vt:lpwstr>
  </property>
  <property fmtid="{D5CDD505-2E9C-101B-9397-08002B2CF9AE}" pid="51" name="Classification_38">
    <vt:lpwstr>XGB2eWl7dXVTd0Nofmd/YGV5I4V+iztXijgpnJidLiyQKTEsO4dfkJWFhSGTl4SWlICdhp6RXJeGiEgtPyUtPStBSEdAUl9T</vt:lpwstr>
  </property>
  <property fmtid="{D5CDD505-2E9C-101B-9397-08002B2CF9AE}" pid="52" name="Classification_39">
    <vt:lpwstr>XGB2eWl7dXVTd0NofGZ/Y2N5I4V+lzGEPSYhjJ+RLH5IgpGNmyQ0IDBBICQ8M1FE</vt:lpwstr>
  </property>
  <property fmtid="{D5CDD505-2E9C-101B-9397-08002B2CF9AE}" pid="53" name="Classification_40">
    <vt:lpwstr>XGB2eWl7dXVTd0dof2Z/YWd5I4V+iztXijgpnJidLiyQKTEsO4dfkJWFhSGTl4SWlICdhp6RXJeGiEgtPyUtPStBSEdAUl9T</vt:lpwstr>
  </property>
  <property fmtid="{D5CDD505-2E9C-101B-9397-08002B2CF9AE}" pid="54" name="Classification_41">
    <vt:lpwstr>XGB2eGl7dXVTd0lofmd/ZmN5MoV+lzGEPSYhjJ+RLH5Ii4+MlUQpRUhcVExATg==</vt:lpwstr>
  </property>
  <property fmtid="{D5CDD505-2E9C-101B-9397-08002B2CF9AE}" pid="55" name="Classification_42">
    <vt:lpwstr>XGB2eGl7dXVTd0FidWF2aGFuU4mIfpqYaZckjpiHISOaKyQxPYaKSJyGjYAwnImQnJuCgJmLhlqKip5VNiYlUUs6SUBAT0JSWw==</vt:lpwstr>
  </property>
  <property fmtid="{D5CDD505-2E9C-101B-9397-08002B2CF9AE}" pid="56" name="Classification_43">
    <vt:lpwstr>XGB2eGl7dXVTd0FidWFxaGdgU4mIfoaSOiA6hoiALSFIKy8sNSmHm5qPj5Gflo+BUZOdgksmOD0oSD5YQlxcPVZG</vt:lpwstr>
  </property>
  <property fmtid="{D5CDD505-2E9C-101B-9397-08002B2CF9AE}" pid="57" name="Classification_44">
    <vt:lpwstr>XGB2eGl7dXVTd0FidWFwaGFvU4mIfoSFJiAtjJ+RLH6QIiwklIqMlpyHlI6ZkZVbnJ+fVDMvOzVEKEVZRVxBIFc=</vt:lpwstr>
  </property>
  <property fmtid="{D5CDD505-2E9C-101B-9397-08002B2CF9AE}" pid="58" name="Classification_45">
    <vt:lpwstr>XGB2eGl7dXVTd0FidWFyaGRhU4mIfpqYaZckjpiHISOaKyQxPYaKSJyGjYAwnImQnJuCgJmLhlqKip5VNiYlUUs6SUBAT0JSWw==</vt:lpwstr>
  </property>
  <property fmtid="{D5CDD505-2E9C-101B-9397-08002B2CF9AE}" pid="59" name="Classification_46">
    <vt:lpwstr>XGB2cWl7dXVTd0FidWN3aGdtU4mIfpeYJzIhi46aPCySJH4mPoCFM5yEgYKbj46ckYRcjJ+ISTcjLDJDOFpbIFZaT0Y=</vt:lpwstr>
  </property>
  <property fmtid="{D5CDD505-2E9C-101B-9397-08002B2CF9AE}" pid="60" name="Classification_47">
    <vt:lpwstr>XGB2cWl7dXVTd0FidWN3aGBhU4mIfoSFJiAtjJ+RLH6QIiwklIqMlpyHlI6ZkZVbnJ+fVDMvOzVEKEVZRVxBIFc=</vt:lpwstr>
  </property>
  <property fmtid="{D5CDD505-2E9C-101B-9397-08002B2CF9AE}" pid="61" name="Classification_48">
    <vt:lpwstr>XGB2cWl7dXVTd0FidWN3aGFuU4mIfpqYaZckjpiHISOaKyQxPYaKSJyGjYAwnImQnJuCgJmLhlqKip5VNiYlUUs6SUBAT0JSWw==</vt:lpwstr>
  </property>
  <property fmtid="{D5CDD505-2E9C-101B-9397-08002B2CF9AE}" pid="62" name="Classification_49">
    <vt:lpwstr>XGB2cWl7dXVTd0FidWN2aGRqU4mIfoaSOiA6hoiALSFIKy8sNSmHm5qPj5Gflo+BUZOdgksmOD0oSD5YQlxcPVZG</vt:lpwstr>
  </property>
  <property fmtid="{D5CDD505-2E9C-101B-9397-08002B2CF9AE}" pid="63" name="Classification_50">
    <vt:lpwstr>XGB2cWl7dXVTd0FidWN2aGRgU4mIfoSFJiAtjJ+RLH6QIiwklIqMlpyHlI6ZkZVbnJ+fVDMvOzVEKEVZRVxBIFc=</vt:lpwstr>
  </property>
  <property fmtid="{D5CDD505-2E9C-101B-9397-08002B2CF9AE}" pid="64" name="lqminfo">
    <vt:i4>1</vt:i4>
  </property>
  <property fmtid="{D5CDD505-2E9C-101B-9397-08002B2CF9AE}" pid="65" name="lqmsess">
    <vt:lpwstr>138d925b-2377-490f-9ddf-a1b6b38bb182</vt:lpwstr>
  </property>
</Properties>
</file>